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notesSlides/notesSlide1.xml" ContentType="application/vnd.openxmlformats-officedocument.presentationml.notesSlide+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notesSlides/notesSlide2.xml" ContentType="application/vnd.openxmlformats-officedocument.presentationml.notesSlide+xml"/>
  <Override PartName="/ppt/tags/tag109.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notesSlides/notesSlide3.xml" ContentType="application/vnd.openxmlformats-officedocument.presentationml.notesSlide+xml"/>
  <Override PartName="/ppt/charts/chart1.xml" ContentType="application/vnd.openxmlformats-officedocument.drawingml.chart+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charts/chart2.xml" ContentType="application/vnd.openxmlformats-officedocument.drawingml.chart+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charts/chart3.xml" ContentType="application/vnd.openxmlformats-officedocument.drawingml.chart+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notesSlides/notesSlide4.xml" ContentType="application/vnd.openxmlformats-officedocument.presentationml.notesSlide+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0.xml" ContentType="application/vnd.openxmlformats-officedocument.presentationml.tags+xml"/>
  <Override PartName="/ppt/notesSlides/notesSlide5.xml" ContentType="application/vnd.openxmlformats-officedocument.presentationml.notesSlide+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tags/tag427.xml" ContentType="application/vnd.openxmlformats-officedocument.presentationml.tags+xml"/>
  <Override PartName="/ppt/tags/tag428.xml" ContentType="application/vnd.openxmlformats-officedocument.presentationml.tags+xml"/>
  <Override PartName="/ppt/tags/tag429.xml" ContentType="application/vnd.openxmlformats-officedocument.presentationml.tags+xml"/>
  <Override PartName="/ppt/tags/tag430.xml" ContentType="application/vnd.openxmlformats-officedocument.presentationml.tags+xml"/>
  <Override PartName="/ppt/tags/tag431.xml" ContentType="application/vnd.openxmlformats-officedocument.presentationml.tags+xml"/>
  <Override PartName="/ppt/tags/tag432.xml" ContentType="application/vnd.openxmlformats-officedocument.presentationml.tags+xml"/>
  <Override PartName="/ppt/tags/tag433.xml" ContentType="application/vnd.openxmlformats-officedocument.presentationml.tags+xml"/>
  <Override PartName="/ppt/tags/tag434.xml" ContentType="application/vnd.openxmlformats-officedocument.presentationml.tags+xml"/>
  <Override PartName="/ppt/tags/tag435.xml" ContentType="application/vnd.openxmlformats-officedocument.presentationml.tags+xml"/>
  <Override PartName="/ppt/tags/tag436.xml" ContentType="application/vnd.openxmlformats-officedocument.presentationml.tags+xml"/>
  <Override PartName="/ppt/tags/tag437.xml" ContentType="application/vnd.openxmlformats-officedocument.presentationml.tags+xml"/>
  <Override PartName="/ppt/tags/tag438.xml" ContentType="application/vnd.openxmlformats-officedocument.presentationml.tags+xml"/>
  <Override PartName="/ppt/tags/tag439.xml" ContentType="application/vnd.openxmlformats-officedocument.presentationml.tags+xml"/>
  <Override PartName="/ppt/tags/tag440.xml" ContentType="application/vnd.openxmlformats-officedocument.presentationml.tags+xml"/>
  <Override PartName="/ppt/tags/tag441.xml" ContentType="application/vnd.openxmlformats-officedocument.presentationml.tags+xml"/>
  <Override PartName="/ppt/tags/tag442.xml" ContentType="application/vnd.openxmlformats-officedocument.presentationml.tags+xml"/>
  <Override PartName="/ppt/tags/tag443.xml" ContentType="application/vnd.openxmlformats-officedocument.presentationml.tags+xml"/>
  <Override PartName="/ppt/tags/tag444.xml" ContentType="application/vnd.openxmlformats-officedocument.presentationml.tags+xml"/>
  <Override PartName="/ppt/tags/tag445.xml" ContentType="application/vnd.openxmlformats-officedocument.presentationml.tags+xml"/>
  <Override PartName="/ppt/tags/tag446.xml" ContentType="application/vnd.openxmlformats-officedocument.presentationml.tags+xml"/>
  <Override PartName="/ppt/tags/tag447.xml" ContentType="application/vnd.openxmlformats-officedocument.presentationml.tags+xml"/>
  <Override PartName="/ppt/tags/tag448.xml" ContentType="application/vnd.openxmlformats-officedocument.presentationml.tags+xml"/>
  <Override PartName="/ppt/tags/tag449.xml" ContentType="application/vnd.openxmlformats-officedocument.presentationml.tags+xml"/>
  <Override PartName="/ppt/tags/tag450.xml" ContentType="application/vnd.openxmlformats-officedocument.presentationml.tags+xml"/>
  <Override PartName="/ppt/tags/tag451.xml" ContentType="application/vnd.openxmlformats-officedocument.presentationml.tags+xml"/>
  <Override PartName="/ppt/tags/tag452.xml" ContentType="application/vnd.openxmlformats-officedocument.presentationml.tags+xml"/>
  <Override PartName="/ppt/tags/tag453.xml" ContentType="application/vnd.openxmlformats-officedocument.presentationml.tags+xml"/>
  <Override PartName="/ppt/tags/tag454.xml" ContentType="application/vnd.openxmlformats-officedocument.presentationml.tags+xml"/>
  <Override PartName="/ppt/tags/tag455.xml" ContentType="application/vnd.openxmlformats-officedocument.presentationml.tags+xml"/>
  <Override PartName="/ppt/tags/tag456.xml" ContentType="application/vnd.openxmlformats-officedocument.presentationml.tags+xml"/>
  <Override PartName="/ppt/tags/tag457.xml" ContentType="application/vnd.openxmlformats-officedocument.presentationml.tags+xml"/>
  <Override PartName="/ppt/tags/tag458.xml" ContentType="application/vnd.openxmlformats-officedocument.presentationml.tags+xml"/>
  <Override PartName="/ppt/tags/tag459.xml" ContentType="application/vnd.openxmlformats-officedocument.presentationml.tags+xml"/>
  <Override PartName="/ppt/tags/tag460.xml" ContentType="application/vnd.openxmlformats-officedocument.presentationml.tags+xml"/>
  <Override PartName="/ppt/tags/tag461.xml" ContentType="application/vnd.openxmlformats-officedocument.presentationml.tags+xml"/>
  <Override PartName="/ppt/tags/tag462.xml" ContentType="application/vnd.openxmlformats-officedocument.presentationml.tags+xml"/>
  <Override PartName="/ppt/tags/tag463.xml" ContentType="application/vnd.openxmlformats-officedocument.presentationml.tags+xml"/>
  <Override PartName="/ppt/tags/tag464.xml" ContentType="application/vnd.openxmlformats-officedocument.presentationml.tags+xml"/>
  <Override PartName="/ppt/tags/tag465.xml" ContentType="application/vnd.openxmlformats-officedocument.presentationml.tags+xml"/>
  <Override PartName="/ppt/tags/tag466.xml" ContentType="application/vnd.openxmlformats-officedocument.presentationml.tags+xml"/>
  <Override PartName="/ppt/tags/tag467.xml" ContentType="application/vnd.openxmlformats-officedocument.presentationml.tags+xml"/>
  <Override PartName="/ppt/tags/tag468.xml" ContentType="application/vnd.openxmlformats-officedocument.presentationml.tags+xml"/>
  <Override PartName="/ppt/tags/tag469.xml" ContentType="application/vnd.openxmlformats-officedocument.presentationml.tags+xml"/>
  <Override PartName="/ppt/tags/tag470.xml" ContentType="application/vnd.openxmlformats-officedocument.presentationml.tags+xml"/>
  <Override PartName="/ppt/tags/tag471.xml" ContentType="application/vnd.openxmlformats-officedocument.presentationml.tags+xml"/>
  <Override PartName="/ppt/tags/tag472.xml" ContentType="application/vnd.openxmlformats-officedocument.presentationml.tags+xml"/>
  <Override PartName="/ppt/tags/tag473.xml" ContentType="application/vnd.openxmlformats-officedocument.presentationml.tags+xml"/>
  <Override PartName="/ppt/tags/tag474.xml" ContentType="application/vnd.openxmlformats-officedocument.presentationml.tags+xml"/>
  <Override PartName="/ppt/tags/tag475.xml" ContentType="application/vnd.openxmlformats-officedocument.presentationml.tags+xml"/>
  <Override PartName="/ppt/tags/tag476.xml" ContentType="application/vnd.openxmlformats-officedocument.presentationml.tags+xml"/>
  <Override PartName="/ppt/tags/tag477.xml" ContentType="application/vnd.openxmlformats-officedocument.presentationml.tags+xml"/>
  <Override PartName="/ppt/tags/tag478.xml" ContentType="application/vnd.openxmlformats-officedocument.presentationml.tags+xml"/>
  <Override PartName="/ppt/tags/tag479.xml" ContentType="application/vnd.openxmlformats-officedocument.presentationml.tags+xml"/>
  <Override PartName="/ppt/tags/tag480.xml" ContentType="application/vnd.openxmlformats-officedocument.presentationml.tags+xml"/>
  <Override PartName="/ppt/tags/tag481.xml" ContentType="application/vnd.openxmlformats-officedocument.presentationml.tags+xml"/>
  <Override PartName="/ppt/tags/tag482.xml" ContentType="application/vnd.openxmlformats-officedocument.presentationml.tags+xml"/>
  <Override PartName="/ppt/tags/tag483.xml" ContentType="application/vnd.openxmlformats-officedocument.presentationml.tags+xml"/>
  <Override PartName="/ppt/notesSlides/notesSlide6.xml" ContentType="application/vnd.openxmlformats-officedocument.presentationml.notesSlide+xml"/>
  <Override PartName="/ppt/tags/tag484.xml" ContentType="application/vnd.openxmlformats-officedocument.presentationml.tags+xml"/>
  <Override PartName="/ppt/tags/tag485.xml" ContentType="application/vnd.openxmlformats-officedocument.presentationml.tags+xml"/>
  <Override PartName="/ppt/tags/tag486.xml" ContentType="application/vnd.openxmlformats-officedocument.presentationml.tags+xml"/>
  <Override PartName="/ppt/tags/tag487.xml" ContentType="application/vnd.openxmlformats-officedocument.presentationml.tags+xml"/>
  <Override PartName="/ppt/tags/tag488.xml" ContentType="application/vnd.openxmlformats-officedocument.presentationml.tags+xml"/>
  <Override PartName="/ppt/tags/tag489.xml" ContentType="application/vnd.openxmlformats-officedocument.presentationml.tags+xml"/>
  <Override PartName="/ppt/tags/tag490.xml" ContentType="application/vnd.openxmlformats-officedocument.presentationml.tags+xml"/>
  <Override PartName="/ppt/tags/tag491.xml" ContentType="application/vnd.openxmlformats-officedocument.presentationml.tags+xml"/>
  <Override PartName="/ppt/tags/tag492.xml" ContentType="application/vnd.openxmlformats-officedocument.presentationml.tags+xml"/>
  <Override PartName="/ppt/tags/tag493.xml" ContentType="application/vnd.openxmlformats-officedocument.presentationml.tags+xml"/>
  <Override PartName="/ppt/tags/tag494.xml" ContentType="application/vnd.openxmlformats-officedocument.presentationml.tags+xml"/>
  <Override PartName="/ppt/tags/tag495.xml" ContentType="application/vnd.openxmlformats-officedocument.presentationml.tags+xml"/>
  <Override PartName="/ppt/tags/tag496.xml" ContentType="application/vnd.openxmlformats-officedocument.presentationml.tags+xml"/>
  <Override PartName="/ppt/tags/tag497.xml" ContentType="application/vnd.openxmlformats-officedocument.presentationml.tags+xml"/>
  <Override PartName="/ppt/tags/tag498.xml" ContentType="application/vnd.openxmlformats-officedocument.presentationml.tags+xml"/>
  <Override PartName="/ppt/tags/tag499.xml" ContentType="application/vnd.openxmlformats-officedocument.presentationml.tags+xml"/>
  <Override PartName="/ppt/tags/tag500.xml" ContentType="application/vnd.openxmlformats-officedocument.presentationml.tags+xml"/>
  <Override PartName="/ppt/tags/tag501.xml" ContentType="application/vnd.openxmlformats-officedocument.presentationml.tags+xml"/>
  <Override PartName="/ppt/tags/tag502.xml" ContentType="application/vnd.openxmlformats-officedocument.presentationml.tags+xml"/>
  <Override PartName="/ppt/tags/tag503.xml" ContentType="application/vnd.openxmlformats-officedocument.presentationml.tags+xml"/>
  <Override PartName="/ppt/tags/tag504.xml" ContentType="application/vnd.openxmlformats-officedocument.presentationml.tags+xml"/>
  <Override PartName="/ppt/tags/tag505.xml" ContentType="application/vnd.openxmlformats-officedocument.presentationml.tags+xml"/>
  <Override PartName="/ppt/tags/tag506.xml" ContentType="application/vnd.openxmlformats-officedocument.presentationml.tags+xml"/>
  <Override PartName="/ppt/tags/tag507.xml" ContentType="application/vnd.openxmlformats-officedocument.presentationml.tags+xml"/>
  <Override PartName="/ppt/tags/tag508.xml" ContentType="application/vnd.openxmlformats-officedocument.presentationml.tags+xml"/>
  <Override PartName="/ppt/tags/tag509.xml" ContentType="application/vnd.openxmlformats-officedocument.presentationml.tags+xml"/>
  <Override PartName="/ppt/tags/tag510.xml" ContentType="application/vnd.openxmlformats-officedocument.presentationml.tags+xml"/>
  <Override PartName="/ppt/tags/tag511.xml" ContentType="application/vnd.openxmlformats-officedocument.presentationml.tags+xml"/>
  <Override PartName="/ppt/tags/tag512.xml" ContentType="application/vnd.openxmlformats-officedocument.presentationml.tags+xml"/>
  <Override PartName="/ppt/tags/tag513.xml" ContentType="application/vnd.openxmlformats-officedocument.presentationml.tags+xml"/>
  <Override PartName="/ppt/tags/tag514.xml" ContentType="application/vnd.openxmlformats-officedocument.presentationml.tags+xml"/>
  <Override PartName="/ppt/notesSlides/notesSlide7.xml" ContentType="application/vnd.openxmlformats-officedocument.presentationml.notesSlide+xml"/>
  <Override PartName="/ppt/tags/tag515.xml" ContentType="application/vnd.openxmlformats-officedocument.presentationml.tags+xml"/>
  <Override PartName="/ppt/tags/tag516.xml" ContentType="application/vnd.openxmlformats-officedocument.presentationml.tags+xml"/>
  <Override PartName="/ppt/tags/tag517.xml" ContentType="application/vnd.openxmlformats-officedocument.presentationml.tags+xml"/>
  <Override PartName="/ppt/tags/tag518.xml" ContentType="application/vnd.openxmlformats-officedocument.presentationml.tags+xml"/>
  <Override PartName="/ppt/tags/tag519.xml" ContentType="application/vnd.openxmlformats-officedocument.presentationml.tags+xml"/>
  <Override PartName="/ppt/tags/tag520.xml" ContentType="application/vnd.openxmlformats-officedocument.presentationml.tags+xml"/>
  <Override PartName="/ppt/tags/tag521.xml" ContentType="application/vnd.openxmlformats-officedocument.presentationml.tags+xml"/>
  <Override PartName="/ppt/tags/tag522.xml" ContentType="application/vnd.openxmlformats-officedocument.presentationml.tags+xml"/>
  <Override PartName="/ppt/tags/tag523.xml" ContentType="application/vnd.openxmlformats-officedocument.presentationml.tags+xml"/>
  <Override PartName="/ppt/tags/tag524.xml" ContentType="application/vnd.openxmlformats-officedocument.presentationml.tags+xml"/>
  <Override PartName="/ppt/tags/tag525.xml" ContentType="application/vnd.openxmlformats-officedocument.presentationml.tags+xml"/>
  <Override PartName="/ppt/tags/tag526.xml" ContentType="application/vnd.openxmlformats-officedocument.presentationml.tags+xml"/>
  <Override PartName="/ppt/tags/tag527.xml" ContentType="application/vnd.openxmlformats-officedocument.presentationml.tags+xml"/>
  <Override PartName="/ppt/tags/tag528.xml" ContentType="application/vnd.openxmlformats-officedocument.presentationml.tags+xml"/>
  <Override PartName="/ppt/tags/tag529.xml" ContentType="application/vnd.openxmlformats-officedocument.presentationml.tags+xml"/>
  <Override PartName="/ppt/tags/tag530.xml" ContentType="application/vnd.openxmlformats-officedocument.presentationml.tags+xml"/>
  <Override PartName="/ppt/tags/tag531.xml" ContentType="application/vnd.openxmlformats-officedocument.presentationml.tags+xml"/>
  <Override PartName="/ppt/tags/tag532.xml" ContentType="application/vnd.openxmlformats-officedocument.presentationml.tags+xml"/>
  <Override PartName="/ppt/tags/tag533.xml" ContentType="application/vnd.openxmlformats-officedocument.presentationml.tags+xml"/>
  <Override PartName="/ppt/tags/tag534.xml" ContentType="application/vnd.openxmlformats-officedocument.presentationml.tags+xml"/>
  <Override PartName="/ppt/tags/tag535.xml" ContentType="application/vnd.openxmlformats-officedocument.presentationml.tags+xml"/>
  <Override PartName="/ppt/tags/tag536.xml" ContentType="application/vnd.openxmlformats-officedocument.presentationml.tags+xml"/>
  <Override PartName="/ppt/tags/tag537.xml" ContentType="application/vnd.openxmlformats-officedocument.presentationml.tags+xml"/>
  <Override PartName="/ppt/tags/tag538.xml" ContentType="application/vnd.openxmlformats-officedocument.presentationml.tags+xml"/>
  <Override PartName="/ppt/tags/tag539.xml" ContentType="application/vnd.openxmlformats-officedocument.presentationml.tags+xml"/>
  <Override PartName="/ppt/tags/tag540.xml" ContentType="application/vnd.openxmlformats-officedocument.presentationml.tags+xml"/>
  <Override PartName="/ppt/tags/tag541.xml" ContentType="application/vnd.openxmlformats-officedocument.presentationml.tags+xml"/>
  <Override PartName="/ppt/tags/tag542.xml" ContentType="application/vnd.openxmlformats-officedocument.presentationml.tags+xml"/>
  <Override PartName="/ppt/tags/tag543.xml" ContentType="application/vnd.openxmlformats-officedocument.presentationml.tags+xml"/>
  <Override PartName="/ppt/tags/tag544.xml" ContentType="application/vnd.openxmlformats-officedocument.presentationml.tags+xml"/>
  <Override PartName="/ppt/tags/tag545.xml" ContentType="application/vnd.openxmlformats-officedocument.presentationml.tags+xml"/>
  <Override PartName="/ppt/tags/tag546.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36"/>
  </p:notes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4" r:id="rId21"/>
    <p:sldId id="275" r:id="rId22"/>
    <p:sldId id="276" r:id="rId23"/>
    <p:sldId id="277" r:id="rId24"/>
    <p:sldId id="278" r:id="rId25"/>
    <p:sldId id="279" r:id="rId26"/>
    <p:sldId id="280" r:id="rId27"/>
    <p:sldId id="281" r:id="rId28"/>
    <p:sldId id="282" r:id="rId29"/>
    <p:sldId id="283" r:id="rId30"/>
    <p:sldId id="284" r:id="rId31"/>
    <p:sldId id="285" r:id="rId32"/>
    <p:sldId id="286" r:id="rId33"/>
    <p:sldId id="287" r:id="rId34"/>
    <p:sldId id="288" r:id="rId35"/>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showGuides="1">
      <p:cViewPr varScale="1">
        <p:scale>
          <a:sx n="78" d="100"/>
          <a:sy n="78" d="100"/>
        </p:scale>
        <p:origin x="600" y="54"/>
      </p:cViewPr>
      <p:guideLst>
        <p:guide orient="horz" pos="2160"/>
        <p:guide pos="3840"/>
      </p:guideLst>
    </p:cSldViewPr>
  </p:slideViewPr>
  <p:notesTextViewPr>
    <p:cViewPr>
      <p:scale>
        <a:sx n="1" d="1"/>
        <a:sy n="1" d="1"/>
      </p:scale>
      <p:origin x="0" y="0"/>
    </p:cViewPr>
  </p:notesTextViewPr>
  <p:sorterViewPr>
    <p:cViewPr>
      <p:scale>
        <a:sx n="100" d="100"/>
        <a:sy n="100" d="100"/>
      </p:scale>
      <p:origin x="0" y="-4986"/>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theme" Target="theme/theme1.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notesMaster" Target="notesMasters/notesMaster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microsoft.com/office/2015/10/relationships/revisionInfo" Target="revisionInfo.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___1.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___2.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___3.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spPr>
            <a:effectLst/>
          </c:spPr>
          <c:dPt>
            <c:idx val="0"/>
            <c:bubble3D val="0"/>
            <c:spPr>
              <a:solidFill>
                <a:schemeClr val="accent4"/>
              </a:solidFill>
              <a:ln>
                <a:noFill/>
              </a:ln>
              <a:effectLst/>
            </c:spPr>
            <c:extLst xmlns:c16r2="http://schemas.microsoft.com/office/drawing/2015/06/chart">
              <c:ext xmlns:c16="http://schemas.microsoft.com/office/drawing/2014/chart" uri="{C3380CC4-5D6E-409C-BE32-E72D297353CC}">
                <c16:uniqueId val="{00000001-ED7A-44C5-8738-1D02EF44E99F}"/>
              </c:ext>
            </c:extLst>
          </c:dPt>
          <c:dPt>
            <c:idx val="1"/>
            <c:bubble3D val="0"/>
            <c:spPr>
              <a:solidFill>
                <a:schemeClr val="accent1"/>
              </a:solidFill>
              <a:ln>
                <a:noFill/>
              </a:ln>
              <a:effectLst/>
            </c:spPr>
            <c:extLst xmlns:c16r2="http://schemas.microsoft.com/office/drawing/2015/06/chart">
              <c:ext xmlns:c16="http://schemas.microsoft.com/office/drawing/2014/chart" uri="{C3380CC4-5D6E-409C-BE32-E72D297353CC}">
                <c16:uniqueId val="{00000003-ED7A-44C5-8738-1D02EF44E99F}"/>
              </c:ext>
            </c:extLst>
          </c:dPt>
          <c:dPt>
            <c:idx val="2"/>
            <c:bubble3D val="0"/>
            <c:spPr>
              <a:solidFill>
                <a:schemeClr val="accent2"/>
              </a:solidFill>
              <a:ln>
                <a:noFill/>
              </a:ln>
              <a:effectLst/>
            </c:spPr>
            <c:extLst xmlns:c16r2="http://schemas.microsoft.com/office/drawing/2015/06/chart">
              <c:ext xmlns:c16="http://schemas.microsoft.com/office/drawing/2014/chart" uri="{C3380CC4-5D6E-409C-BE32-E72D297353CC}">
                <c16:uniqueId val="{00000005-ED7A-44C5-8738-1D02EF44E99F}"/>
              </c:ext>
            </c:extLst>
          </c:dPt>
          <c:dPt>
            <c:idx val="3"/>
            <c:bubble3D val="0"/>
            <c:spPr>
              <a:solidFill>
                <a:schemeClr val="accent3"/>
              </a:solidFill>
              <a:ln>
                <a:noFill/>
              </a:ln>
              <a:effectLst/>
            </c:spPr>
            <c:extLst xmlns:c16r2="http://schemas.microsoft.com/office/drawing/2015/06/chart">
              <c:ext xmlns:c16="http://schemas.microsoft.com/office/drawing/2014/chart" uri="{C3380CC4-5D6E-409C-BE32-E72D297353CC}">
                <c16:uniqueId val="{00000007-ED7A-44C5-8738-1D02EF44E99F}"/>
              </c:ext>
            </c:extLst>
          </c:dPt>
          <c:val>
            <c:numRef>
              <c:f>Sheet1!$B$2:$B$5</c:f>
              <c:numCache>
                <c:formatCode>General</c:formatCode>
                <c:ptCount val="4"/>
                <c:pt idx="0">
                  <c:v>25</c:v>
                </c:pt>
                <c:pt idx="1">
                  <c:v>40</c:v>
                </c:pt>
                <c:pt idx="2">
                  <c:v>15</c:v>
                </c:pt>
                <c:pt idx="3">
                  <c:v>20</c:v>
                </c:pt>
              </c:numCache>
            </c:numRef>
          </c:val>
          <c:extLst xmlns:c16r2="http://schemas.microsoft.com/office/drawing/2015/06/chart">
            <c:ext xmlns:c16="http://schemas.microsoft.com/office/drawing/2014/chart" uri="{C3380CC4-5D6E-409C-BE32-E72D297353CC}">
              <c16:uniqueId val="{00000008-ED7A-44C5-8738-1D02EF44E99F}"/>
            </c:ext>
            <c:ext xmlns:c15="http://schemas.microsoft.com/office/drawing/2012/chart" uri="{02D57815-91ED-43cb-92C2-25804820EDAC}">
              <c15:filteredSeriesTitle>
                <c15:tx>
                  <c:strRef>
                    <c:extLst xmlns:c16r2="http://schemas.microsoft.com/office/drawing/2015/06/chart">
                      <c:ext uri="{02D57815-91ED-43cb-92C2-25804820EDAC}">
                        <c15:formulaRef>
                          <c15:sqref>Sheet1!$B$1</c15:sqref>
                        </c15:formulaRef>
                      </c:ext>
                    </c:extLst>
                    <c:strCache>
                      <c:ptCount val="1"/>
                      <c:pt idx="0">
                        <c:v>销售额</c:v>
                      </c:pt>
                    </c:strCache>
                  </c:strRef>
                </c15:tx>
              </c15:filteredSeriesTitle>
            </c:ext>
            <c:ext xmlns:c15="http://schemas.microsoft.com/office/drawing/2012/chart" uri="{02D57815-91ED-43cb-92C2-25804820EDAC}">
              <c15:filteredCategoryTitle>
                <c15:cat>
                  <c:strRef>
                    <c:extLst xmlns:c16r2="http://schemas.microsoft.com/office/drawing/2015/06/chart">
                      <c:ext uri="{02D57815-91ED-43cb-92C2-25804820EDAC}">
                        <c15:formulaRef>
                          <c15:sqref>Sheet1!$A$2:$A$5</c15:sqref>
                        </c15:formulaRef>
                      </c:ext>
                    </c:extLst>
                    <c:strCache>
                      <c:ptCount val="4"/>
                      <c:pt idx="0">
                        <c:v>红</c:v>
                      </c:pt>
                      <c:pt idx="1">
                        <c:v>蓝</c:v>
                      </c:pt>
                      <c:pt idx="2">
                        <c:v>青</c:v>
                      </c:pt>
                      <c:pt idx="3">
                        <c:v>橙</c:v>
                      </c:pt>
                    </c:strCache>
                  </c:strRef>
                </c15:cat>
              </c15:filteredCategoryTitle>
            </c:ext>
          </c:extLst>
        </c:ser>
        <c:dLbls>
          <c:showLegendKey val="0"/>
          <c:showVal val="0"/>
          <c:showCatName val="0"/>
          <c:showSerName val="0"/>
          <c:showPercent val="0"/>
          <c:showBubbleSize val="0"/>
          <c:showLeaderLines val="1"/>
        </c:dLbls>
        <c:firstSliceAng val="47"/>
        <c:holeSize val="90"/>
      </c:doughnutChart>
      <c:spPr>
        <a:noFill/>
        <a:ln>
          <a:noFill/>
        </a:ln>
        <a:effectLst/>
      </c:spPr>
    </c:plotArea>
    <c:plotVisOnly val="1"/>
    <c:dispBlanksAs val="gap"/>
    <c:showDLblsOverMax val="0"/>
  </c:chart>
  <c:spPr>
    <a:noFill/>
    <a:ln>
      <a:noFill/>
    </a:ln>
    <a:effectLst/>
  </c:spPr>
  <c:txPr>
    <a:bodyPr rot="0" spcFirstLastPara="0" vertOverflow="ellipsis" horzOverflow="overflow" vert="horz" wrap="square" anchor="ctr" anchorCtr="1"/>
    <a:lstStyle/>
    <a:p>
      <a:pPr>
        <a:defRPr lang="zh-CN" sz="1800"/>
      </a:pPr>
      <a:endParaRPr lang="zh-CN"/>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spPr>
            <a:ln w="12700">
              <a:solidFill>
                <a:schemeClr val="accent1"/>
              </a:solidFill>
            </a:ln>
            <a:effectLst/>
          </c:spPr>
          <c:marker>
            <c:symbol val="circle"/>
            <c:size val="4"/>
            <c:spPr>
              <a:solidFill>
                <a:schemeClr val="accent1"/>
              </a:solidFill>
              <a:ln>
                <a:solidFill>
                  <a:schemeClr val="accent1"/>
                </a:solidFill>
              </a:ln>
              <a:effectLst/>
            </c:spPr>
          </c:marker>
          <c:val>
            <c:numRef>
              <c:f>Sheet1!$B$2:$B$5</c:f>
              <c:numCache>
                <c:formatCode>General</c:formatCode>
                <c:ptCount val="4"/>
                <c:pt idx="0">
                  <c:v>4.3</c:v>
                </c:pt>
                <c:pt idx="1">
                  <c:v>2.5</c:v>
                </c:pt>
                <c:pt idx="2">
                  <c:v>3.5</c:v>
                </c:pt>
                <c:pt idx="3">
                  <c:v>4.5</c:v>
                </c:pt>
              </c:numCache>
            </c:numRef>
          </c:val>
          <c:smooth val="0"/>
          <c:extLst xmlns:c16r2="http://schemas.microsoft.com/office/drawing/2015/06/chart">
            <c:ext xmlns:c16="http://schemas.microsoft.com/office/drawing/2014/chart" uri="{C3380CC4-5D6E-409C-BE32-E72D297353CC}">
              <c16:uniqueId val="{00000000-080B-4F78-8006-9325A146299C}"/>
            </c:ext>
            <c:ext xmlns:c15="http://schemas.microsoft.com/office/drawing/2012/chart" uri="{02D57815-91ED-43cb-92C2-25804820EDAC}">
              <c15:filteredSeriesTitle>
                <c15:tx>
                  <c:strRef>
                    <c:extLst xmlns:c16r2="http://schemas.microsoft.com/office/drawing/2015/06/chart">
                      <c:ext uri="{02D57815-91ED-43cb-92C2-25804820EDAC}">
                        <c15:formulaRef>
                          <c15:sqref>Sheet1!$B$1</c15:sqref>
                        </c15:formulaRef>
                      </c:ext>
                    </c:extLst>
                    <c:strCache>
                      <c:ptCount val="1"/>
                      <c:pt idx="0">
                        <c:v>系列 1</c:v>
                      </c:pt>
                    </c:strCache>
                  </c:strRef>
                </c15:tx>
              </c15:filteredSeriesTitle>
            </c:ext>
            <c:ext xmlns:c15="http://schemas.microsoft.com/office/drawing/2012/chart" uri="{02D57815-91ED-43cb-92C2-25804820EDAC}">
              <c15:filteredCategoryTitle>
                <c15:cat>
                  <c:strRef>
                    <c:extLst xmlns:c16r2="http://schemas.microsoft.com/office/drawing/2015/06/chart">
                      <c:ext uri="{02D57815-91ED-43cb-92C2-25804820EDAC}">
                        <c15:formulaRef>
                          <c15:sqref>Sheet1!$A$2:$A$5</c15:sqref>
                        </c15:formulaRef>
                      </c:ext>
                    </c:extLst>
                    <c:strCache>
                      <c:ptCount val="4"/>
                      <c:pt idx="0">
                        <c:v>类别 1</c:v>
                      </c:pt>
                      <c:pt idx="1">
                        <c:v>类别 2</c:v>
                      </c:pt>
                      <c:pt idx="2">
                        <c:v>类别 3</c:v>
                      </c:pt>
                      <c:pt idx="3">
                        <c:v>类别 4</c:v>
                      </c:pt>
                    </c:strCache>
                  </c:strRef>
                </c15:cat>
              </c15:filteredCategoryTitle>
            </c:ext>
          </c:extLst>
        </c:ser>
        <c:ser>
          <c:idx val="1"/>
          <c:order val="1"/>
          <c:spPr>
            <a:ln w="12700">
              <a:solidFill>
                <a:schemeClr val="accent2"/>
              </a:solidFill>
            </a:ln>
            <a:effectLst/>
          </c:spPr>
          <c:marker>
            <c:symbol val="circle"/>
            <c:size val="4"/>
            <c:spPr>
              <a:solidFill>
                <a:schemeClr val="accent2"/>
              </a:solidFill>
              <a:ln>
                <a:solidFill>
                  <a:schemeClr val="accent2"/>
                </a:solidFill>
              </a:ln>
              <a:effectLst/>
            </c:spPr>
          </c:marker>
          <c:val>
            <c:numRef>
              <c:f>Sheet1!$C$2:$C$5</c:f>
              <c:numCache>
                <c:formatCode>General</c:formatCode>
                <c:ptCount val="4"/>
                <c:pt idx="0">
                  <c:v>2.4</c:v>
                </c:pt>
                <c:pt idx="1">
                  <c:v>4.4000000000000004</c:v>
                </c:pt>
                <c:pt idx="2">
                  <c:v>1.8</c:v>
                </c:pt>
                <c:pt idx="3">
                  <c:v>2.8</c:v>
                </c:pt>
              </c:numCache>
            </c:numRef>
          </c:val>
          <c:smooth val="0"/>
          <c:extLst xmlns:c16r2="http://schemas.microsoft.com/office/drawing/2015/06/chart">
            <c:ext xmlns:c16="http://schemas.microsoft.com/office/drawing/2014/chart" uri="{C3380CC4-5D6E-409C-BE32-E72D297353CC}">
              <c16:uniqueId val="{00000001-080B-4F78-8006-9325A146299C}"/>
            </c:ext>
            <c:ext xmlns:c15="http://schemas.microsoft.com/office/drawing/2012/chart" uri="{02D57815-91ED-43cb-92C2-25804820EDAC}">
              <c15:filteredSeriesTitle>
                <c15:tx>
                  <c:strRef>
                    <c:extLst xmlns:c16r2="http://schemas.microsoft.com/office/drawing/2015/06/chart">
                      <c:ext uri="{02D57815-91ED-43cb-92C2-25804820EDAC}">
                        <c15:formulaRef>
                          <c15:sqref>Sheet1!$C$1</c15:sqref>
                        </c15:formulaRef>
                      </c:ext>
                    </c:extLst>
                    <c:strCache>
                      <c:ptCount val="1"/>
                      <c:pt idx="0">
                        <c:v>系列 2</c:v>
                      </c:pt>
                    </c:strCache>
                  </c:strRef>
                </c15:tx>
              </c15:filteredSeriesTitle>
            </c:ext>
            <c:ext xmlns:c15="http://schemas.microsoft.com/office/drawing/2012/chart" uri="{02D57815-91ED-43cb-92C2-25804820EDAC}">
              <c15:filteredCategoryTitle>
                <c15:cat>
                  <c:strRef>
                    <c:extLst xmlns:c16r2="http://schemas.microsoft.com/office/drawing/2015/06/chart">
                      <c:ext uri="{02D57815-91ED-43cb-92C2-25804820EDAC}">
                        <c15:formulaRef>
                          <c15:sqref>Sheet1!$A$2:$A$5</c15:sqref>
                        </c15:formulaRef>
                      </c:ext>
                    </c:extLst>
                    <c:strCache>
                      <c:ptCount val="4"/>
                      <c:pt idx="0">
                        <c:v>类别 1</c:v>
                      </c:pt>
                      <c:pt idx="1">
                        <c:v>类别 2</c:v>
                      </c:pt>
                      <c:pt idx="2">
                        <c:v>类别 3</c:v>
                      </c:pt>
                      <c:pt idx="3">
                        <c:v>类别 4</c:v>
                      </c:pt>
                    </c:strCache>
                  </c:strRef>
                </c15:cat>
              </c15:filteredCategoryTitle>
            </c:ext>
          </c:extLst>
        </c:ser>
        <c:ser>
          <c:idx val="2"/>
          <c:order val="2"/>
          <c:spPr>
            <a:ln w="12700">
              <a:solidFill>
                <a:schemeClr val="accent3"/>
              </a:solidFill>
            </a:ln>
            <a:effectLst/>
          </c:spPr>
          <c:marker>
            <c:symbol val="circle"/>
            <c:size val="4"/>
            <c:spPr>
              <a:solidFill>
                <a:schemeClr val="accent3"/>
              </a:solidFill>
              <a:ln>
                <a:solidFill>
                  <a:schemeClr val="accent3"/>
                </a:solidFill>
              </a:ln>
              <a:effectLst/>
            </c:spPr>
          </c:marker>
          <c:val>
            <c:numRef>
              <c:f>Sheet1!$D$2:$D$5</c:f>
              <c:numCache>
                <c:formatCode>General</c:formatCode>
                <c:ptCount val="4"/>
                <c:pt idx="0">
                  <c:v>2</c:v>
                </c:pt>
                <c:pt idx="1">
                  <c:v>2</c:v>
                </c:pt>
                <c:pt idx="2">
                  <c:v>3</c:v>
                </c:pt>
                <c:pt idx="3">
                  <c:v>5</c:v>
                </c:pt>
              </c:numCache>
            </c:numRef>
          </c:val>
          <c:smooth val="0"/>
          <c:extLst xmlns:c16r2="http://schemas.microsoft.com/office/drawing/2015/06/chart">
            <c:ext xmlns:c16="http://schemas.microsoft.com/office/drawing/2014/chart" uri="{C3380CC4-5D6E-409C-BE32-E72D297353CC}">
              <c16:uniqueId val="{00000002-080B-4F78-8006-9325A146299C}"/>
            </c:ext>
            <c:ext xmlns:c15="http://schemas.microsoft.com/office/drawing/2012/chart" uri="{02D57815-91ED-43cb-92C2-25804820EDAC}">
              <c15:filteredSeriesTitle>
                <c15:tx>
                  <c:strRef>
                    <c:extLst xmlns:c16r2="http://schemas.microsoft.com/office/drawing/2015/06/chart">
                      <c:ext uri="{02D57815-91ED-43cb-92C2-25804820EDAC}">
                        <c15:formulaRef>
                          <c15:sqref>Sheet1!$D$1</c15:sqref>
                        </c15:formulaRef>
                      </c:ext>
                    </c:extLst>
                    <c:strCache>
                      <c:ptCount val="1"/>
                      <c:pt idx="0">
                        <c:v>系列 3</c:v>
                      </c:pt>
                    </c:strCache>
                  </c:strRef>
                </c15:tx>
              </c15:filteredSeriesTitle>
            </c:ext>
            <c:ext xmlns:c15="http://schemas.microsoft.com/office/drawing/2012/chart" uri="{02D57815-91ED-43cb-92C2-25804820EDAC}">
              <c15:filteredCategoryTitle>
                <c15:cat>
                  <c:strRef>
                    <c:extLst xmlns:c16r2="http://schemas.microsoft.com/office/drawing/2015/06/chart">
                      <c:ext uri="{02D57815-91ED-43cb-92C2-25804820EDAC}">
                        <c15:formulaRef>
                          <c15:sqref>Sheet1!$A$2:$A$5</c15:sqref>
                        </c15:formulaRef>
                      </c:ext>
                    </c:extLst>
                    <c:strCache>
                      <c:ptCount val="4"/>
                      <c:pt idx="0">
                        <c:v>类别 1</c:v>
                      </c:pt>
                      <c:pt idx="1">
                        <c:v>类别 2</c:v>
                      </c:pt>
                      <c:pt idx="2">
                        <c:v>类别 3</c:v>
                      </c:pt>
                      <c:pt idx="3">
                        <c:v>类别 4</c:v>
                      </c:pt>
                    </c:strCache>
                  </c:strRef>
                </c15:cat>
              </c15:filteredCategoryTitle>
            </c:ext>
          </c:extLst>
        </c:ser>
        <c:dLbls>
          <c:showLegendKey val="0"/>
          <c:showVal val="0"/>
          <c:showCatName val="0"/>
          <c:showSerName val="0"/>
          <c:showPercent val="0"/>
          <c:showBubbleSize val="0"/>
        </c:dLbls>
        <c:marker val="1"/>
        <c:smooth val="0"/>
        <c:axId val="522610968"/>
        <c:axId val="522607440"/>
      </c:lineChart>
      <c:catAx>
        <c:axId val="522610968"/>
        <c:scaling>
          <c:orientation val="minMax"/>
        </c:scaling>
        <c:delete val="0"/>
        <c:axPos val="b"/>
        <c:numFmt formatCode="General" sourceLinked="1"/>
        <c:majorTickMark val="out"/>
        <c:minorTickMark val="none"/>
        <c:tickLblPos val="nextTo"/>
        <c:spPr>
          <a:noFill/>
          <a:ln w="6350">
            <a:solidFill>
              <a:schemeClr val="bg1">
                <a:lumMod val="85000"/>
              </a:schemeClr>
            </a:solidFill>
          </a:ln>
          <a:effectLst/>
        </c:spPr>
        <c:txPr>
          <a:bodyPr rot="-60000000" spcFirstLastPara="0" vertOverflow="ellipsis" horzOverflow="overflow" vert="horz" wrap="square" anchor="ctr" anchorCtr="1"/>
          <a:lstStyle/>
          <a:p>
            <a:pPr>
              <a:defRPr sz="800" b="0">
                <a:solidFill>
                  <a:schemeClr val="bg1">
                    <a:lumMod val="50000"/>
                  </a:schemeClr>
                </a:solidFill>
              </a:defRPr>
            </a:pPr>
            <a:endParaRPr lang="zh-CN"/>
          </a:p>
        </c:txPr>
        <c:crossAx val="522607440"/>
        <c:crosses val="autoZero"/>
        <c:auto val="1"/>
        <c:lblAlgn val="ctr"/>
        <c:lblOffset val="100"/>
        <c:tickMarkSkip val="1"/>
        <c:noMultiLvlLbl val="0"/>
      </c:catAx>
      <c:valAx>
        <c:axId val="522607440"/>
        <c:scaling>
          <c:orientation val="minMax"/>
        </c:scaling>
        <c:delete val="0"/>
        <c:axPos val="l"/>
        <c:majorGridlines>
          <c:spPr>
            <a:ln w="6350">
              <a:solidFill>
                <a:schemeClr val="bg1">
                  <a:lumMod val="85000"/>
                </a:schemeClr>
              </a:solidFill>
            </a:ln>
            <a:effectLst/>
          </c:spPr>
        </c:majorGridlines>
        <c:numFmt formatCode="General" sourceLinked="1"/>
        <c:majorTickMark val="out"/>
        <c:minorTickMark val="none"/>
        <c:tickLblPos val="nextTo"/>
        <c:spPr>
          <a:noFill/>
          <a:ln w="6350">
            <a:solidFill>
              <a:schemeClr val="bg1">
                <a:lumMod val="85000"/>
              </a:schemeClr>
            </a:solidFill>
          </a:ln>
          <a:effectLst/>
        </c:spPr>
        <c:txPr>
          <a:bodyPr rot="-60000000" spcFirstLastPara="0" vertOverflow="ellipsis" horzOverflow="overflow" vert="horz" wrap="square" anchor="ctr" anchorCtr="1"/>
          <a:lstStyle/>
          <a:p>
            <a:pPr>
              <a:defRPr sz="800" b="0">
                <a:solidFill>
                  <a:schemeClr val="bg1">
                    <a:lumMod val="50000"/>
                  </a:schemeClr>
                </a:solidFill>
              </a:defRPr>
            </a:pPr>
            <a:endParaRPr lang="zh-CN"/>
          </a:p>
        </c:txPr>
        <c:crossAx val="522610968"/>
        <c:crosses val="autoZero"/>
        <c:crossBetween val="between"/>
      </c:valAx>
      <c:spPr>
        <a:noFill/>
        <a:ln>
          <a:noFill/>
        </a:ln>
        <a:effectLst/>
      </c:spPr>
    </c:plotArea>
    <c:plotVisOnly val="1"/>
    <c:dispBlanksAs val="gap"/>
    <c:showDLblsOverMax val="0"/>
  </c:chart>
  <c:spPr>
    <a:noFill/>
    <a:ln>
      <a:noFill/>
    </a:ln>
    <a:effectLst/>
  </c:spPr>
  <c:txPr>
    <a:bodyPr rot="0" spcFirstLastPara="0" vertOverflow="ellipsis" horzOverflow="overflow" vert="horz" wrap="square" anchor="ctr" anchorCtr="1"/>
    <a:lstStyle/>
    <a:p>
      <a:pPr>
        <a:defRPr lang="zh-CN" sz="800">
          <a:solidFill>
            <a:schemeClr val="bg1">
              <a:lumMod val="50000"/>
            </a:schemeClr>
          </a:solidFill>
          <a:latin typeface="微软雅黑" pitchFamily="34" charset="-122"/>
          <a:ea typeface="微软雅黑" pitchFamily="34" charset="-122"/>
        </a:defRPr>
      </a:pPr>
      <a:endParaRPr lang="zh-CN"/>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clustered"/>
        <c:varyColors val="0"/>
        <c:ser>
          <c:idx val="0"/>
          <c:order val="0"/>
          <c:spPr>
            <a:solidFill>
              <a:schemeClr val="accent1"/>
            </a:solidFill>
            <a:ln>
              <a:noFill/>
            </a:ln>
            <a:effectLst/>
          </c:spPr>
          <c:invertIfNegative val="0"/>
          <c:val>
            <c:numRef>
              <c:f>Sheet1!$B$2:$B$4</c:f>
              <c:numCache>
                <c:formatCode>General</c:formatCode>
                <c:ptCount val="3"/>
                <c:pt idx="0">
                  <c:v>4.3</c:v>
                </c:pt>
                <c:pt idx="1">
                  <c:v>2.5</c:v>
                </c:pt>
                <c:pt idx="2">
                  <c:v>3.5</c:v>
                </c:pt>
              </c:numCache>
            </c:numRef>
          </c:val>
          <c:extLst xmlns:c16r2="http://schemas.microsoft.com/office/drawing/2015/06/chart">
            <c:ext xmlns:c16="http://schemas.microsoft.com/office/drawing/2014/chart" uri="{C3380CC4-5D6E-409C-BE32-E72D297353CC}">
              <c16:uniqueId val="{00000000-C725-4B3B-B408-A138924CFC4A}"/>
            </c:ext>
            <c:ext xmlns:c15="http://schemas.microsoft.com/office/drawing/2012/chart" uri="{02D57815-91ED-43cb-92C2-25804820EDAC}">
              <c15:filteredSeriesTitle>
                <c15:tx>
                  <c:strRef>
                    <c:extLst xmlns:c16r2="http://schemas.microsoft.com/office/drawing/2015/06/chart">
                      <c:ext uri="{02D57815-91ED-43cb-92C2-25804820EDAC}">
                        <c15:formulaRef>
                          <c15:sqref>Sheet1!$B$1</c15:sqref>
                        </c15:formulaRef>
                      </c:ext>
                    </c:extLst>
                    <c:strCache>
                      <c:ptCount val="1"/>
                      <c:pt idx="0">
                        <c:v>系列 1</c:v>
                      </c:pt>
                    </c:strCache>
                  </c:strRef>
                </c15:tx>
              </c15:filteredSeriesTitle>
            </c:ext>
            <c:ext xmlns:c15="http://schemas.microsoft.com/office/drawing/2012/chart" uri="{02D57815-91ED-43cb-92C2-25804820EDAC}">
              <c15:filteredCategoryTitle>
                <c15:cat>
                  <c:strRef>
                    <c:extLst xmlns:c16r2="http://schemas.microsoft.com/office/drawing/2015/06/chart">
                      <c:ext uri="{02D57815-91ED-43cb-92C2-25804820EDAC}">
                        <c15:formulaRef>
                          <c15:sqref>Sheet1!$A$2:$A$4</c15:sqref>
                        </c15:formulaRef>
                      </c:ext>
                    </c:extLst>
                    <c:strCache>
                      <c:ptCount val="3"/>
                      <c:pt idx="0">
                        <c:v>类别 1</c:v>
                      </c:pt>
                      <c:pt idx="1">
                        <c:v>类别 2</c:v>
                      </c:pt>
                      <c:pt idx="2">
                        <c:v>类别 3</c:v>
                      </c:pt>
                    </c:strCache>
                  </c:strRef>
                </c15:cat>
              </c15:filteredCategoryTitle>
            </c:ext>
          </c:extLst>
        </c:ser>
        <c:ser>
          <c:idx val="1"/>
          <c:order val="1"/>
          <c:spPr>
            <a:solidFill>
              <a:schemeClr val="accent2"/>
            </a:solidFill>
            <a:ln>
              <a:noFill/>
            </a:ln>
            <a:effectLst/>
          </c:spPr>
          <c:invertIfNegative val="0"/>
          <c:val>
            <c:numRef>
              <c:f>Sheet1!$C$2:$C$4</c:f>
              <c:numCache>
                <c:formatCode>General</c:formatCode>
                <c:ptCount val="3"/>
                <c:pt idx="0">
                  <c:v>2.4</c:v>
                </c:pt>
                <c:pt idx="1">
                  <c:v>4.4000000000000004</c:v>
                </c:pt>
                <c:pt idx="2">
                  <c:v>1.8</c:v>
                </c:pt>
              </c:numCache>
            </c:numRef>
          </c:val>
          <c:extLst xmlns:c16r2="http://schemas.microsoft.com/office/drawing/2015/06/chart">
            <c:ext xmlns:c16="http://schemas.microsoft.com/office/drawing/2014/chart" uri="{C3380CC4-5D6E-409C-BE32-E72D297353CC}">
              <c16:uniqueId val="{00000001-C725-4B3B-B408-A138924CFC4A}"/>
            </c:ext>
            <c:ext xmlns:c15="http://schemas.microsoft.com/office/drawing/2012/chart" uri="{02D57815-91ED-43cb-92C2-25804820EDAC}">
              <c15:filteredSeriesTitle>
                <c15:tx>
                  <c:strRef>
                    <c:extLst xmlns:c16r2="http://schemas.microsoft.com/office/drawing/2015/06/chart">
                      <c:ext uri="{02D57815-91ED-43cb-92C2-25804820EDAC}">
                        <c15:formulaRef>
                          <c15:sqref>Sheet1!$C$1</c15:sqref>
                        </c15:formulaRef>
                      </c:ext>
                    </c:extLst>
                    <c:strCache>
                      <c:ptCount val="1"/>
                      <c:pt idx="0">
                        <c:v>系列 2</c:v>
                      </c:pt>
                    </c:strCache>
                  </c:strRef>
                </c15:tx>
              </c15:filteredSeriesTitle>
            </c:ext>
            <c:ext xmlns:c15="http://schemas.microsoft.com/office/drawing/2012/chart" uri="{02D57815-91ED-43cb-92C2-25804820EDAC}">
              <c15:filteredCategoryTitle>
                <c15:cat>
                  <c:strRef>
                    <c:extLst xmlns:c16r2="http://schemas.microsoft.com/office/drawing/2015/06/chart">
                      <c:ext uri="{02D57815-91ED-43cb-92C2-25804820EDAC}">
                        <c15:formulaRef>
                          <c15:sqref>Sheet1!$A$2:$A$4</c15:sqref>
                        </c15:formulaRef>
                      </c:ext>
                    </c:extLst>
                    <c:strCache>
                      <c:ptCount val="3"/>
                      <c:pt idx="0">
                        <c:v>类别 1</c:v>
                      </c:pt>
                      <c:pt idx="1">
                        <c:v>类别 2</c:v>
                      </c:pt>
                      <c:pt idx="2">
                        <c:v>类别 3</c:v>
                      </c:pt>
                    </c:strCache>
                  </c:strRef>
                </c15:cat>
              </c15:filteredCategoryTitle>
            </c:ext>
          </c:extLst>
        </c:ser>
        <c:ser>
          <c:idx val="2"/>
          <c:order val="2"/>
          <c:spPr>
            <a:solidFill>
              <a:schemeClr val="accent3"/>
            </a:solidFill>
            <a:ln>
              <a:noFill/>
            </a:ln>
            <a:effectLst/>
          </c:spPr>
          <c:invertIfNegative val="0"/>
          <c:val>
            <c:numRef>
              <c:f>Sheet1!$D$2:$D$4</c:f>
              <c:numCache>
                <c:formatCode>General</c:formatCode>
                <c:ptCount val="3"/>
                <c:pt idx="0">
                  <c:v>2</c:v>
                </c:pt>
                <c:pt idx="1">
                  <c:v>2</c:v>
                </c:pt>
                <c:pt idx="2">
                  <c:v>3</c:v>
                </c:pt>
              </c:numCache>
            </c:numRef>
          </c:val>
          <c:extLst xmlns:c16r2="http://schemas.microsoft.com/office/drawing/2015/06/chart">
            <c:ext xmlns:c16="http://schemas.microsoft.com/office/drawing/2014/chart" uri="{C3380CC4-5D6E-409C-BE32-E72D297353CC}">
              <c16:uniqueId val="{00000002-C725-4B3B-B408-A138924CFC4A}"/>
            </c:ext>
            <c:ext xmlns:c15="http://schemas.microsoft.com/office/drawing/2012/chart" uri="{02D57815-91ED-43cb-92C2-25804820EDAC}">
              <c15:filteredSeriesTitle>
                <c15:tx>
                  <c:strRef>
                    <c:extLst xmlns:c16r2="http://schemas.microsoft.com/office/drawing/2015/06/chart">
                      <c:ext uri="{02D57815-91ED-43cb-92C2-25804820EDAC}">
                        <c15:formulaRef>
                          <c15:sqref>Sheet1!$D$1</c15:sqref>
                        </c15:formulaRef>
                      </c:ext>
                    </c:extLst>
                    <c:strCache>
                      <c:ptCount val="1"/>
                      <c:pt idx="0">
                        <c:v>系列 3</c:v>
                      </c:pt>
                    </c:strCache>
                  </c:strRef>
                </c15:tx>
              </c15:filteredSeriesTitle>
            </c:ext>
            <c:ext xmlns:c15="http://schemas.microsoft.com/office/drawing/2012/chart" uri="{02D57815-91ED-43cb-92C2-25804820EDAC}">
              <c15:filteredCategoryTitle>
                <c15:cat>
                  <c:strRef>
                    <c:extLst xmlns:c16r2="http://schemas.microsoft.com/office/drawing/2015/06/chart">
                      <c:ext uri="{02D57815-91ED-43cb-92C2-25804820EDAC}">
                        <c15:formulaRef>
                          <c15:sqref>Sheet1!$A$2:$A$4</c15:sqref>
                        </c15:formulaRef>
                      </c:ext>
                    </c:extLst>
                    <c:strCache>
                      <c:ptCount val="3"/>
                      <c:pt idx="0">
                        <c:v>类别 1</c:v>
                      </c:pt>
                      <c:pt idx="1">
                        <c:v>类别 2</c:v>
                      </c:pt>
                      <c:pt idx="2">
                        <c:v>类别 3</c:v>
                      </c:pt>
                    </c:strCache>
                  </c:strRef>
                </c15:cat>
              </c15:filteredCategoryTitle>
            </c:ext>
          </c:extLst>
        </c:ser>
        <c:dLbls>
          <c:showLegendKey val="0"/>
          <c:showVal val="0"/>
          <c:showCatName val="0"/>
          <c:showSerName val="0"/>
          <c:showPercent val="0"/>
          <c:showBubbleSize val="0"/>
        </c:dLbls>
        <c:gapWidth val="150"/>
        <c:axId val="528479792"/>
        <c:axId val="528476656"/>
      </c:barChart>
      <c:catAx>
        <c:axId val="528479792"/>
        <c:scaling>
          <c:orientation val="minMax"/>
        </c:scaling>
        <c:delete val="0"/>
        <c:axPos val="l"/>
        <c:numFmt formatCode="General" sourceLinked="1"/>
        <c:majorTickMark val="out"/>
        <c:minorTickMark val="none"/>
        <c:tickLblPos val="nextTo"/>
        <c:spPr>
          <a:noFill/>
          <a:ln w="6350">
            <a:solidFill>
              <a:schemeClr val="bg1">
                <a:lumMod val="85000"/>
              </a:schemeClr>
            </a:solidFill>
          </a:ln>
          <a:effectLst/>
        </c:spPr>
        <c:txPr>
          <a:bodyPr rot="-60000000" spcFirstLastPara="0" vertOverflow="ellipsis" horzOverflow="overflow" vert="horz" wrap="square" anchor="ctr" anchorCtr="1"/>
          <a:lstStyle/>
          <a:p>
            <a:pPr>
              <a:defRPr sz="800" b="0">
                <a:solidFill>
                  <a:schemeClr val="bg1">
                    <a:lumMod val="50000"/>
                  </a:schemeClr>
                </a:solidFill>
                <a:latin typeface="微软雅黑" pitchFamily="34" charset="-122"/>
                <a:ea typeface="微软雅黑" pitchFamily="34" charset="-122"/>
              </a:defRPr>
            </a:pPr>
            <a:endParaRPr lang="zh-CN"/>
          </a:p>
        </c:txPr>
        <c:crossAx val="528476656"/>
        <c:crosses val="autoZero"/>
        <c:auto val="1"/>
        <c:lblAlgn val="ctr"/>
        <c:lblOffset val="100"/>
        <c:tickMarkSkip val="1"/>
        <c:noMultiLvlLbl val="0"/>
      </c:catAx>
      <c:valAx>
        <c:axId val="528476656"/>
        <c:scaling>
          <c:orientation val="minMax"/>
        </c:scaling>
        <c:delete val="0"/>
        <c:axPos val="b"/>
        <c:majorGridlines>
          <c:spPr>
            <a:ln w="6350">
              <a:solidFill>
                <a:schemeClr val="bg1">
                  <a:lumMod val="85000"/>
                </a:schemeClr>
              </a:solidFill>
            </a:ln>
            <a:effectLst/>
          </c:spPr>
        </c:majorGridlines>
        <c:numFmt formatCode="General" sourceLinked="1"/>
        <c:majorTickMark val="out"/>
        <c:minorTickMark val="none"/>
        <c:tickLblPos val="nextTo"/>
        <c:spPr>
          <a:noFill/>
          <a:ln w="6350">
            <a:solidFill>
              <a:schemeClr val="bg1">
                <a:lumMod val="85000"/>
              </a:schemeClr>
            </a:solidFill>
          </a:ln>
          <a:effectLst/>
        </c:spPr>
        <c:txPr>
          <a:bodyPr rot="-60000000" spcFirstLastPara="0" vertOverflow="ellipsis" horzOverflow="overflow" vert="horz" wrap="square" anchor="ctr" anchorCtr="1"/>
          <a:lstStyle/>
          <a:p>
            <a:pPr>
              <a:defRPr sz="800" b="0">
                <a:solidFill>
                  <a:schemeClr val="bg1">
                    <a:lumMod val="50000"/>
                  </a:schemeClr>
                </a:solidFill>
                <a:latin typeface="微软雅黑" pitchFamily="34" charset="-122"/>
                <a:ea typeface="微软雅黑" pitchFamily="34" charset="-122"/>
              </a:defRPr>
            </a:pPr>
            <a:endParaRPr lang="zh-CN"/>
          </a:p>
        </c:txPr>
        <c:crossAx val="528479792"/>
        <c:crosses val="autoZero"/>
        <c:crossBetween val="between"/>
      </c:valAx>
      <c:spPr>
        <a:noFill/>
        <a:ln>
          <a:noFill/>
        </a:ln>
        <a:effectLst/>
      </c:spPr>
    </c:plotArea>
    <c:plotVisOnly val="1"/>
    <c:dispBlanksAs val="gap"/>
    <c:showDLblsOverMax val="0"/>
  </c:chart>
  <c:spPr>
    <a:noFill/>
    <a:ln>
      <a:noFill/>
    </a:ln>
    <a:effectLst/>
  </c:spPr>
  <c:txPr>
    <a:bodyPr rot="0" spcFirstLastPara="0" vertOverflow="ellipsis" horzOverflow="overflow" vert="horz" wrap="square" anchor="ctr" anchorCtr="1"/>
    <a:lstStyle/>
    <a:p>
      <a:pPr>
        <a:defRPr lang="zh-CN" sz="1800"/>
      </a:pPr>
      <a:endParaRPr lang="zh-CN"/>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CE42986-7278-4353-98A2-826C12DEB039}" type="datetimeFigureOut">
              <a:rPr lang="zh-CN" altLang="en-US" smtClean="0"/>
              <a:t>2021/1/26</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0286AFD-4707-4CD9-9835-ABA1131554EB}" type="slidenum">
              <a:rPr lang="zh-CN" altLang="en-US" smtClean="0"/>
              <a:t>‹#›</a:t>
            </a:fld>
            <a:endParaRPr lang="zh-CN" altLang="en-US"/>
          </a:p>
        </p:txBody>
      </p:sp>
    </p:spTree>
    <p:extLst>
      <p:ext uri="{BB962C8B-B14F-4D97-AF65-F5344CB8AC3E}">
        <p14:creationId xmlns:p14="http://schemas.microsoft.com/office/powerpoint/2010/main" val="8366300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37353-30EB-4A48-80EB-173D804AEFBD}"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251228287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altLang="zh-CN"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37353-30EB-4A48-80EB-173D804AEFBD}"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80585704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37353-30EB-4A48-80EB-173D804AEFBD}"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168312451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altLang="zh-CN"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37353-30EB-4A48-80EB-173D804AEFBD}"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2549294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37353-30EB-4A48-80EB-173D804AEFBD}"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25</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25484187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37353-30EB-4A48-80EB-173D804AEFBD}"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29</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82031692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37353-30EB-4A48-80EB-173D804AEFBD}"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31</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74170206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EA86BF53-C741-41CC-A4C2-2ED13A46C5AB}"/>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xmlns="" id="{77181ACB-A3D5-420E-BC90-2DE41A82599A}"/>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a:extLst>
              <a:ext uri="{FF2B5EF4-FFF2-40B4-BE49-F238E27FC236}">
                <a16:creationId xmlns:a16="http://schemas.microsoft.com/office/drawing/2014/main" xmlns="" id="{62EE3A95-2DC2-469C-B7AA-C0CCDA966C8C}"/>
              </a:ext>
            </a:extLst>
          </p:cNvPr>
          <p:cNvSpPr>
            <a:spLocks noGrp="1"/>
          </p:cNvSpPr>
          <p:nvPr>
            <p:ph type="dt" sz="half" idx="10"/>
          </p:nvPr>
        </p:nvSpPr>
        <p:spPr/>
        <p:txBody>
          <a:bodyPr/>
          <a:lstStyle/>
          <a:p>
            <a:fld id="{5D001350-E321-44A0-9483-363D51B41BA5}" type="datetimeFigureOut">
              <a:rPr lang="zh-CN" altLang="en-US" smtClean="0"/>
              <a:t>2021/1/26</a:t>
            </a:fld>
            <a:endParaRPr lang="zh-CN" altLang="en-US"/>
          </a:p>
        </p:txBody>
      </p:sp>
      <p:sp>
        <p:nvSpPr>
          <p:cNvPr id="5" name="页脚占位符 4">
            <a:extLst>
              <a:ext uri="{FF2B5EF4-FFF2-40B4-BE49-F238E27FC236}">
                <a16:creationId xmlns:a16="http://schemas.microsoft.com/office/drawing/2014/main" xmlns="" id="{A7DB4484-3BD7-4387-85E0-9455C563BD87}"/>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66A1B0D9-5CB6-4A12-8663-852A8B083A6A}"/>
              </a:ext>
            </a:extLst>
          </p:cNvPr>
          <p:cNvSpPr>
            <a:spLocks noGrp="1"/>
          </p:cNvSpPr>
          <p:nvPr>
            <p:ph type="sldNum" sz="quarter" idx="12"/>
          </p:nvPr>
        </p:nvSpPr>
        <p:spPr/>
        <p:txBody>
          <a:bodyPr/>
          <a:lstStyle/>
          <a:p>
            <a:fld id="{27B1E7C8-A036-435A-8DC2-86FBA5107147}" type="slidenum">
              <a:rPr lang="zh-CN" altLang="en-US" smtClean="0"/>
              <a:t>‹#›</a:t>
            </a:fld>
            <a:endParaRPr lang="zh-CN" altLang="en-US"/>
          </a:p>
        </p:txBody>
      </p:sp>
    </p:spTree>
    <p:extLst>
      <p:ext uri="{BB962C8B-B14F-4D97-AF65-F5344CB8AC3E}">
        <p14:creationId xmlns:p14="http://schemas.microsoft.com/office/powerpoint/2010/main" val="249484138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8753E398-72CF-41A3-B71A-EADB512E953B}"/>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xmlns="" id="{2E93A744-4B15-4323-A77F-A54DD485B951}"/>
              </a:ext>
            </a:extLst>
          </p:cNvPr>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7913DE38-1E6A-42C3-8D75-EF782140D530}"/>
              </a:ext>
            </a:extLst>
          </p:cNvPr>
          <p:cNvSpPr>
            <a:spLocks noGrp="1"/>
          </p:cNvSpPr>
          <p:nvPr>
            <p:ph type="dt" sz="half" idx="10"/>
          </p:nvPr>
        </p:nvSpPr>
        <p:spPr/>
        <p:txBody>
          <a:bodyPr/>
          <a:lstStyle/>
          <a:p>
            <a:fld id="{5D001350-E321-44A0-9483-363D51B41BA5}" type="datetimeFigureOut">
              <a:rPr lang="zh-CN" altLang="en-US" smtClean="0"/>
              <a:t>2021/1/26</a:t>
            </a:fld>
            <a:endParaRPr lang="zh-CN" altLang="en-US"/>
          </a:p>
        </p:txBody>
      </p:sp>
      <p:sp>
        <p:nvSpPr>
          <p:cNvPr id="5" name="页脚占位符 4">
            <a:extLst>
              <a:ext uri="{FF2B5EF4-FFF2-40B4-BE49-F238E27FC236}">
                <a16:creationId xmlns:a16="http://schemas.microsoft.com/office/drawing/2014/main" xmlns="" id="{E6DCC699-ED50-45DC-9FF1-B6B0709A0D9E}"/>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613B7814-C3CA-4B3B-B286-1809E9E5B9D2}"/>
              </a:ext>
            </a:extLst>
          </p:cNvPr>
          <p:cNvSpPr>
            <a:spLocks noGrp="1"/>
          </p:cNvSpPr>
          <p:nvPr>
            <p:ph type="sldNum" sz="quarter" idx="12"/>
          </p:nvPr>
        </p:nvSpPr>
        <p:spPr/>
        <p:txBody>
          <a:bodyPr/>
          <a:lstStyle/>
          <a:p>
            <a:fld id="{27B1E7C8-A036-435A-8DC2-86FBA5107147}" type="slidenum">
              <a:rPr lang="zh-CN" altLang="en-US" smtClean="0"/>
              <a:t>‹#›</a:t>
            </a:fld>
            <a:endParaRPr lang="zh-CN" altLang="en-US"/>
          </a:p>
        </p:txBody>
      </p:sp>
    </p:spTree>
    <p:extLst>
      <p:ext uri="{BB962C8B-B14F-4D97-AF65-F5344CB8AC3E}">
        <p14:creationId xmlns:p14="http://schemas.microsoft.com/office/powerpoint/2010/main" val="130151571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xmlns="" id="{0F82304E-EA87-48C4-86F5-F28B1200BB08}"/>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xmlns="" id="{1288FE64-72A5-44DB-9950-4AAF64DFAA80}"/>
              </a:ext>
            </a:extLst>
          </p:cNvPr>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67737A50-210F-4CC8-AB61-074D1B9B3AEE}"/>
              </a:ext>
            </a:extLst>
          </p:cNvPr>
          <p:cNvSpPr>
            <a:spLocks noGrp="1"/>
          </p:cNvSpPr>
          <p:nvPr>
            <p:ph type="dt" sz="half" idx="10"/>
          </p:nvPr>
        </p:nvSpPr>
        <p:spPr/>
        <p:txBody>
          <a:bodyPr/>
          <a:lstStyle/>
          <a:p>
            <a:fld id="{5D001350-E321-44A0-9483-363D51B41BA5}" type="datetimeFigureOut">
              <a:rPr lang="zh-CN" altLang="en-US" smtClean="0"/>
              <a:t>2021/1/26</a:t>
            </a:fld>
            <a:endParaRPr lang="zh-CN" altLang="en-US"/>
          </a:p>
        </p:txBody>
      </p:sp>
      <p:sp>
        <p:nvSpPr>
          <p:cNvPr id="5" name="页脚占位符 4">
            <a:extLst>
              <a:ext uri="{FF2B5EF4-FFF2-40B4-BE49-F238E27FC236}">
                <a16:creationId xmlns:a16="http://schemas.microsoft.com/office/drawing/2014/main" xmlns="" id="{75A3563C-9998-428D-9A77-2A4F8B175E6A}"/>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8D637FF9-4EFE-448C-86ED-9981847064A7}"/>
              </a:ext>
            </a:extLst>
          </p:cNvPr>
          <p:cNvSpPr>
            <a:spLocks noGrp="1"/>
          </p:cNvSpPr>
          <p:nvPr>
            <p:ph type="sldNum" sz="quarter" idx="12"/>
          </p:nvPr>
        </p:nvSpPr>
        <p:spPr/>
        <p:txBody>
          <a:bodyPr/>
          <a:lstStyle/>
          <a:p>
            <a:fld id="{27B1E7C8-A036-435A-8DC2-86FBA5107147}" type="slidenum">
              <a:rPr lang="zh-CN" altLang="en-US" smtClean="0"/>
              <a:t>‹#›</a:t>
            </a:fld>
            <a:endParaRPr lang="zh-CN" altLang="en-US"/>
          </a:p>
        </p:txBody>
      </p:sp>
    </p:spTree>
    <p:extLst>
      <p:ext uri="{BB962C8B-B14F-4D97-AF65-F5344CB8AC3E}">
        <p14:creationId xmlns:p14="http://schemas.microsoft.com/office/powerpoint/2010/main" val="176539958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标题幻灯片">
    <p:bg>
      <p:bgPr>
        <a:solidFill>
          <a:schemeClr val="bg1">
            <a:lumMod val="95000"/>
          </a:schemeClr>
        </a:solidFill>
        <a:effectLst/>
      </p:bgPr>
    </p:bg>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8035C5D1-AD16-4B01-871F-DE047A6CFB67}" type="datetimeFigureOut">
              <a:rPr lang="zh-CN" altLang="en-US" smtClean="0"/>
              <a:t>2021/1/26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BCDE635-3FC4-4B83-A3D1-632FFA341E9A}" type="slidenum">
              <a:rPr lang="zh-CN" altLang="en-US" smtClean="0"/>
              <a:t>‹#›</a:t>
            </a:fld>
            <a:endParaRPr lang="zh-CN" altLang="en-US"/>
          </a:p>
        </p:txBody>
      </p:sp>
    </p:spTree>
    <p:extLst>
      <p:ext uri="{BB962C8B-B14F-4D97-AF65-F5344CB8AC3E}">
        <p14:creationId xmlns:p14="http://schemas.microsoft.com/office/powerpoint/2010/main" val="264738754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290A57B5-2528-4CCA-862D-2CB77F623187}"/>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xmlns="" id="{1607D56C-8D75-49D7-8DE6-0A9331B8522E}"/>
              </a:ext>
            </a:extLst>
          </p:cNvPr>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199AFBB1-740D-47DC-8951-AD5910958B3B}"/>
              </a:ext>
            </a:extLst>
          </p:cNvPr>
          <p:cNvSpPr>
            <a:spLocks noGrp="1"/>
          </p:cNvSpPr>
          <p:nvPr>
            <p:ph type="dt" sz="half" idx="10"/>
          </p:nvPr>
        </p:nvSpPr>
        <p:spPr/>
        <p:txBody>
          <a:bodyPr/>
          <a:lstStyle/>
          <a:p>
            <a:fld id="{5D001350-E321-44A0-9483-363D51B41BA5}" type="datetimeFigureOut">
              <a:rPr lang="zh-CN" altLang="en-US" smtClean="0"/>
              <a:t>2021/1/26</a:t>
            </a:fld>
            <a:endParaRPr lang="zh-CN" altLang="en-US"/>
          </a:p>
        </p:txBody>
      </p:sp>
      <p:sp>
        <p:nvSpPr>
          <p:cNvPr id="5" name="页脚占位符 4">
            <a:extLst>
              <a:ext uri="{FF2B5EF4-FFF2-40B4-BE49-F238E27FC236}">
                <a16:creationId xmlns:a16="http://schemas.microsoft.com/office/drawing/2014/main" xmlns="" id="{9F7E119A-7FB5-4E6A-888B-8AE25982BBBE}"/>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540479BB-6347-4147-A123-F61D7BDEFE80}"/>
              </a:ext>
            </a:extLst>
          </p:cNvPr>
          <p:cNvSpPr>
            <a:spLocks noGrp="1"/>
          </p:cNvSpPr>
          <p:nvPr>
            <p:ph type="sldNum" sz="quarter" idx="12"/>
          </p:nvPr>
        </p:nvSpPr>
        <p:spPr/>
        <p:txBody>
          <a:bodyPr/>
          <a:lstStyle/>
          <a:p>
            <a:fld id="{27B1E7C8-A036-435A-8DC2-86FBA5107147}" type="slidenum">
              <a:rPr lang="zh-CN" altLang="en-US" smtClean="0"/>
              <a:t>‹#›</a:t>
            </a:fld>
            <a:endParaRPr lang="zh-CN" altLang="en-US"/>
          </a:p>
        </p:txBody>
      </p:sp>
    </p:spTree>
    <p:extLst>
      <p:ext uri="{BB962C8B-B14F-4D97-AF65-F5344CB8AC3E}">
        <p14:creationId xmlns:p14="http://schemas.microsoft.com/office/powerpoint/2010/main" val="144848172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F17376C4-3C0D-4FE7-8672-51202DB3CF09}"/>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xmlns="" id="{2F3C31C5-7BF3-42D1-AF3F-D9CF773654CD}"/>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a:extLst>
              <a:ext uri="{FF2B5EF4-FFF2-40B4-BE49-F238E27FC236}">
                <a16:creationId xmlns:a16="http://schemas.microsoft.com/office/drawing/2014/main" xmlns="" id="{DFACB1C4-76D7-4E57-B0DB-971979F92926}"/>
              </a:ext>
            </a:extLst>
          </p:cNvPr>
          <p:cNvSpPr>
            <a:spLocks noGrp="1"/>
          </p:cNvSpPr>
          <p:nvPr>
            <p:ph type="dt" sz="half" idx="10"/>
          </p:nvPr>
        </p:nvSpPr>
        <p:spPr/>
        <p:txBody>
          <a:bodyPr/>
          <a:lstStyle/>
          <a:p>
            <a:fld id="{5D001350-E321-44A0-9483-363D51B41BA5}" type="datetimeFigureOut">
              <a:rPr lang="zh-CN" altLang="en-US" smtClean="0"/>
              <a:t>2021/1/26</a:t>
            </a:fld>
            <a:endParaRPr lang="zh-CN" altLang="en-US"/>
          </a:p>
        </p:txBody>
      </p:sp>
      <p:sp>
        <p:nvSpPr>
          <p:cNvPr id="5" name="页脚占位符 4">
            <a:extLst>
              <a:ext uri="{FF2B5EF4-FFF2-40B4-BE49-F238E27FC236}">
                <a16:creationId xmlns:a16="http://schemas.microsoft.com/office/drawing/2014/main" xmlns="" id="{7EFD4D02-5C67-42BC-B126-47B414DBDB6D}"/>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473B7C28-3D06-4BC8-B2C0-6C74B694FC4C}"/>
              </a:ext>
            </a:extLst>
          </p:cNvPr>
          <p:cNvSpPr>
            <a:spLocks noGrp="1"/>
          </p:cNvSpPr>
          <p:nvPr>
            <p:ph type="sldNum" sz="quarter" idx="12"/>
          </p:nvPr>
        </p:nvSpPr>
        <p:spPr/>
        <p:txBody>
          <a:bodyPr/>
          <a:lstStyle/>
          <a:p>
            <a:fld id="{27B1E7C8-A036-435A-8DC2-86FBA5107147}" type="slidenum">
              <a:rPr lang="zh-CN" altLang="en-US" smtClean="0"/>
              <a:t>‹#›</a:t>
            </a:fld>
            <a:endParaRPr lang="zh-CN" altLang="en-US"/>
          </a:p>
        </p:txBody>
      </p:sp>
    </p:spTree>
    <p:extLst>
      <p:ext uri="{BB962C8B-B14F-4D97-AF65-F5344CB8AC3E}">
        <p14:creationId xmlns:p14="http://schemas.microsoft.com/office/powerpoint/2010/main" val="347722671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D881B9C2-8ADC-4AEA-8B0D-4DFEE862969E}"/>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xmlns="" id="{C02B9CC7-D6C3-4556-94C1-509F0162AB55}"/>
              </a:ext>
            </a:extLst>
          </p:cNvPr>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a:extLst>
              <a:ext uri="{FF2B5EF4-FFF2-40B4-BE49-F238E27FC236}">
                <a16:creationId xmlns:a16="http://schemas.microsoft.com/office/drawing/2014/main" xmlns="" id="{41F2E296-39A5-4FCF-A328-2F3F4F9359AC}"/>
              </a:ext>
            </a:extLst>
          </p:cNvPr>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a:extLst>
              <a:ext uri="{FF2B5EF4-FFF2-40B4-BE49-F238E27FC236}">
                <a16:creationId xmlns:a16="http://schemas.microsoft.com/office/drawing/2014/main" xmlns="" id="{3FD2F270-8889-443B-BC1E-F60649A57260}"/>
              </a:ext>
            </a:extLst>
          </p:cNvPr>
          <p:cNvSpPr>
            <a:spLocks noGrp="1"/>
          </p:cNvSpPr>
          <p:nvPr>
            <p:ph type="dt" sz="half" idx="10"/>
          </p:nvPr>
        </p:nvSpPr>
        <p:spPr/>
        <p:txBody>
          <a:bodyPr/>
          <a:lstStyle/>
          <a:p>
            <a:fld id="{5D001350-E321-44A0-9483-363D51B41BA5}" type="datetimeFigureOut">
              <a:rPr lang="zh-CN" altLang="en-US" smtClean="0"/>
              <a:t>2021/1/26</a:t>
            </a:fld>
            <a:endParaRPr lang="zh-CN" altLang="en-US"/>
          </a:p>
        </p:txBody>
      </p:sp>
      <p:sp>
        <p:nvSpPr>
          <p:cNvPr id="6" name="页脚占位符 5">
            <a:extLst>
              <a:ext uri="{FF2B5EF4-FFF2-40B4-BE49-F238E27FC236}">
                <a16:creationId xmlns:a16="http://schemas.microsoft.com/office/drawing/2014/main" xmlns="" id="{DEB7D93D-3C2E-431C-B90A-9000E8DC0ADB}"/>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B8BF1F54-3BF5-43D0-8423-553665DDF3DE}"/>
              </a:ext>
            </a:extLst>
          </p:cNvPr>
          <p:cNvSpPr>
            <a:spLocks noGrp="1"/>
          </p:cNvSpPr>
          <p:nvPr>
            <p:ph type="sldNum" sz="quarter" idx="12"/>
          </p:nvPr>
        </p:nvSpPr>
        <p:spPr/>
        <p:txBody>
          <a:bodyPr/>
          <a:lstStyle/>
          <a:p>
            <a:fld id="{27B1E7C8-A036-435A-8DC2-86FBA5107147}" type="slidenum">
              <a:rPr lang="zh-CN" altLang="en-US" smtClean="0"/>
              <a:t>‹#›</a:t>
            </a:fld>
            <a:endParaRPr lang="zh-CN" altLang="en-US"/>
          </a:p>
        </p:txBody>
      </p:sp>
    </p:spTree>
    <p:extLst>
      <p:ext uri="{BB962C8B-B14F-4D97-AF65-F5344CB8AC3E}">
        <p14:creationId xmlns:p14="http://schemas.microsoft.com/office/powerpoint/2010/main" val="57739333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25FC656E-05FC-4DC2-B134-3180C4A4B111}"/>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xmlns="" id="{CBED72B1-2910-4438-98DB-B1DB1D3BC4F4}"/>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a:extLst>
              <a:ext uri="{FF2B5EF4-FFF2-40B4-BE49-F238E27FC236}">
                <a16:creationId xmlns:a16="http://schemas.microsoft.com/office/drawing/2014/main" xmlns="" id="{3F5555FE-B489-476A-8691-BD55F4D293BC}"/>
              </a:ext>
            </a:extLst>
          </p:cNvPr>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a:extLst>
              <a:ext uri="{FF2B5EF4-FFF2-40B4-BE49-F238E27FC236}">
                <a16:creationId xmlns:a16="http://schemas.microsoft.com/office/drawing/2014/main" xmlns="" id="{988A19DC-36A5-48C2-9A38-3AAB566AB4F2}"/>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a:extLst>
              <a:ext uri="{FF2B5EF4-FFF2-40B4-BE49-F238E27FC236}">
                <a16:creationId xmlns:a16="http://schemas.microsoft.com/office/drawing/2014/main" xmlns="" id="{FD29564C-DA7C-4BDC-B9D1-6085E0AF6867}"/>
              </a:ext>
            </a:extLst>
          </p:cNvPr>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a:extLst>
              <a:ext uri="{FF2B5EF4-FFF2-40B4-BE49-F238E27FC236}">
                <a16:creationId xmlns:a16="http://schemas.microsoft.com/office/drawing/2014/main" xmlns="" id="{E2C3023B-7FDE-4673-8835-C07952E7EDAC}"/>
              </a:ext>
            </a:extLst>
          </p:cNvPr>
          <p:cNvSpPr>
            <a:spLocks noGrp="1"/>
          </p:cNvSpPr>
          <p:nvPr>
            <p:ph type="dt" sz="half" idx="10"/>
          </p:nvPr>
        </p:nvSpPr>
        <p:spPr/>
        <p:txBody>
          <a:bodyPr/>
          <a:lstStyle/>
          <a:p>
            <a:fld id="{5D001350-E321-44A0-9483-363D51B41BA5}" type="datetimeFigureOut">
              <a:rPr lang="zh-CN" altLang="en-US" smtClean="0"/>
              <a:t>2021/1/26</a:t>
            </a:fld>
            <a:endParaRPr lang="zh-CN" altLang="en-US"/>
          </a:p>
        </p:txBody>
      </p:sp>
      <p:sp>
        <p:nvSpPr>
          <p:cNvPr id="8" name="页脚占位符 7">
            <a:extLst>
              <a:ext uri="{FF2B5EF4-FFF2-40B4-BE49-F238E27FC236}">
                <a16:creationId xmlns:a16="http://schemas.microsoft.com/office/drawing/2014/main" xmlns="" id="{78691342-2615-4D52-B6D5-D53C2DB7455A}"/>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xmlns="" id="{5C5E9E06-08CE-44F3-8F1C-D508AFAD1283}"/>
              </a:ext>
            </a:extLst>
          </p:cNvPr>
          <p:cNvSpPr>
            <a:spLocks noGrp="1"/>
          </p:cNvSpPr>
          <p:nvPr>
            <p:ph type="sldNum" sz="quarter" idx="12"/>
          </p:nvPr>
        </p:nvSpPr>
        <p:spPr/>
        <p:txBody>
          <a:bodyPr/>
          <a:lstStyle/>
          <a:p>
            <a:fld id="{27B1E7C8-A036-435A-8DC2-86FBA5107147}" type="slidenum">
              <a:rPr lang="zh-CN" altLang="en-US" smtClean="0"/>
              <a:t>‹#›</a:t>
            </a:fld>
            <a:endParaRPr lang="zh-CN" altLang="en-US"/>
          </a:p>
        </p:txBody>
      </p:sp>
    </p:spTree>
    <p:extLst>
      <p:ext uri="{BB962C8B-B14F-4D97-AF65-F5344CB8AC3E}">
        <p14:creationId xmlns:p14="http://schemas.microsoft.com/office/powerpoint/2010/main" val="322856995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2FD3937B-AE62-48E0-8B2A-208E37610034}"/>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xmlns="" id="{34F99A37-9209-4905-90F5-66A6DCEF7ADE}"/>
              </a:ext>
            </a:extLst>
          </p:cNvPr>
          <p:cNvSpPr>
            <a:spLocks noGrp="1"/>
          </p:cNvSpPr>
          <p:nvPr>
            <p:ph type="dt" sz="half" idx="10"/>
          </p:nvPr>
        </p:nvSpPr>
        <p:spPr/>
        <p:txBody>
          <a:bodyPr/>
          <a:lstStyle/>
          <a:p>
            <a:fld id="{5D001350-E321-44A0-9483-363D51B41BA5}" type="datetimeFigureOut">
              <a:rPr lang="zh-CN" altLang="en-US" smtClean="0"/>
              <a:t>2021/1/26</a:t>
            </a:fld>
            <a:endParaRPr lang="zh-CN" altLang="en-US"/>
          </a:p>
        </p:txBody>
      </p:sp>
      <p:sp>
        <p:nvSpPr>
          <p:cNvPr id="4" name="页脚占位符 3">
            <a:extLst>
              <a:ext uri="{FF2B5EF4-FFF2-40B4-BE49-F238E27FC236}">
                <a16:creationId xmlns:a16="http://schemas.microsoft.com/office/drawing/2014/main" xmlns="" id="{A616C570-4411-49E6-A289-8875F5C5FA79}"/>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xmlns="" id="{4312737A-5E91-4AD8-9EDD-FD9E6CC197A4}"/>
              </a:ext>
            </a:extLst>
          </p:cNvPr>
          <p:cNvSpPr>
            <a:spLocks noGrp="1"/>
          </p:cNvSpPr>
          <p:nvPr>
            <p:ph type="sldNum" sz="quarter" idx="12"/>
          </p:nvPr>
        </p:nvSpPr>
        <p:spPr/>
        <p:txBody>
          <a:bodyPr/>
          <a:lstStyle/>
          <a:p>
            <a:fld id="{27B1E7C8-A036-435A-8DC2-86FBA5107147}" type="slidenum">
              <a:rPr lang="zh-CN" altLang="en-US" smtClean="0"/>
              <a:t>‹#›</a:t>
            </a:fld>
            <a:endParaRPr lang="zh-CN" altLang="en-US"/>
          </a:p>
        </p:txBody>
      </p:sp>
    </p:spTree>
    <p:extLst>
      <p:ext uri="{BB962C8B-B14F-4D97-AF65-F5344CB8AC3E}">
        <p14:creationId xmlns:p14="http://schemas.microsoft.com/office/powerpoint/2010/main" val="258074989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xmlns="" id="{BA3CD310-3A67-45BA-A1CE-3A27CF0C756D}"/>
              </a:ext>
            </a:extLst>
          </p:cNvPr>
          <p:cNvSpPr>
            <a:spLocks noGrp="1"/>
          </p:cNvSpPr>
          <p:nvPr>
            <p:ph type="dt" sz="half" idx="10"/>
          </p:nvPr>
        </p:nvSpPr>
        <p:spPr/>
        <p:txBody>
          <a:bodyPr/>
          <a:lstStyle/>
          <a:p>
            <a:fld id="{5D001350-E321-44A0-9483-363D51B41BA5}" type="datetimeFigureOut">
              <a:rPr lang="zh-CN" altLang="en-US" smtClean="0"/>
              <a:t>2021/1/26</a:t>
            </a:fld>
            <a:endParaRPr lang="zh-CN" altLang="en-US"/>
          </a:p>
        </p:txBody>
      </p:sp>
      <p:sp>
        <p:nvSpPr>
          <p:cNvPr id="3" name="页脚占位符 2">
            <a:extLst>
              <a:ext uri="{FF2B5EF4-FFF2-40B4-BE49-F238E27FC236}">
                <a16:creationId xmlns:a16="http://schemas.microsoft.com/office/drawing/2014/main" xmlns="" id="{54FB22FC-A7D5-493D-91D9-C1C4983B9A96}"/>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xmlns="" id="{54C41CA1-92D3-451A-9D5A-02AF47540CB3}"/>
              </a:ext>
            </a:extLst>
          </p:cNvPr>
          <p:cNvSpPr>
            <a:spLocks noGrp="1"/>
          </p:cNvSpPr>
          <p:nvPr>
            <p:ph type="sldNum" sz="quarter" idx="12"/>
          </p:nvPr>
        </p:nvSpPr>
        <p:spPr/>
        <p:txBody>
          <a:bodyPr/>
          <a:lstStyle/>
          <a:p>
            <a:fld id="{27B1E7C8-A036-435A-8DC2-86FBA5107147}" type="slidenum">
              <a:rPr lang="zh-CN" altLang="en-US" smtClean="0"/>
              <a:t>‹#›</a:t>
            </a:fld>
            <a:endParaRPr lang="zh-CN" altLang="en-US"/>
          </a:p>
        </p:txBody>
      </p:sp>
    </p:spTree>
    <p:extLst>
      <p:ext uri="{BB962C8B-B14F-4D97-AF65-F5344CB8AC3E}">
        <p14:creationId xmlns:p14="http://schemas.microsoft.com/office/powerpoint/2010/main" val="62759955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48C73286-3520-4C8C-B820-D30690F3DAAE}"/>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xmlns="" id="{BE4E60F6-9008-47D4-BF9D-685240C8657E}"/>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a:extLst>
              <a:ext uri="{FF2B5EF4-FFF2-40B4-BE49-F238E27FC236}">
                <a16:creationId xmlns:a16="http://schemas.microsoft.com/office/drawing/2014/main" xmlns="" id="{50A33894-7D66-41FC-8AB5-AA5B719020A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xmlns="" id="{6699D1B4-9FA2-41CA-9621-EEDC5A7E2185}"/>
              </a:ext>
            </a:extLst>
          </p:cNvPr>
          <p:cNvSpPr>
            <a:spLocks noGrp="1"/>
          </p:cNvSpPr>
          <p:nvPr>
            <p:ph type="dt" sz="half" idx="10"/>
          </p:nvPr>
        </p:nvSpPr>
        <p:spPr/>
        <p:txBody>
          <a:bodyPr/>
          <a:lstStyle/>
          <a:p>
            <a:fld id="{5D001350-E321-44A0-9483-363D51B41BA5}" type="datetimeFigureOut">
              <a:rPr lang="zh-CN" altLang="en-US" smtClean="0"/>
              <a:t>2021/1/26</a:t>
            </a:fld>
            <a:endParaRPr lang="zh-CN" altLang="en-US"/>
          </a:p>
        </p:txBody>
      </p:sp>
      <p:sp>
        <p:nvSpPr>
          <p:cNvPr id="6" name="页脚占位符 5">
            <a:extLst>
              <a:ext uri="{FF2B5EF4-FFF2-40B4-BE49-F238E27FC236}">
                <a16:creationId xmlns:a16="http://schemas.microsoft.com/office/drawing/2014/main" xmlns="" id="{DC4D0663-A674-47F0-88EE-A43432FE57EF}"/>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E5BD1121-128A-43B8-A91A-5E7A51F648DF}"/>
              </a:ext>
            </a:extLst>
          </p:cNvPr>
          <p:cNvSpPr>
            <a:spLocks noGrp="1"/>
          </p:cNvSpPr>
          <p:nvPr>
            <p:ph type="sldNum" sz="quarter" idx="12"/>
          </p:nvPr>
        </p:nvSpPr>
        <p:spPr/>
        <p:txBody>
          <a:bodyPr/>
          <a:lstStyle/>
          <a:p>
            <a:fld id="{27B1E7C8-A036-435A-8DC2-86FBA5107147}" type="slidenum">
              <a:rPr lang="zh-CN" altLang="en-US" smtClean="0"/>
              <a:t>‹#›</a:t>
            </a:fld>
            <a:endParaRPr lang="zh-CN" altLang="en-US"/>
          </a:p>
        </p:txBody>
      </p:sp>
    </p:spTree>
    <p:extLst>
      <p:ext uri="{BB962C8B-B14F-4D97-AF65-F5344CB8AC3E}">
        <p14:creationId xmlns:p14="http://schemas.microsoft.com/office/powerpoint/2010/main" val="165903398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5AFF08D9-963D-4997-A5C5-4DDDB99CC3AF}"/>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xmlns="" id="{CD686096-0E0A-484A-984C-459A5885CE90}"/>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xmlns="" id="{572785B8-41BA-46FD-AE50-B3952BE2132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xmlns="" id="{DA74D386-917B-4213-8CE3-EDEC24876341}"/>
              </a:ext>
            </a:extLst>
          </p:cNvPr>
          <p:cNvSpPr>
            <a:spLocks noGrp="1"/>
          </p:cNvSpPr>
          <p:nvPr>
            <p:ph type="dt" sz="half" idx="10"/>
          </p:nvPr>
        </p:nvSpPr>
        <p:spPr/>
        <p:txBody>
          <a:bodyPr/>
          <a:lstStyle/>
          <a:p>
            <a:fld id="{5D001350-E321-44A0-9483-363D51B41BA5}" type="datetimeFigureOut">
              <a:rPr lang="zh-CN" altLang="en-US" smtClean="0"/>
              <a:t>2021/1/26</a:t>
            </a:fld>
            <a:endParaRPr lang="zh-CN" altLang="en-US"/>
          </a:p>
        </p:txBody>
      </p:sp>
      <p:sp>
        <p:nvSpPr>
          <p:cNvPr id="6" name="页脚占位符 5">
            <a:extLst>
              <a:ext uri="{FF2B5EF4-FFF2-40B4-BE49-F238E27FC236}">
                <a16:creationId xmlns:a16="http://schemas.microsoft.com/office/drawing/2014/main" xmlns="" id="{4E132D1F-AAFC-429A-BBB4-E1A8B0418DEE}"/>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C25D9CBF-A1DC-4B55-9563-EB474B354284}"/>
              </a:ext>
            </a:extLst>
          </p:cNvPr>
          <p:cNvSpPr>
            <a:spLocks noGrp="1"/>
          </p:cNvSpPr>
          <p:nvPr>
            <p:ph type="sldNum" sz="quarter" idx="12"/>
          </p:nvPr>
        </p:nvSpPr>
        <p:spPr/>
        <p:txBody>
          <a:bodyPr/>
          <a:lstStyle/>
          <a:p>
            <a:fld id="{27B1E7C8-A036-435A-8DC2-86FBA5107147}" type="slidenum">
              <a:rPr lang="zh-CN" altLang="en-US" smtClean="0"/>
              <a:t>‹#›</a:t>
            </a:fld>
            <a:endParaRPr lang="zh-CN" altLang="en-US"/>
          </a:p>
        </p:txBody>
      </p:sp>
    </p:spTree>
    <p:extLst>
      <p:ext uri="{BB962C8B-B14F-4D97-AF65-F5344CB8AC3E}">
        <p14:creationId xmlns:p14="http://schemas.microsoft.com/office/powerpoint/2010/main" val="385278654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xmlns="" id="{E1283C56-99C6-455A-B67C-9BA367A027D3}"/>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xmlns="" id="{4A9F4AFA-F3DF-4DC4-9E99-18E9BCD0C37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37330F2B-B535-47BA-9B02-D55C87872400}"/>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D001350-E321-44A0-9483-363D51B41BA5}" type="datetimeFigureOut">
              <a:rPr lang="zh-CN" altLang="en-US" smtClean="0"/>
              <a:t>2021/1/26</a:t>
            </a:fld>
            <a:endParaRPr lang="zh-CN" altLang="en-US"/>
          </a:p>
        </p:txBody>
      </p:sp>
      <p:sp>
        <p:nvSpPr>
          <p:cNvPr id="5" name="页脚占位符 4">
            <a:extLst>
              <a:ext uri="{FF2B5EF4-FFF2-40B4-BE49-F238E27FC236}">
                <a16:creationId xmlns:a16="http://schemas.microsoft.com/office/drawing/2014/main" xmlns="" id="{8FBB740E-592E-49C2-8A9B-55F995743E88}"/>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xmlns="" id="{2E39741C-CAD4-4D04-81EF-05F9BD748600}"/>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7B1E7C8-A036-435A-8DC2-86FBA5107147}" type="slidenum">
              <a:rPr lang="zh-CN" altLang="en-US" smtClean="0"/>
              <a:t>‹#›</a:t>
            </a:fld>
            <a:endParaRPr lang="zh-CN" altLang="en-US"/>
          </a:p>
        </p:txBody>
      </p:sp>
    </p:spTree>
    <p:extLst>
      <p:ext uri="{BB962C8B-B14F-4D97-AF65-F5344CB8AC3E}">
        <p14:creationId xmlns:p14="http://schemas.microsoft.com/office/powerpoint/2010/main" val="223625320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600" y="274637"/>
            <a:ext cx="10972800" cy="1143000"/>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a:defRPr sz="1600">
                <a:solidFill>
                  <a:schemeClr val="tx1">
                    <a:tint val="75000"/>
                  </a:schemeClr>
                </a:solidFill>
              </a:defRPr>
            </a:lvl1pPr>
          </a:lstStyle>
          <a:p>
            <a:fld id="{8035C5D1-AD16-4B01-871F-DE047A6CFB67}" type="datetimeFigureOut">
              <a:rPr lang="zh-CN" altLang="en-US" smtClean="0"/>
              <a:t>2021/1/26</a:t>
            </a:fld>
            <a:endParaRPr lang="zh-CN" altLang="en-US"/>
          </a:p>
        </p:txBody>
      </p:sp>
      <p:sp>
        <p:nvSpPr>
          <p:cNvPr id="5" name="页脚占位符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a:defRPr sz="16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a:defRPr sz="1600">
                <a:solidFill>
                  <a:schemeClr val="tx1">
                    <a:tint val="75000"/>
                  </a:schemeClr>
                </a:solidFill>
              </a:defRPr>
            </a:lvl1pPr>
          </a:lstStyle>
          <a:p>
            <a:fld id="{8BCDE635-3FC4-4B83-A3D1-632FFA341E9A}" type="slidenum">
              <a:rPr lang="zh-CN" altLang="en-US" smtClean="0"/>
              <a:t>‹#›</a:t>
            </a:fld>
            <a:endParaRPr lang="zh-CN" altLang="en-US"/>
          </a:p>
        </p:txBody>
      </p:sp>
    </p:spTree>
    <p:extLst>
      <p:ext uri="{BB962C8B-B14F-4D97-AF65-F5344CB8AC3E}">
        <p14:creationId xmlns:p14="http://schemas.microsoft.com/office/powerpoint/2010/main" val="3784718178"/>
      </p:ext>
    </p:extLst>
  </p:cSld>
  <p:clrMap bg1="lt1" tx1="dk1" bg2="lt2" tx2="dk2" accent1="accent1" accent2="accent2" accent3="accent3" accent4="accent4" accent5="accent5" accent6="accent6" hlink="hlink" folHlink="folHlink"/>
  <p:sldLayoutIdLst>
    <p:sldLayoutId id="2147483661" r:id="rId1"/>
  </p:sldLayoutIdLst>
  <p:txStyles>
    <p:titleStyle>
      <a:lvl1pPr algn="ctr" defTabSz="1219170" rtl="0" eaLnBrk="1" latinLnBrk="0" hangingPunct="1">
        <a:spcBef>
          <a:spcPct val="0"/>
        </a:spcBef>
        <a:buNone/>
        <a:defRPr sz="5867" kern="1200">
          <a:solidFill>
            <a:schemeClr val="tx1"/>
          </a:solidFill>
          <a:latin typeface="+mj-lt"/>
          <a:ea typeface="+mj-ea"/>
          <a:cs typeface="+mj-cs"/>
        </a:defRPr>
      </a:lvl1pPr>
    </p:titleStyle>
    <p:bodyStyle>
      <a:lvl1pPr marL="457189" indent="-457189" algn="l" defTabSz="1219170" rtl="0" eaLnBrk="1" latinLnBrk="0" hangingPunct="1">
        <a:spcBef>
          <a:spcPct val="20000"/>
        </a:spcBef>
        <a:buFont typeface="Arial" pitchFamily="34" charset="0"/>
        <a:buChar char="•"/>
        <a:defRPr sz="4267" kern="1200">
          <a:solidFill>
            <a:schemeClr val="tx1"/>
          </a:solidFill>
          <a:latin typeface="+mn-lt"/>
          <a:ea typeface="+mn-ea"/>
          <a:cs typeface="+mn-cs"/>
        </a:defRPr>
      </a:lvl1pPr>
      <a:lvl2pPr marL="990575" indent="-380990" algn="l" defTabSz="1219170" rtl="0" eaLnBrk="1" latinLnBrk="0" hangingPunct="1">
        <a:spcBef>
          <a:spcPct val="20000"/>
        </a:spcBef>
        <a:buFont typeface="Arial" pitchFamily="34" charset="0"/>
        <a:buChar char="–"/>
        <a:defRPr sz="3733" kern="1200">
          <a:solidFill>
            <a:schemeClr val="tx1"/>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3200" kern="1200">
          <a:solidFill>
            <a:schemeClr val="tx1"/>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9pPr>
    </p:bodyStyle>
    <p:otherStyle>
      <a:defPPr>
        <a:defRPr lang="zh-CN"/>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tags" Target="../tags/tag8.xml"/><Relationship Id="rId3" Type="http://schemas.openxmlformats.org/officeDocument/2006/relationships/tags" Target="../tags/tag3.xml"/><Relationship Id="rId7" Type="http://schemas.openxmlformats.org/officeDocument/2006/relationships/tags" Target="../tags/tag7.xml"/><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tags" Target="../tags/tag6.xml"/><Relationship Id="rId5" Type="http://schemas.openxmlformats.org/officeDocument/2006/relationships/tags" Target="../tags/tag5.xml"/><Relationship Id="rId10" Type="http://schemas.openxmlformats.org/officeDocument/2006/relationships/notesSlide" Target="../notesSlides/notesSlide1.xml"/><Relationship Id="rId4" Type="http://schemas.openxmlformats.org/officeDocument/2006/relationships/tags" Target="../tags/tag4.xml"/><Relationship Id="rId9"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8" Type="http://schemas.openxmlformats.org/officeDocument/2006/relationships/tags" Target="../tags/tag144.xml"/><Relationship Id="rId13" Type="http://schemas.openxmlformats.org/officeDocument/2006/relationships/tags" Target="../tags/tag149.xml"/><Relationship Id="rId18" Type="http://schemas.openxmlformats.org/officeDocument/2006/relationships/tags" Target="../tags/tag154.xml"/><Relationship Id="rId3" Type="http://schemas.openxmlformats.org/officeDocument/2006/relationships/tags" Target="../tags/tag139.xml"/><Relationship Id="rId21" Type="http://schemas.openxmlformats.org/officeDocument/2006/relationships/tags" Target="../tags/tag157.xml"/><Relationship Id="rId7" Type="http://schemas.openxmlformats.org/officeDocument/2006/relationships/tags" Target="../tags/tag143.xml"/><Relationship Id="rId12" Type="http://schemas.openxmlformats.org/officeDocument/2006/relationships/tags" Target="../tags/tag148.xml"/><Relationship Id="rId17" Type="http://schemas.openxmlformats.org/officeDocument/2006/relationships/tags" Target="../tags/tag153.xml"/><Relationship Id="rId2" Type="http://schemas.openxmlformats.org/officeDocument/2006/relationships/tags" Target="../tags/tag138.xml"/><Relationship Id="rId16" Type="http://schemas.openxmlformats.org/officeDocument/2006/relationships/tags" Target="../tags/tag152.xml"/><Relationship Id="rId20" Type="http://schemas.openxmlformats.org/officeDocument/2006/relationships/tags" Target="../tags/tag156.xml"/><Relationship Id="rId1" Type="http://schemas.openxmlformats.org/officeDocument/2006/relationships/tags" Target="../tags/tag137.xml"/><Relationship Id="rId6" Type="http://schemas.openxmlformats.org/officeDocument/2006/relationships/tags" Target="../tags/tag142.xml"/><Relationship Id="rId11" Type="http://schemas.openxmlformats.org/officeDocument/2006/relationships/tags" Target="../tags/tag147.xml"/><Relationship Id="rId5" Type="http://schemas.openxmlformats.org/officeDocument/2006/relationships/tags" Target="../tags/tag141.xml"/><Relationship Id="rId15" Type="http://schemas.openxmlformats.org/officeDocument/2006/relationships/tags" Target="../tags/tag151.xml"/><Relationship Id="rId23" Type="http://schemas.openxmlformats.org/officeDocument/2006/relationships/slideLayout" Target="../slideLayouts/slideLayout12.xml"/><Relationship Id="rId10" Type="http://schemas.openxmlformats.org/officeDocument/2006/relationships/tags" Target="../tags/tag146.xml"/><Relationship Id="rId19" Type="http://schemas.openxmlformats.org/officeDocument/2006/relationships/tags" Target="../tags/tag155.xml"/><Relationship Id="rId4" Type="http://schemas.openxmlformats.org/officeDocument/2006/relationships/tags" Target="../tags/tag140.xml"/><Relationship Id="rId9" Type="http://schemas.openxmlformats.org/officeDocument/2006/relationships/tags" Target="../tags/tag145.xml"/><Relationship Id="rId14" Type="http://schemas.openxmlformats.org/officeDocument/2006/relationships/tags" Target="../tags/tag150.xml"/><Relationship Id="rId22" Type="http://schemas.openxmlformats.org/officeDocument/2006/relationships/tags" Target="../tags/tag158.xml"/></Relationships>
</file>

<file path=ppt/slides/_rels/slide11.xml.rels><?xml version="1.0" encoding="UTF-8" standalone="yes"?>
<Relationships xmlns="http://schemas.openxmlformats.org/package/2006/relationships"><Relationship Id="rId8" Type="http://schemas.openxmlformats.org/officeDocument/2006/relationships/tags" Target="../tags/tag166.xml"/><Relationship Id="rId13" Type="http://schemas.openxmlformats.org/officeDocument/2006/relationships/tags" Target="../tags/tag171.xml"/><Relationship Id="rId3" Type="http://schemas.openxmlformats.org/officeDocument/2006/relationships/tags" Target="../tags/tag161.xml"/><Relationship Id="rId7" Type="http://schemas.openxmlformats.org/officeDocument/2006/relationships/tags" Target="../tags/tag165.xml"/><Relationship Id="rId12" Type="http://schemas.openxmlformats.org/officeDocument/2006/relationships/tags" Target="../tags/tag170.xml"/><Relationship Id="rId17" Type="http://schemas.openxmlformats.org/officeDocument/2006/relationships/chart" Target="../charts/chart1.xml"/><Relationship Id="rId2" Type="http://schemas.openxmlformats.org/officeDocument/2006/relationships/tags" Target="../tags/tag160.xml"/><Relationship Id="rId16" Type="http://schemas.openxmlformats.org/officeDocument/2006/relationships/notesSlide" Target="../notesSlides/notesSlide3.xml"/><Relationship Id="rId1" Type="http://schemas.openxmlformats.org/officeDocument/2006/relationships/tags" Target="../tags/tag159.xml"/><Relationship Id="rId6" Type="http://schemas.openxmlformats.org/officeDocument/2006/relationships/tags" Target="../tags/tag164.xml"/><Relationship Id="rId11" Type="http://schemas.openxmlformats.org/officeDocument/2006/relationships/tags" Target="../tags/tag169.xml"/><Relationship Id="rId5" Type="http://schemas.openxmlformats.org/officeDocument/2006/relationships/tags" Target="../tags/tag163.xml"/><Relationship Id="rId15" Type="http://schemas.openxmlformats.org/officeDocument/2006/relationships/slideLayout" Target="../slideLayouts/slideLayout12.xml"/><Relationship Id="rId10" Type="http://schemas.openxmlformats.org/officeDocument/2006/relationships/tags" Target="../tags/tag168.xml"/><Relationship Id="rId4" Type="http://schemas.openxmlformats.org/officeDocument/2006/relationships/tags" Target="../tags/tag162.xml"/><Relationship Id="rId9" Type="http://schemas.openxmlformats.org/officeDocument/2006/relationships/tags" Target="../tags/tag167.xml"/><Relationship Id="rId14" Type="http://schemas.openxmlformats.org/officeDocument/2006/relationships/tags" Target="../tags/tag172.xml"/></Relationships>
</file>

<file path=ppt/slides/_rels/slide12.xml.rels><?xml version="1.0" encoding="UTF-8" standalone="yes"?>
<Relationships xmlns="http://schemas.openxmlformats.org/package/2006/relationships"><Relationship Id="rId8" Type="http://schemas.openxmlformats.org/officeDocument/2006/relationships/tags" Target="../tags/tag180.xml"/><Relationship Id="rId13" Type="http://schemas.openxmlformats.org/officeDocument/2006/relationships/tags" Target="../tags/tag185.xml"/><Relationship Id="rId18" Type="http://schemas.openxmlformats.org/officeDocument/2006/relationships/tags" Target="../tags/tag190.xml"/><Relationship Id="rId26" Type="http://schemas.openxmlformats.org/officeDocument/2006/relationships/tags" Target="../tags/tag198.xml"/><Relationship Id="rId3" Type="http://schemas.openxmlformats.org/officeDocument/2006/relationships/tags" Target="../tags/tag175.xml"/><Relationship Id="rId21" Type="http://schemas.openxmlformats.org/officeDocument/2006/relationships/tags" Target="../tags/tag193.xml"/><Relationship Id="rId7" Type="http://schemas.openxmlformats.org/officeDocument/2006/relationships/tags" Target="../tags/tag179.xml"/><Relationship Id="rId12" Type="http://schemas.openxmlformats.org/officeDocument/2006/relationships/tags" Target="../tags/tag184.xml"/><Relationship Id="rId17" Type="http://schemas.openxmlformats.org/officeDocument/2006/relationships/tags" Target="../tags/tag189.xml"/><Relationship Id="rId25" Type="http://schemas.openxmlformats.org/officeDocument/2006/relationships/tags" Target="../tags/tag197.xml"/><Relationship Id="rId33" Type="http://schemas.openxmlformats.org/officeDocument/2006/relationships/slideLayout" Target="../slideLayouts/slideLayout12.xml"/><Relationship Id="rId2" Type="http://schemas.openxmlformats.org/officeDocument/2006/relationships/tags" Target="../tags/tag174.xml"/><Relationship Id="rId16" Type="http://schemas.openxmlformats.org/officeDocument/2006/relationships/tags" Target="../tags/tag188.xml"/><Relationship Id="rId20" Type="http://schemas.openxmlformats.org/officeDocument/2006/relationships/tags" Target="../tags/tag192.xml"/><Relationship Id="rId29" Type="http://schemas.openxmlformats.org/officeDocument/2006/relationships/tags" Target="../tags/tag201.xml"/><Relationship Id="rId1" Type="http://schemas.openxmlformats.org/officeDocument/2006/relationships/tags" Target="../tags/tag173.xml"/><Relationship Id="rId6" Type="http://schemas.openxmlformats.org/officeDocument/2006/relationships/tags" Target="../tags/tag178.xml"/><Relationship Id="rId11" Type="http://schemas.openxmlformats.org/officeDocument/2006/relationships/tags" Target="../tags/tag183.xml"/><Relationship Id="rId24" Type="http://schemas.openxmlformats.org/officeDocument/2006/relationships/tags" Target="../tags/tag196.xml"/><Relationship Id="rId32" Type="http://schemas.openxmlformats.org/officeDocument/2006/relationships/tags" Target="../tags/tag204.xml"/><Relationship Id="rId5" Type="http://schemas.openxmlformats.org/officeDocument/2006/relationships/tags" Target="../tags/tag177.xml"/><Relationship Id="rId15" Type="http://schemas.openxmlformats.org/officeDocument/2006/relationships/tags" Target="../tags/tag187.xml"/><Relationship Id="rId23" Type="http://schemas.openxmlformats.org/officeDocument/2006/relationships/tags" Target="../tags/tag195.xml"/><Relationship Id="rId28" Type="http://schemas.openxmlformats.org/officeDocument/2006/relationships/tags" Target="../tags/tag200.xml"/><Relationship Id="rId10" Type="http://schemas.openxmlformats.org/officeDocument/2006/relationships/tags" Target="../tags/tag182.xml"/><Relationship Id="rId19" Type="http://schemas.openxmlformats.org/officeDocument/2006/relationships/tags" Target="../tags/tag191.xml"/><Relationship Id="rId31" Type="http://schemas.openxmlformats.org/officeDocument/2006/relationships/tags" Target="../tags/tag203.xml"/><Relationship Id="rId4" Type="http://schemas.openxmlformats.org/officeDocument/2006/relationships/tags" Target="../tags/tag176.xml"/><Relationship Id="rId9" Type="http://schemas.openxmlformats.org/officeDocument/2006/relationships/tags" Target="../tags/tag181.xml"/><Relationship Id="rId14" Type="http://schemas.openxmlformats.org/officeDocument/2006/relationships/tags" Target="../tags/tag186.xml"/><Relationship Id="rId22" Type="http://schemas.openxmlformats.org/officeDocument/2006/relationships/tags" Target="../tags/tag194.xml"/><Relationship Id="rId27" Type="http://schemas.openxmlformats.org/officeDocument/2006/relationships/tags" Target="../tags/tag199.xml"/><Relationship Id="rId30" Type="http://schemas.openxmlformats.org/officeDocument/2006/relationships/tags" Target="../tags/tag202.xml"/></Relationships>
</file>

<file path=ppt/slides/_rels/slide13.xml.rels><?xml version="1.0" encoding="UTF-8" standalone="yes"?>
<Relationships xmlns="http://schemas.openxmlformats.org/package/2006/relationships"><Relationship Id="rId8" Type="http://schemas.openxmlformats.org/officeDocument/2006/relationships/tags" Target="../tags/tag212.xml"/><Relationship Id="rId13" Type="http://schemas.openxmlformats.org/officeDocument/2006/relationships/tags" Target="../tags/tag217.xml"/><Relationship Id="rId18" Type="http://schemas.openxmlformats.org/officeDocument/2006/relationships/tags" Target="../tags/tag222.xml"/><Relationship Id="rId3" Type="http://schemas.openxmlformats.org/officeDocument/2006/relationships/tags" Target="../tags/tag207.xml"/><Relationship Id="rId21" Type="http://schemas.openxmlformats.org/officeDocument/2006/relationships/tags" Target="../tags/tag225.xml"/><Relationship Id="rId7" Type="http://schemas.openxmlformats.org/officeDocument/2006/relationships/tags" Target="../tags/tag211.xml"/><Relationship Id="rId12" Type="http://schemas.openxmlformats.org/officeDocument/2006/relationships/tags" Target="../tags/tag216.xml"/><Relationship Id="rId17" Type="http://schemas.openxmlformats.org/officeDocument/2006/relationships/tags" Target="../tags/tag221.xml"/><Relationship Id="rId2" Type="http://schemas.openxmlformats.org/officeDocument/2006/relationships/tags" Target="../tags/tag206.xml"/><Relationship Id="rId16" Type="http://schemas.openxmlformats.org/officeDocument/2006/relationships/tags" Target="../tags/tag220.xml"/><Relationship Id="rId20" Type="http://schemas.openxmlformats.org/officeDocument/2006/relationships/tags" Target="../tags/tag224.xml"/><Relationship Id="rId1" Type="http://schemas.openxmlformats.org/officeDocument/2006/relationships/tags" Target="../tags/tag205.xml"/><Relationship Id="rId6" Type="http://schemas.openxmlformats.org/officeDocument/2006/relationships/tags" Target="../tags/tag210.xml"/><Relationship Id="rId11" Type="http://schemas.openxmlformats.org/officeDocument/2006/relationships/tags" Target="../tags/tag215.xml"/><Relationship Id="rId5" Type="http://schemas.openxmlformats.org/officeDocument/2006/relationships/tags" Target="../tags/tag209.xml"/><Relationship Id="rId15" Type="http://schemas.openxmlformats.org/officeDocument/2006/relationships/tags" Target="../tags/tag219.xml"/><Relationship Id="rId23" Type="http://schemas.openxmlformats.org/officeDocument/2006/relationships/slideLayout" Target="../slideLayouts/slideLayout12.xml"/><Relationship Id="rId10" Type="http://schemas.openxmlformats.org/officeDocument/2006/relationships/tags" Target="../tags/tag214.xml"/><Relationship Id="rId19" Type="http://schemas.openxmlformats.org/officeDocument/2006/relationships/tags" Target="../tags/tag223.xml"/><Relationship Id="rId4" Type="http://schemas.openxmlformats.org/officeDocument/2006/relationships/tags" Target="../tags/tag208.xml"/><Relationship Id="rId9" Type="http://schemas.openxmlformats.org/officeDocument/2006/relationships/tags" Target="../tags/tag213.xml"/><Relationship Id="rId14" Type="http://schemas.openxmlformats.org/officeDocument/2006/relationships/tags" Target="../tags/tag218.xml"/><Relationship Id="rId22" Type="http://schemas.openxmlformats.org/officeDocument/2006/relationships/tags" Target="../tags/tag226.xml"/></Relationships>
</file>

<file path=ppt/slides/_rels/slide14.xml.rels><?xml version="1.0" encoding="UTF-8" standalone="yes"?>
<Relationships xmlns="http://schemas.openxmlformats.org/package/2006/relationships"><Relationship Id="rId8" Type="http://schemas.openxmlformats.org/officeDocument/2006/relationships/tags" Target="../tags/tag234.xml"/><Relationship Id="rId13" Type="http://schemas.openxmlformats.org/officeDocument/2006/relationships/tags" Target="../tags/tag239.xml"/><Relationship Id="rId18" Type="http://schemas.openxmlformats.org/officeDocument/2006/relationships/tags" Target="../tags/tag244.xml"/><Relationship Id="rId26" Type="http://schemas.openxmlformats.org/officeDocument/2006/relationships/tags" Target="../tags/tag252.xml"/><Relationship Id="rId3" Type="http://schemas.openxmlformats.org/officeDocument/2006/relationships/tags" Target="../tags/tag229.xml"/><Relationship Id="rId21" Type="http://schemas.openxmlformats.org/officeDocument/2006/relationships/tags" Target="../tags/tag247.xml"/><Relationship Id="rId34" Type="http://schemas.openxmlformats.org/officeDocument/2006/relationships/tags" Target="../tags/tag260.xml"/><Relationship Id="rId7" Type="http://schemas.openxmlformats.org/officeDocument/2006/relationships/tags" Target="../tags/tag233.xml"/><Relationship Id="rId12" Type="http://schemas.openxmlformats.org/officeDocument/2006/relationships/tags" Target="../tags/tag238.xml"/><Relationship Id="rId17" Type="http://schemas.openxmlformats.org/officeDocument/2006/relationships/tags" Target="../tags/tag243.xml"/><Relationship Id="rId25" Type="http://schemas.openxmlformats.org/officeDocument/2006/relationships/tags" Target="../tags/tag251.xml"/><Relationship Id="rId33" Type="http://schemas.openxmlformats.org/officeDocument/2006/relationships/tags" Target="../tags/tag259.xml"/><Relationship Id="rId2" Type="http://schemas.openxmlformats.org/officeDocument/2006/relationships/tags" Target="../tags/tag228.xml"/><Relationship Id="rId16" Type="http://schemas.openxmlformats.org/officeDocument/2006/relationships/tags" Target="../tags/tag242.xml"/><Relationship Id="rId20" Type="http://schemas.openxmlformats.org/officeDocument/2006/relationships/tags" Target="../tags/tag246.xml"/><Relationship Id="rId29" Type="http://schemas.openxmlformats.org/officeDocument/2006/relationships/tags" Target="../tags/tag255.xml"/><Relationship Id="rId1" Type="http://schemas.openxmlformats.org/officeDocument/2006/relationships/tags" Target="../tags/tag227.xml"/><Relationship Id="rId6" Type="http://schemas.openxmlformats.org/officeDocument/2006/relationships/tags" Target="../tags/tag232.xml"/><Relationship Id="rId11" Type="http://schemas.openxmlformats.org/officeDocument/2006/relationships/tags" Target="../tags/tag237.xml"/><Relationship Id="rId24" Type="http://schemas.openxmlformats.org/officeDocument/2006/relationships/tags" Target="../tags/tag250.xml"/><Relationship Id="rId32" Type="http://schemas.openxmlformats.org/officeDocument/2006/relationships/tags" Target="../tags/tag258.xml"/><Relationship Id="rId5" Type="http://schemas.openxmlformats.org/officeDocument/2006/relationships/tags" Target="../tags/tag231.xml"/><Relationship Id="rId15" Type="http://schemas.openxmlformats.org/officeDocument/2006/relationships/tags" Target="../tags/tag241.xml"/><Relationship Id="rId23" Type="http://schemas.openxmlformats.org/officeDocument/2006/relationships/tags" Target="../tags/tag249.xml"/><Relationship Id="rId28" Type="http://schemas.openxmlformats.org/officeDocument/2006/relationships/tags" Target="../tags/tag254.xml"/><Relationship Id="rId36" Type="http://schemas.openxmlformats.org/officeDocument/2006/relationships/slideLayout" Target="../slideLayouts/slideLayout12.xml"/><Relationship Id="rId10" Type="http://schemas.openxmlformats.org/officeDocument/2006/relationships/tags" Target="../tags/tag236.xml"/><Relationship Id="rId19" Type="http://schemas.openxmlformats.org/officeDocument/2006/relationships/tags" Target="../tags/tag245.xml"/><Relationship Id="rId31" Type="http://schemas.openxmlformats.org/officeDocument/2006/relationships/tags" Target="../tags/tag257.xml"/><Relationship Id="rId4" Type="http://schemas.openxmlformats.org/officeDocument/2006/relationships/tags" Target="../tags/tag230.xml"/><Relationship Id="rId9" Type="http://schemas.openxmlformats.org/officeDocument/2006/relationships/tags" Target="../tags/tag235.xml"/><Relationship Id="rId14" Type="http://schemas.openxmlformats.org/officeDocument/2006/relationships/tags" Target="../tags/tag240.xml"/><Relationship Id="rId22" Type="http://schemas.openxmlformats.org/officeDocument/2006/relationships/tags" Target="../tags/tag248.xml"/><Relationship Id="rId27" Type="http://schemas.openxmlformats.org/officeDocument/2006/relationships/tags" Target="../tags/tag253.xml"/><Relationship Id="rId30" Type="http://schemas.openxmlformats.org/officeDocument/2006/relationships/tags" Target="../tags/tag256.xml"/><Relationship Id="rId35" Type="http://schemas.openxmlformats.org/officeDocument/2006/relationships/tags" Target="../tags/tag261.xml"/></Relationships>
</file>

<file path=ppt/slides/_rels/slide15.xml.rels><?xml version="1.0" encoding="UTF-8" standalone="yes"?>
<Relationships xmlns="http://schemas.openxmlformats.org/package/2006/relationships"><Relationship Id="rId3" Type="http://schemas.openxmlformats.org/officeDocument/2006/relationships/tags" Target="../tags/tag264.xml"/><Relationship Id="rId2" Type="http://schemas.openxmlformats.org/officeDocument/2006/relationships/tags" Target="../tags/tag263.xml"/><Relationship Id="rId1" Type="http://schemas.openxmlformats.org/officeDocument/2006/relationships/tags" Target="../tags/tag262.xml"/><Relationship Id="rId5" Type="http://schemas.openxmlformats.org/officeDocument/2006/relationships/slideLayout" Target="../slideLayouts/slideLayout12.xml"/><Relationship Id="rId4" Type="http://schemas.openxmlformats.org/officeDocument/2006/relationships/tags" Target="../tags/tag265.xml"/></Relationships>
</file>

<file path=ppt/slides/_rels/slide16.xml.rels><?xml version="1.0" encoding="UTF-8" standalone="yes"?>
<Relationships xmlns="http://schemas.openxmlformats.org/package/2006/relationships"><Relationship Id="rId8" Type="http://schemas.openxmlformats.org/officeDocument/2006/relationships/tags" Target="../tags/tag273.xml"/><Relationship Id="rId13" Type="http://schemas.openxmlformats.org/officeDocument/2006/relationships/tags" Target="../tags/tag278.xml"/><Relationship Id="rId18" Type="http://schemas.openxmlformats.org/officeDocument/2006/relationships/tags" Target="../tags/tag283.xml"/><Relationship Id="rId3" Type="http://schemas.openxmlformats.org/officeDocument/2006/relationships/tags" Target="../tags/tag268.xml"/><Relationship Id="rId7" Type="http://schemas.openxmlformats.org/officeDocument/2006/relationships/tags" Target="../tags/tag272.xml"/><Relationship Id="rId12" Type="http://schemas.openxmlformats.org/officeDocument/2006/relationships/tags" Target="../tags/tag277.xml"/><Relationship Id="rId17" Type="http://schemas.openxmlformats.org/officeDocument/2006/relationships/tags" Target="../tags/tag282.xml"/><Relationship Id="rId2" Type="http://schemas.openxmlformats.org/officeDocument/2006/relationships/tags" Target="../tags/tag267.xml"/><Relationship Id="rId16" Type="http://schemas.openxmlformats.org/officeDocument/2006/relationships/tags" Target="../tags/tag281.xml"/><Relationship Id="rId1" Type="http://schemas.openxmlformats.org/officeDocument/2006/relationships/tags" Target="../tags/tag266.xml"/><Relationship Id="rId6" Type="http://schemas.openxmlformats.org/officeDocument/2006/relationships/tags" Target="../tags/tag271.xml"/><Relationship Id="rId11" Type="http://schemas.openxmlformats.org/officeDocument/2006/relationships/tags" Target="../tags/tag276.xml"/><Relationship Id="rId5" Type="http://schemas.openxmlformats.org/officeDocument/2006/relationships/tags" Target="../tags/tag270.xml"/><Relationship Id="rId15" Type="http://schemas.openxmlformats.org/officeDocument/2006/relationships/tags" Target="../tags/tag280.xml"/><Relationship Id="rId10" Type="http://schemas.openxmlformats.org/officeDocument/2006/relationships/tags" Target="../tags/tag275.xml"/><Relationship Id="rId19" Type="http://schemas.openxmlformats.org/officeDocument/2006/relationships/slideLayout" Target="../slideLayouts/slideLayout12.xml"/><Relationship Id="rId4" Type="http://schemas.openxmlformats.org/officeDocument/2006/relationships/tags" Target="../tags/tag269.xml"/><Relationship Id="rId9" Type="http://schemas.openxmlformats.org/officeDocument/2006/relationships/tags" Target="../tags/tag274.xml"/><Relationship Id="rId14" Type="http://schemas.openxmlformats.org/officeDocument/2006/relationships/tags" Target="../tags/tag279.xml"/></Relationships>
</file>

<file path=ppt/slides/_rels/slide17.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tags" Target="../tags/tag286.xml"/><Relationship Id="rId7" Type="http://schemas.openxmlformats.org/officeDocument/2006/relationships/slideLayout" Target="../slideLayouts/slideLayout12.xml"/><Relationship Id="rId2" Type="http://schemas.openxmlformats.org/officeDocument/2006/relationships/tags" Target="../tags/tag285.xml"/><Relationship Id="rId1" Type="http://schemas.openxmlformats.org/officeDocument/2006/relationships/tags" Target="../tags/tag284.xml"/><Relationship Id="rId6" Type="http://schemas.openxmlformats.org/officeDocument/2006/relationships/tags" Target="../tags/tag289.xml"/><Relationship Id="rId5" Type="http://schemas.openxmlformats.org/officeDocument/2006/relationships/tags" Target="../tags/tag288.xml"/><Relationship Id="rId10" Type="http://schemas.openxmlformats.org/officeDocument/2006/relationships/chart" Target="../charts/chart2.xml"/><Relationship Id="rId4" Type="http://schemas.openxmlformats.org/officeDocument/2006/relationships/tags" Target="../tags/tag287.xml"/><Relationship Id="rId9" Type="http://schemas.openxmlformats.org/officeDocument/2006/relationships/image" Target="../media/image2.jpeg"/></Relationships>
</file>

<file path=ppt/slides/_rels/slide18.xml.rels><?xml version="1.0" encoding="UTF-8" standalone="yes"?>
<Relationships xmlns="http://schemas.openxmlformats.org/package/2006/relationships"><Relationship Id="rId8" Type="http://schemas.openxmlformats.org/officeDocument/2006/relationships/tags" Target="../tags/tag297.xml"/><Relationship Id="rId13" Type="http://schemas.openxmlformats.org/officeDocument/2006/relationships/slideLayout" Target="../slideLayouts/slideLayout12.xml"/><Relationship Id="rId3" Type="http://schemas.openxmlformats.org/officeDocument/2006/relationships/tags" Target="../tags/tag292.xml"/><Relationship Id="rId7" Type="http://schemas.openxmlformats.org/officeDocument/2006/relationships/tags" Target="../tags/tag296.xml"/><Relationship Id="rId12" Type="http://schemas.openxmlformats.org/officeDocument/2006/relationships/tags" Target="../tags/tag301.xml"/><Relationship Id="rId2" Type="http://schemas.openxmlformats.org/officeDocument/2006/relationships/tags" Target="../tags/tag291.xml"/><Relationship Id="rId1" Type="http://schemas.openxmlformats.org/officeDocument/2006/relationships/tags" Target="../tags/tag290.xml"/><Relationship Id="rId6" Type="http://schemas.openxmlformats.org/officeDocument/2006/relationships/tags" Target="../tags/tag295.xml"/><Relationship Id="rId11" Type="http://schemas.openxmlformats.org/officeDocument/2006/relationships/tags" Target="../tags/tag300.xml"/><Relationship Id="rId5" Type="http://schemas.openxmlformats.org/officeDocument/2006/relationships/tags" Target="../tags/tag294.xml"/><Relationship Id="rId10" Type="http://schemas.openxmlformats.org/officeDocument/2006/relationships/tags" Target="../tags/tag299.xml"/><Relationship Id="rId4" Type="http://schemas.openxmlformats.org/officeDocument/2006/relationships/tags" Target="../tags/tag293.xml"/><Relationship Id="rId9" Type="http://schemas.openxmlformats.org/officeDocument/2006/relationships/tags" Target="../tags/tag298.xml"/><Relationship Id="rId14" Type="http://schemas.openxmlformats.org/officeDocument/2006/relationships/image" Target="../media/image3.jpeg"/></Relationships>
</file>

<file path=ppt/slides/_rels/slide19.xml.rels><?xml version="1.0" encoding="UTF-8" standalone="yes"?>
<Relationships xmlns="http://schemas.openxmlformats.org/package/2006/relationships"><Relationship Id="rId8" Type="http://schemas.openxmlformats.org/officeDocument/2006/relationships/tags" Target="../tags/tag309.xml"/><Relationship Id="rId13" Type="http://schemas.openxmlformats.org/officeDocument/2006/relationships/image" Target="../media/image7.jpeg"/><Relationship Id="rId3" Type="http://schemas.openxmlformats.org/officeDocument/2006/relationships/tags" Target="../tags/tag304.xml"/><Relationship Id="rId7" Type="http://schemas.openxmlformats.org/officeDocument/2006/relationships/tags" Target="../tags/tag308.xml"/><Relationship Id="rId12" Type="http://schemas.openxmlformats.org/officeDocument/2006/relationships/image" Target="../media/image6.png"/><Relationship Id="rId2" Type="http://schemas.openxmlformats.org/officeDocument/2006/relationships/tags" Target="../tags/tag303.xml"/><Relationship Id="rId1" Type="http://schemas.openxmlformats.org/officeDocument/2006/relationships/tags" Target="../tags/tag302.xml"/><Relationship Id="rId6" Type="http://schemas.openxmlformats.org/officeDocument/2006/relationships/tags" Target="../tags/tag307.xml"/><Relationship Id="rId11" Type="http://schemas.openxmlformats.org/officeDocument/2006/relationships/image" Target="../media/image5.jpeg"/><Relationship Id="rId5" Type="http://schemas.openxmlformats.org/officeDocument/2006/relationships/tags" Target="../tags/tag306.xml"/><Relationship Id="rId10" Type="http://schemas.openxmlformats.org/officeDocument/2006/relationships/image" Target="../media/image4.png"/><Relationship Id="rId4" Type="http://schemas.openxmlformats.org/officeDocument/2006/relationships/tags" Target="../tags/tag305.xml"/><Relationship Id="rId9" Type="http://schemas.openxmlformats.org/officeDocument/2006/relationships/slideLayout" Target="../slideLayouts/slideLayout12.xml"/><Relationship Id="rId14" Type="http://schemas.openxmlformats.org/officeDocument/2006/relationships/chart" Target="../charts/chart3.xml"/></Relationships>
</file>

<file path=ppt/slides/_rels/slide2.xml.rels><?xml version="1.0" encoding="UTF-8" standalone="yes"?>
<Relationships xmlns="http://schemas.openxmlformats.org/package/2006/relationships"><Relationship Id="rId8" Type="http://schemas.openxmlformats.org/officeDocument/2006/relationships/tags" Target="../tags/tag16.xml"/><Relationship Id="rId13" Type="http://schemas.openxmlformats.org/officeDocument/2006/relationships/tags" Target="../tags/tag21.xml"/><Relationship Id="rId18" Type="http://schemas.openxmlformats.org/officeDocument/2006/relationships/tags" Target="../tags/tag26.xml"/><Relationship Id="rId3" Type="http://schemas.openxmlformats.org/officeDocument/2006/relationships/tags" Target="../tags/tag11.xml"/><Relationship Id="rId21" Type="http://schemas.openxmlformats.org/officeDocument/2006/relationships/tags" Target="../tags/tag29.xml"/><Relationship Id="rId7" Type="http://schemas.openxmlformats.org/officeDocument/2006/relationships/tags" Target="../tags/tag15.xml"/><Relationship Id="rId12" Type="http://schemas.openxmlformats.org/officeDocument/2006/relationships/tags" Target="../tags/tag20.xml"/><Relationship Id="rId17" Type="http://schemas.openxmlformats.org/officeDocument/2006/relationships/tags" Target="../tags/tag25.xml"/><Relationship Id="rId2" Type="http://schemas.openxmlformats.org/officeDocument/2006/relationships/tags" Target="../tags/tag10.xml"/><Relationship Id="rId16" Type="http://schemas.openxmlformats.org/officeDocument/2006/relationships/tags" Target="../tags/tag24.xml"/><Relationship Id="rId20" Type="http://schemas.openxmlformats.org/officeDocument/2006/relationships/tags" Target="../tags/tag28.xml"/><Relationship Id="rId1" Type="http://schemas.openxmlformats.org/officeDocument/2006/relationships/tags" Target="../tags/tag9.xml"/><Relationship Id="rId6" Type="http://schemas.openxmlformats.org/officeDocument/2006/relationships/tags" Target="../tags/tag14.xml"/><Relationship Id="rId11" Type="http://schemas.openxmlformats.org/officeDocument/2006/relationships/tags" Target="../tags/tag19.xml"/><Relationship Id="rId5" Type="http://schemas.openxmlformats.org/officeDocument/2006/relationships/tags" Target="../tags/tag13.xml"/><Relationship Id="rId15" Type="http://schemas.openxmlformats.org/officeDocument/2006/relationships/tags" Target="../tags/tag23.xml"/><Relationship Id="rId23" Type="http://schemas.openxmlformats.org/officeDocument/2006/relationships/slideLayout" Target="../slideLayouts/slideLayout12.xml"/><Relationship Id="rId10" Type="http://schemas.openxmlformats.org/officeDocument/2006/relationships/tags" Target="../tags/tag18.xml"/><Relationship Id="rId19" Type="http://schemas.openxmlformats.org/officeDocument/2006/relationships/tags" Target="../tags/tag27.xml"/><Relationship Id="rId4" Type="http://schemas.openxmlformats.org/officeDocument/2006/relationships/tags" Target="../tags/tag12.xml"/><Relationship Id="rId9" Type="http://schemas.openxmlformats.org/officeDocument/2006/relationships/tags" Target="../tags/tag17.xml"/><Relationship Id="rId14" Type="http://schemas.openxmlformats.org/officeDocument/2006/relationships/tags" Target="../tags/tag22.xml"/><Relationship Id="rId22" Type="http://schemas.openxmlformats.org/officeDocument/2006/relationships/tags" Target="../tags/tag30.xml"/></Relationships>
</file>

<file path=ppt/slides/_rels/slide20.xml.rels><?xml version="1.0" encoding="UTF-8" standalone="yes"?>
<Relationships xmlns="http://schemas.openxmlformats.org/package/2006/relationships"><Relationship Id="rId8" Type="http://schemas.openxmlformats.org/officeDocument/2006/relationships/tags" Target="../tags/tag317.xml"/><Relationship Id="rId13" Type="http://schemas.openxmlformats.org/officeDocument/2006/relationships/tags" Target="../tags/tag322.xml"/><Relationship Id="rId18" Type="http://schemas.openxmlformats.org/officeDocument/2006/relationships/tags" Target="../tags/tag327.xml"/><Relationship Id="rId26" Type="http://schemas.openxmlformats.org/officeDocument/2006/relationships/tags" Target="../tags/tag335.xml"/><Relationship Id="rId3" Type="http://schemas.openxmlformats.org/officeDocument/2006/relationships/tags" Target="../tags/tag312.xml"/><Relationship Id="rId21" Type="http://schemas.openxmlformats.org/officeDocument/2006/relationships/tags" Target="../tags/tag330.xml"/><Relationship Id="rId7" Type="http://schemas.openxmlformats.org/officeDocument/2006/relationships/tags" Target="../tags/tag316.xml"/><Relationship Id="rId12" Type="http://schemas.openxmlformats.org/officeDocument/2006/relationships/tags" Target="../tags/tag321.xml"/><Relationship Id="rId17" Type="http://schemas.openxmlformats.org/officeDocument/2006/relationships/tags" Target="../tags/tag326.xml"/><Relationship Id="rId25" Type="http://schemas.openxmlformats.org/officeDocument/2006/relationships/tags" Target="../tags/tag334.xml"/><Relationship Id="rId2" Type="http://schemas.openxmlformats.org/officeDocument/2006/relationships/tags" Target="../tags/tag311.xml"/><Relationship Id="rId16" Type="http://schemas.openxmlformats.org/officeDocument/2006/relationships/tags" Target="../tags/tag325.xml"/><Relationship Id="rId20" Type="http://schemas.openxmlformats.org/officeDocument/2006/relationships/tags" Target="../tags/tag329.xml"/><Relationship Id="rId1" Type="http://schemas.openxmlformats.org/officeDocument/2006/relationships/tags" Target="../tags/tag310.xml"/><Relationship Id="rId6" Type="http://schemas.openxmlformats.org/officeDocument/2006/relationships/tags" Target="../tags/tag315.xml"/><Relationship Id="rId11" Type="http://schemas.openxmlformats.org/officeDocument/2006/relationships/tags" Target="../tags/tag320.xml"/><Relationship Id="rId24" Type="http://schemas.openxmlformats.org/officeDocument/2006/relationships/tags" Target="../tags/tag333.xml"/><Relationship Id="rId5" Type="http://schemas.openxmlformats.org/officeDocument/2006/relationships/tags" Target="../tags/tag314.xml"/><Relationship Id="rId15" Type="http://schemas.openxmlformats.org/officeDocument/2006/relationships/tags" Target="../tags/tag324.xml"/><Relationship Id="rId23" Type="http://schemas.openxmlformats.org/officeDocument/2006/relationships/tags" Target="../tags/tag332.xml"/><Relationship Id="rId28" Type="http://schemas.openxmlformats.org/officeDocument/2006/relationships/notesSlide" Target="../notesSlides/notesSlide4.xml"/><Relationship Id="rId10" Type="http://schemas.openxmlformats.org/officeDocument/2006/relationships/tags" Target="../tags/tag319.xml"/><Relationship Id="rId19" Type="http://schemas.openxmlformats.org/officeDocument/2006/relationships/tags" Target="../tags/tag328.xml"/><Relationship Id="rId4" Type="http://schemas.openxmlformats.org/officeDocument/2006/relationships/tags" Target="../tags/tag313.xml"/><Relationship Id="rId9" Type="http://schemas.openxmlformats.org/officeDocument/2006/relationships/tags" Target="../tags/tag318.xml"/><Relationship Id="rId14" Type="http://schemas.openxmlformats.org/officeDocument/2006/relationships/tags" Target="../tags/tag323.xml"/><Relationship Id="rId22" Type="http://schemas.openxmlformats.org/officeDocument/2006/relationships/tags" Target="../tags/tag331.xml"/><Relationship Id="rId27"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3" Type="http://schemas.openxmlformats.org/officeDocument/2006/relationships/tags" Target="../tags/tag338.xml"/><Relationship Id="rId2" Type="http://schemas.openxmlformats.org/officeDocument/2006/relationships/tags" Target="../tags/tag337.xml"/><Relationship Id="rId1" Type="http://schemas.openxmlformats.org/officeDocument/2006/relationships/tags" Target="../tags/tag336.xml"/><Relationship Id="rId5" Type="http://schemas.openxmlformats.org/officeDocument/2006/relationships/slideLayout" Target="../slideLayouts/slideLayout12.xml"/><Relationship Id="rId4" Type="http://schemas.openxmlformats.org/officeDocument/2006/relationships/tags" Target="../tags/tag339.xml"/></Relationships>
</file>

<file path=ppt/slides/_rels/slide22.xml.rels><?xml version="1.0" encoding="UTF-8" standalone="yes"?>
<Relationships xmlns="http://schemas.openxmlformats.org/package/2006/relationships"><Relationship Id="rId8" Type="http://schemas.openxmlformats.org/officeDocument/2006/relationships/tags" Target="../tags/tag347.xml"/><Relationship Id="rId13" Type="http://schemas.openxmlformats.org/officeDocument/2006/relationships/image" Target="../media/image8.jpeg"/><Relationship Id="rId3" Type="http://schemas.openxmlformats.org/officeDocument/2006/relationships/tags" Target="../tags/tag342.xml"/><Relationship Id="rId7" Type="http://schemas.openxmlformats.org/officeDocument/2006/relationships/tags" Target="../tags/tag346.xml"/><Relationship Id="rId12" Type="http://schemas.openxmlformats.org/officeDocument/2006/relationships/slideLayout" Target="../slideLayouts/slideLayout12.xml"/><Relationship Id="rId2" Type="http://schemas.openxmlformats.org/officeDocument/2006/relationships/tags" Target="../tags/tag341.xml"/><Relationship Id="rId1" Type="http://schemas.openxmlformats.org/officeDocument/2006/relationships/tags" Target="../tags/tag340.xml"/><Relationship Id="rId6" Type="http://schemas.openxmlformats.org/officeDocument/2006/relationships/tags" Target="../tags/tag345.xml"/><Relationship Id="rId11" Type="http://schemas.openxmlformats.org/officeDocument/2006/relationships/tags" Target="../tags/tag350.xml"/><Relationship Id="rId5" Type="http://schemas.openxmlformats.org/officeDocument/2006/relationships/tags" Target="../tags/tag344.xml"/><Relationship Id="rId10" Type="http://schemas.openxmlformats.org/officeDocument/2006/relationships/tags" Target="../tags/tag349.xml"/><Relationship Id="rId4" Type="http://schemas.openxmlformats.org/officeDocument/2006/relationships/tags" Target="../tags/tag343.xml"/><Relationship Id="rId9" Type="http://schemas.openxmlformats.org/officeDocument/2006/relationships/tags" Target="../tags/tag348.xml"/></Relationships>
</file>

<file path=ppt/slides/_rels/slide23.xml.rels><?xml version="1.0" encoding="UTF-8" standalone="yes"?>
<Relationships xmlns="http://schemas.openxmlformats.org/package/2006/relationships"><Relationship Id="rId8" Type="http://schemas.openxmlformats.org/officeDocument/2006/relationships/tags" Target="../tags/tag358.xml"/><Relationship Id="rId13" Type="http://schemas.openxmlformats.org/officeDocument/2006/relationships/tags" Target="../tags/tag363.xml"/><Relationship Id="rId18" Type="http://schemas.openxmlformats.org/officeDocument/2006/relationships/tags" Target="../tags/tag368.xml"/><Relationship Id="rId26" Type="http://schemas.openxmlformats.org/officeDocument/2006/relationships/tags" Target="../tags/tag376.xml"/><Relationship Id="rId39" Type="http://schemas.openxmlformats.org/officeDocument/2006/relationships/slideLayout" Target="../slideLayouts/slideLayout12.xml"/><Relationship Id="rId3" Type="http://schemas.openxmlformats.org/officeDocument/2006/relationships/tags" Target="../tags/tag353.xml"/><Relationship Id="rId21" Type="http://schemas.openxmlformats.org/officeDocument/2006/relationships/tags" Target="../tags/tag371.xml"/><Relationship Id="rId34" Type="http://schemas.openxmlformats.org/officeDocument/2006/relationships/tags" Target="../tags/tag384.xml"/><Relationship Id="rId7" Type="http://schemas.openxmlformats.org/officeDocument/2006/relationships/tags" Target="../tags/tag357.xml"/><Relationship Id="rId12" Type="http://schemas.openxmlformats.org/officeDocument/2006/relationships/tags" Target="../tags/tag362.xml"/><Relationship Id="rId17" Type="http://schemas.openxmlformats.org/officeDocument/2006/relationships/tags" Target="../tags/tag367.xml"/><Relationship Id="rId25" Type="http://schemas.openxmlformats.org/officeDocument/2006/relationships/tags" Target="../tags/tag375.xml"/><Relationship Id="rId33" Type="http://schemas.openxmlformats.org/officeDocument/2006/relationships/tags" Target="../tags/tag383.xml"/><Relationship Id="rId38" Type="http://schemas.openxmlformats.org/officeDocument/2006/relationships/tags" Target="../tags/tag388.xml"/><Relationship Id="rId2" Type="http://schemas.openxmlformats.org/officeDocument/2006/relationships/tags" Target="../tags/tag352.xml"/><Relationship Id="rId16" Type="http://schemas.openxmlformats.org/officeDocument/2006/relationships/tags" Target="../tags/tag366.xml"/><Relationship Id="rId20" Type="http://schemas.openxmlformats.org/officeDocument/2006/relationships/tags" Target="../tags/tag370.xml"/><Relationship Id="rId29" Type="http://schemas.openxmlformats.org/officeDocument/2006/relationships/tags" Target="../tags/tag379.xml"/><Relationship Id="rId1" Type="http://schemas.openxmlformats.org/officeDocument/2006/relationships/tags" Target="../tags/tag351.xml"/><Relationship Id="rId6" Type="http://schemas.openxmlformats.org/officeDocument/2006/relationships/tags" Target="../tags/tag356.xml"/><Relationship Id="rId11" Type="http://schemas.openxmlformats.org/officeDocument/2006/relationships/tags" Target="../tags/tag361.xml"/><Relationship Id="rId24" Type="http://schemas.openxmlformats.org/officeDocument/2006/relationships/tags" Target="../tags/tag374.xml"/><Relationship Id="rId32" Type="http://schemas.openxmlformats.org/officeDocument/2006/relationships/tags" Target="../tags/tag382.xml"/><Relationship Id="rId37" Type="http://schemas.openxmlformats.org/officeDocument/2006/relationships/tags" Target="../tags/tag387.xml"/><Relationship Id="rId5" Type="http://schemas.openxmlformats.org/officeDocument/2006/relationships/tags" Target="../tags/tag355.xml"/><Relationship Id="rId15" Type="http://schemas.openxmlformats.org/officeDocument/2006/relationships/tags" Target="../tags/tag365.xml"/><Relationship Id="rId23" Type="http://schemas.openxmlformats.org/officeDocument/2006/relationships/tags" Target="../tags/tag373.xml"/><Relationship Id="rId28" Type="http://schemas.openxmlformats.org/officeDocument/2006/relationships/tags" Target="../tags/tag378.xml"/><Relationship Id="rId36" Type="http://schemas.openxmlformats.org/officeDocument/2006/relationships/tags" Target="../tags/tag386.xml"/><Relationship Id="rId10" Type="http://schemas.openxmlformats.org/officeDocument/2006/relationships/tags" Target="../tags/tag360.xml"/><Relationship Id="rId19" Type="http://schemas.openxmlformats.org/officeDocument/2006/relationships/tags" Target="../tags/tag369.xml"/><Relationship Id="rId31" Type="http://schemas.openxmlformats.org/officeDocument/2006/relationships/tags" Target="../tags/tag381.xml"/><Relationship Id="rId4" Type="http://schemas.openxmlformats.org/officeDocument/2006/relationships/tags" Target="../tags/tag354.xml"/><Relationship Id="rId9" Type="http://schemas.openxmlformats.org/officeDocument/2006/relationships/tags" Target="../tags/tag359.xml"/><Relationship Id="rId14" Type="http://schemas.openxmlformats.org/officeDocument/2006/relationships/tags" Target="../tags/tag364.xml"/><Relationship Id="rId22" Type="http://schemas.openxmlformats.org/officeDocument/2006/relationships/tags" Target="../tags/tag372.xml"/><Relationship Id="rId27" Type="http://schemas.openxmlformats.org/officeDocument/2006/relationships/tags" Target="../tags/tag377.xml"/><Relationship Id="rId30" Type="http://schemas.openxmlformats.org/officeDocument/2006/relationships/tags" Target="../tags/tag380.xml"/><Relationship Id="rId35" Type="http://schemas.openxmlformats.org/officeDocument/2006/relationships/tags" Target="../tags/tag385.xml"/></Relationships>
</file>

<file path=ppt/slides/_rels/slide24.xml.rels><?xml version="1.0" encoding="UTF-8" standalone="yes"?>
<Relationships xmlns="http://schemas.openxmlformats.org/package/2006/relationships"><Relationship Id="rId8" Type="http://schemas.openxmlformats.org/officeDocument/2006/relationships/tags" Target="../tags/tag396.xml"/><Relationship Id="rId13" Type="http://schemas.openxmlformats.org/officeDocument/2006/relationships/tags" Target="../tags/tag401.xml"/><Relationship Id="rId18" Type="http://schemas.openxmlformats.org/officeDocument/2006/relationships/tags" Target="../tags/tag406.xml"/><Relationship Id="rId3" Type="http://schemas.openxmlformats.org/officeDocument/2006/relationships/tags" Target="../tags/tag391.xml"/><Relationship Id="rId21" Type="http://schemas.openxmlformats.org/officeDocument/2006/relationships/image" Target="../media/image10.jpeg"/><Relationship Id="rId7" Type="http://schemas.openxmlformats.org/officeDocument/2006/relationships/tags" Target="../tags/tag395.xml"/><Relationship Id="rId12" Type="http://schemas.openxmlformats.org/officeDocument/2006/relationships/tags" Target="../tags/tag400.xml"/><Relationship Id="rId17" Type="http://schemas.openxmlformats.org/officeDocument/2006/relationships/tags" Target="../tags/tag405.xml"/><Relationship Id="rId2" Type="http://schemas.openxmlformats.org/officeDocument/2006/relationships/tags" Target="../tags/tag390.xml"/><Relationship Id="rId16" Type="http://schemas.openxmlformats.org/officeDocument/2006/relationships/tags" Target="../tags/tag404.xml"/><Relationship Id="rId20" Type="http://schemas.openxmlformats.org/officeDocument/2006/relationships/image" Target="../media/image9.jpeg"/><Relationship Id="rId1" Type="http://schemas.openxmlformats.org/officeDocument/2006/relationships/tags" Target="../tags/tag389.xml"/><Relationship Id="rId6" Type="http://schemas.openxmlformats.org/officeDocument/2006/relationships/tags" Target="../tags/tag394.xml"/><Relationship Id="rId11" Type="http://schemas.openxmlformats.org/officeDocument/2006/relationships/tags" Target="../tags/tag399.xml"/><Relationship Id="rId24" Type="http://schemas.openxmlformats.org/officeDocument/2006/relationships/image" Target="../media/image13.jpeg"/><Relationship Id="rId5" Type="http://schemas.openxmlformats.org/officeDocument/2006/relationships/tags" Target="../tags/tag393.xml"/><Relationship Id="rId15" Type="http://schemas.openxmlformats.org/officeDocument/2006/relationships/tags" Target="../tags/tag403.xml"/><Relationship Id="rId23" Type="http://schemas.openxmlformats.org/officeDocument/2006/relationships/image" Target="../media/image12.jpeg"/><Relationship Id="rId10" Type="http://schemas.openxmlformats.org/officeDocument/2006/relationships/tags" Target="../tags/tag398.xml"/><Relationship Id="rId19" Type="http://schemas.openxmlformats.org/officeDocument/2006/relationships/slideLayout" Target="../slideLayouts/slideLayout12.xml"/><Relationship Id="rId4" Type="http://schemas.openxmlformats.org/officeDocument/2006/relationships/tags" Target="../tags/tag392.xml"/><Relationship Id="rId9" Type="http://schemas.openxmlformats.org/officeDocument/2006/relationships/tags" Target="../tags/tag397.xml"/><Relationship Id="rId14" Type="http://schemas.openxmlformats.org/officeDocument/2006/relationships/tags" Target="../tags/tag402.xml"/><Relationship Id="rId22" Type="http://schemas.openxmlformats.org/officeDocument/2006/relationships/image" Target="../media/image11.jpeg"/></Relationships>
</file>

<file path=ppt/slides/_rels/slide25.xml.rels><?xml version="1.0" encoding="UTF-8" standalone="yes"?>
<Relationships xmlns="http://schemas.openxmlformats.org/package/2006/relationships"><Relationship Id="rId8" Type="http://schemas.openxmlformats.org/officeDocument/2006/relationships/tags" Target="../tags/tag414.xml"/><Relationship Id="rId13" Type="http://schemas.openxmlformats.org/officeDocument/2006/relationships/tags" Target="../tags/tag419.xml"/><Relationship Id="rId3" Type="http://schemas.openxmlformats.org/officeDocument/2006/relationships/tags" Target="../tags/tag409.xml"/><Relationship Id="rId7" Type="http://schemas.openxmlformats.org/officeDocument/2006/relationships/tags" Target="../tags/tag413.xml"/><Relationship Id="rId12" Type="http://schemas.openxmlformats.org/officeDocument/2006/relationships/tags" Target="../tags/tag418.xml"/><Relationship Id="rId17" Type="http://schemas.openxmlformats.org/officeDocument/2006/relationships/image" Target="../media/image14.jpeg"/><Relationship Id="rId2" Type="http://schemas.openxmlformats.org/officeDocument/2006/relationships/tags" Target="../tags/tag408.xml"/><Relationship Id="rId16" Type="http://schemas.openxmlformats.org/officeDocument/2006/relationships/notesSlide" Target="../notesSlides/notesSlide5.xml"/><Relationship Id="rId1" Type="http://schemas.openxmlformats.org/officeDocument/2006/relationships/tags" Target="../tags/tag407.xml"/><Relationship Id="rId6" Type="http://schemas.openxmlformats.org/officeDocument/2006/relationships/tags" Target="../tags/tag412.xml"/><Relationship Id="rId11" Type="http://schemas.openxmlformats.org/officeDocument/2006/relationships/tags" Target="../tags/tag417.xml"/><Relationship Id="rId5" Type="http://schemas.openxmlformats.org/officeDocument/2006/relationships/tags" Target="../tags/tag411.xml"/><Relationship Id="rId15" Type="http://schemas.openxmlformats.org/officeDocument/2006/relationships/slideLayout" Target="../slideLayouts/slideLayout12.xml"/><Relationship Id="rId10" Type="http://schemas.openxmlformats.org/officeDocument/2006/relationships/tags" Target="../tags/tag416.xml"/><Relationship Id="rId4" Type="http://schemas.openxmlformats.org/officeDocument/2006/relationships/tags" Target="../tags/tag410.xml"/><Relationship Id="rId9" Type="http://schemas.openxmlformats.org/officeDocument/2006/relationships/tags" Target="../tags/tag415.xml"/><Relationship Id="rId14" Type="http://schemas.openxmlformats.org/officeDocument/2006/relationships/tags" Target="../tags/tag420.xml"/></Relationships>
</file>

<file path=ppt/slides/_rels/slide26.xml.rels><?xml version="1.0" encoding="UTF-8" standalone="yes"?>
<Relationships xmlns="http://schemas.openxmlformats.org/package/2006/relationships"><Relationship Id="rId8" Type="http://schemas.openxmlformats.org/officeDocument/2006/relationships/tags" Target="../tags/tag428.xml"/><Relationship Id="rId13" Type="http://schemas.openxmlformats.org/officeDocument/2006/relationships/tags" Target="../tags/tag433.xml"/><Relationship Id="rId18" Type="http://schemas.openxmlformats.org/officeDocument/2006/relationships/tags" Target="../tags/tag438.xml"/><Relationship Id="rId3" Type="http://schemas.openxmlformats.org/officeDocument/2006/relationships/tags" Target="../tags/tag423.xml"/><Relationship Id="rId21" Type="http://schemas.openxmlformats.org/officeDocument/2006/relationships/tags" Target="../tags/tag441.xml"/><Relationship Id="rId7" Type="http://schemas.openxmlformats.org/officeDocument/2006/relationships/tags" Target="../tags/tag427.xml"/><Relationship Id="rId12" Type="http://schemas.openxmlformats.org/officeDocument/2006/relationships/tags" Target="../tags/tag432.xml"/><Relationship Id="rId17" Type="http://schemas.openxmlformats.org/officeDocument/2006/relationships/tags" Target="../tags/tag437.xml"/><Relationship Id="rId25" Type="http://schemas.openxmlformats.org/officeDocument/2006/relationships/slideLayout" Target="../slideLayouts/slideLayout12.xml"/><Relationship Id="rId2" Type="http://schemas.openxmlformats.org/officeDocument/2006/relationships/tags" Target="../tags/tag422.xml"/><Relationship Id="rId16" Type="http://schemas.openxmlformats.org/officeDocument/2006/relationships/tags" Target="../tags/tag436.xml"/><Relationship Id="rId20" Type="http://schemas.openxmlformats.org/officeDocument/2006/relationships/tags" Target="../tags/tag440.xml"/><Relationship Id="rId1" Type="http://schemas.openxmlformats.org/officeDocument/2006/relationships/tags" Target="../tags/tag421.xml"/><Relationship Id="rId6" Type="http://schemas.openxmlformats.org/officeDocument/2006/relationships/tags" Target="../tags/tag426.xml"/><Relationship Id="rId11" Type="http://schemas.openxmlformats.org/officeDocument/2006/relationships/tags" Target="../tags/tag431.xml"/><Relationship Id="rId24" Type="http://schemas.openxmlformats.org/officeDocument/2006/relationships/tags" Target="../tags/tag444.xml"/><Relationship Id="rId5" Type="http://schemas.openxmlformats.org/officeDocument/2006/relationships/tags" Target="../tags/tag425.xml"/><Relationship Id="rId15" Type="http://schemas.openxmlformats.org/officeDocument/2006/relationships/tags" Target="../tags/tag435.xml"/><Relationship Id="rId23" Type="http://schemas.openxmlformats.org/officeDocument/2006/relationships/tags" Target="../tags/tag443.xml"/><Relationship Id="rId10" Type="http://schemas.openxmlformats.org/officeDocument/2006/relationships/tags" Target="../tags/tag430.xml"/><Relationship Id="rId19" Type="http://schemas.openxmlformats.org/officeDocument/2006/relationships/tags" Target="../tags/tag439.xml"/><Relationship Id="rId4" Type="http://schemas.openxmlformats.org/officeDocument/2006/relationships/tags" Target="../tags/tag424.xml"/><Relationship Id="rId9" Type="http://schemas.openxmlformats.org/officeDocument/2006/relationships/tags" Target="../tags/tag429.xml"/><Relationship Id="rId14" Type="http://schemas.openxmlformats.org/officeDocument/2006/relationships/tags" Target="../tags/tag434.xml"/><Relationship Id="rId22" Type="http://schemas.openxmlformats.org/officeDocument/2006/relationships/tags" Target="../tags/tag442.xml"/></Relationships>
</file>

<file path=ppt/slides/_rels/slide27.xml.rels><?xml version="1.0" encoding="UTF-8" standalone="yes"?>
<Relationships xmlns="http://schemas.openxmlformats.org/package/2006/relationships"><Relationship Id="rId3" Type="http://schemas.openxmlformats.org/officeDocument/2006/relationships/tags" Target="../tags/tag447.xml"/><Relationship Id="rId2" Type="http://schemas.openxmlformats.org/officeDocument/2006/relationships/tags" Target="../tags/tag446.xml"/><Relationship Id="rId1" Type="http://schemas.openxmlformats.org/officeDocument/2006/relationships/tags" Target="../tags/tag445.xml"/><Relationship Id="rId5" Type="http://schemas.openxmlformats.org/officeDocument/2006/relationships/slideLayout" Target="../slideLayouts/slideLayout12.xml"/><Relationship Id="rId4" Type="http://schemas.openxmlformats.org/officeDocument/2006/relationships/tags" Target="../tags/tag448.xml"/></Relationships>
</file>

<file path=ppt/slides/_rels/slide28.xml.rels><?xml version="1.0" encoding="UTF-8" standalone="yes"?>
<Relationships xmlns="http://schemas.openxmlformats.org/package/2006/relationships"><Relationship Id="rId8" Type="http://schemas.openxmlformats.org/officeDocument/2006/relationships/tags" Target="../tags/tag456.xml"/><Relationship Id="rId13" Type="http://schemas.openxmlformats.org/officeDocument/2006/relationships/tags" Target="../tags/tag461.xml"/><Relationship Id="rId3" Type="http://schemas.openxmlformats.org/officeDocument/2006/relationships/tags" Target="../tags/tag451.xml"/><Relationship Id="rId7" Type="http://schemas.openxmlformats.org/officeDocument/2006/relationships/tags" Target="../tags/tag455.xml"/><Relationship Id="rId12" Type="http://schemas.openxmlformats.org/officeDocument/2006/relationships/tags" Target="../tags/tag460.xml"/><Relationship Id="rId2" Type="http://schemas.openxmlformats.org/officeDocument/2006/relationships/tags" Target="../tags/tag450.xml"/><Relationship Id="rId1" Type="http://schemas.openxmlformats.org/officeDocument/2006/relationships/tags" Target="../tags/tag449.xml"/><Relationship Id="rId6" Type="http://schemas.openxmlformats.org/officeDocument/2006/relationships/tags" Target="../tags/tag454.xml"/><Relationship Id="rId11" Type="http://schemas.openxmlformats.org/officeDocument/2006/relationships/tags" Target="../tags/tag459.xml"/><Relationship Id="rId5" Type="http://schemas.openxmlformats.org/officeDocument/2006/relationships/tags" Target="../tags/tag453.xml"/><Relationship Id="rId10" Type="http://schemas.openxmlformats.org/officeDocument/2006/relationships/tags" Target="../tags/tag458.xml"/><Relationship Id="rId4" Type="http://schemas.openxmlformats.org/officeDocument/2006/relationships/tags" Target="../tags/tag452.xml"/><Relationship Id="rId9" Type="http://schemas.openxmlformats.org/officeDocument/2006/relationships/tags" Target="../tags/tag457.xml"/><Relationship Id="rId14" Type="http://schemas.openxmlformats.org/officeDocument/2006/relationships/slideLayout" Target="../slideLayouts/slideLayout12.xml"/></Relationships>
</file>

<file path=ppt/slides/_rels/slide29.xml.rels><?xml version="1.0" encoding="UTF-8" standalone="yes"?>
<Relationships xmlns="http://schemas.openxmlformats.org/package/2006/relationships"><Relationship Id="rId8" Type="http://schemas.openxmlformats.org/officeDocument/2006/relationships/tags" Target="../tags/tag469.xml"/><Relationship Id="rId13" Type="http://schemas.openxmlformats.org/officeDocument/2006/relationships/tags" Target="../tags/tag474.xml"/><Relationship Id="rId18" Type="http://schemas.openxmlformats.org/officeDocument/2006/relationships/tags" Target="../tags/tag479.xml"/><Relationship Id="rId3" Type="http://schemas.openxmlformats.org/officeDocument/2006/relationships/tags" Target="../tags/tag464.xml"/><Relationship Id="rId21" Type="http://schemas.openxmlformats.org/officeDocument/2006/relationships/tags" Target="../tags/tag482.xml"/><Relationship Id="rId7" Type="http://schemas.openxmlformats.org/officeDocument/2006/relationships/tags" Target="../tags/tag468.xml"/><Relationship Id="rId12" Type="http://schemas.openxmlformats.org/officeDocument/2006/relationships/tags" Target="../tags/tag473.xml"/><Relationship Id="rId17" Type="http://schemas.openxmlformats.org/officeDocument/2006/relationships/tags" Target="../tags/tag478.xml"/><Relationship Id="rId2" Type="http://schemas.openxmlformats.org/officeDocument/2006/relationships/tags" Target="../tags/tag463.xml"/><Relationship Id="rId16" Type="http://schemas.openxmlformats.org/officeDocument/2006/relationships/tags" Target="../tags/tag477.xml"/><Relationship Id="rId20" Type="http://schemas.openxmlformats.org/officeDocument/2006/relationships/tags" Target="../tags/tag481.xml"/><Relationship Id="rId1" Type="http://schemas.openxmlformats.org/officeDocument/2006/relationships/tags" Target="../tags/tag462.xml"/><Relationship Id="rId6" Type="http://schemas.openxmlformats.org/officeDocument/2006/relationships/tags" Target="../tags/tag467.xml"/><Relationship Id="rId11" Type="http://schemas.openxmlformats.org/officeDocument/2006/relationships/tags" Target="../tags/tag472.xml"/><Relationship Id="rId24" Type="http://schemas.openxmlformats.org/officeDocument/2006/relationships/notesSlide" Target="../notesSlides/notesSlide6.xml"/><Relationship Id="rId5" Type="http://schemas.openxmlformats.org/officeDocument/2006/relationships/tags" Target="../tags/tag466.xml"/><Relationship Id="rId15" Type="http://schemas.openxmlformats.org/officeDocument/2006/relationships/tags" Target="../tags/tag476.xml"/><Relationship Id="rId23" Type="http://schemas.openxmlformats.org/officeDocument/2006/relationships/slideLayout" Target="../slideLayouts/slideLayout12.xml"/><Relationship Id="rId10" Type="http://schemas.openxmlformats.org/officeDocument/2006/relationships/tags" Target="../tags/tag471.xml"/><Relationship Id="rId19" Type="http://schemas.openxmlformats.org/officeDocument/2006/relationships/tags" Target="../tags/tag480.xml"/><Relationship Id="rId4" Type="http://schemas.openxmlformats.org/officeDocument/2006/relationships/tags" Target="../tags/tag465.xml"/><Relationship Id="rId9" Type="http://schemas.openxmlformats.org/officeDocument/2006/relationships/tags" Target="../tags/tag470.xml"/><Relationship Id="rId14" Type="http://schemas.openxmlformats.org/officeDocument/2006/relationships/tags" Target="../tags/tag475.xml"/><Relationship Id="rId22" Type="http://schemas.openxmlformats.org/officeDocument/2006/relationships/tags" Target="../tags/tag483.xml"/></Relationships>
</file>

<file path=ppt/slides/_rels/slide3.xml.rels><?xml version="1.0" encoding="UTF-8" standalone="yes"?>
<Relationships xmlns="http://schemas.openxmlformats.org/package/2006/relationships"><Relationship Id="rId3" Type="http://schemas.openxmlformats.org/officeDocument/2006/relationships/tags" Target="../tags/tag33.xml"/><Relationship Id="rId2" Type="http://schemas.openxmlformats.org/officeDocument/2006/relationships/tags" Target="../tags/tag32.xml"/><Relationship Id="rId1" Type="http://schemas.openxmlformats.org/officeDocument/2006/relationships/tags" Target="../tags/tag31.xml"/><Relationship Id="rId5" Type="http://schemas.openxmlformats.org/officeDocument/2006/relationships/slideLayout" Target="../slideLayouts/slideLayout12.xml"/><Relationship Id="rId4" Type="http://schemas.openxmlformats.org/officeDocument/2006/relationships/tags" Target="../tags/tag34.xml"/></Relationships>
</file>

<file path=ppt/slides/_rels/slide30.xml.rels><?xml version="1.0" encoding="UTF-8" standalone="yes"?>
<Relationships xmlns="http://schemas.openxmlformats.org/package/2006/relationships"><Relationship Id="rId8" Type="http://schemas.openxmlformats.org/officeDocument/2006/relationships/tags" Target="../tags/tag491.xml"/><Relationship Id="rId13" Type="http://schemas.openxmlformats.org/officeDocument/2006/relationships/tags" Target="../tags/tag496.xml"/><Relationship Id="rId18" Type="http://schemas.openxmlformats.org/officeDocument/2006/relationships/tags" Target="../tags/tag501.xml"/><Relationship Id="rId3" Type="http://schemas.openxmlformats.org/officeDocument/2006/relationships/tags" Target="../tags/tag486.xml"/><Relationship Id="rId21" Type="http://schemas.openxmlformats.org/officeDocument/2006/relationships/slideLayout" Target="../slideLayouts/slideLayout12.xml"/><Relationship Id="rId7" Type="http://schemas.openxmlformats.org/officeDocument/2006/relationships/tags" Target="../tags/tag490.xml"/><Relationship Id="rId12" Type="http://schemas.openxmlformats.org/officeDocument/2006/relationships/tags" Target="../tags/tag495.xml"/><Relationship Id="rId17" Type="http://schemas.openxmlformats.org/officeDocument/2006/relationships/tags" Target="../tags/tag500.xml"/><Relationship Id="rId2" Type="http://schemas.openxmlformats.org/officeDocument/2006/relationships/tags" Target="../tags/tag485.xml"/><Relationship Id="rId16" Type="http://schemas.openxmlformats.org/officeDocument/2006/relationships/tags" Target="../tags/tag499.xml"/><Relationship Id="rId20" Type="http://schemas.openxmlformats.org/officeDocument/2006/relationships/tags" Target="../tags/tag503.xml"/><Relationship Id="rId1" Type="http://schemas.openxmlformats.org/officeDocument/2006/relationships/tags" Target="../tags/tag484.xml"/><Relationship Id="rId6" Type="http://schemas.openxmlformats.org/officeDocument/2006/relationships/tags" Target="../tags/tag489.xml"/><Relationship Id="rId11" Type="http://schemas.openxmlformats.org/officeDocument/2006/relationships/tags" Target="../tags/tag494.xml"/><Relationship Id="rId5" Type="http://schemas.openxmlformats.org/officeDocument/2006/relationships/tags" Target="../tags/tag488.xml"/><Relationship Id="rId15" Type="http://schemas.openxmlformats.org/officeDocument/2006/relationships/tags" Target="../tags/tag498.xml"/><Relationship Id="rId10" Type="http://schemas.openxmlformats.org/officeDocument/2006/relationships/tags" Target="../tags/tag493.xml"/><Relationship Id="rId19" Type="http://schemas.openxmlformats.org/officeDocument/2006/relationships/tags" Target="../tags/tag502.xml"/><Relationship Id="rId4" Type="http://schemas.openxmlformats.org/officeDocument/2006/relationships/tags" Target="../tags/tag487.xml"/><Relationship Id="rId9" Type="http://schemas.openxmlformats.org/officeDocument/2006/relationships/tags" Target="../tags/tag492.xml"/><Relationship Id="rId14" Type="http://schemas.openxmlformats.org/officeDocument/2006/relationships/tags" Target="../tags/tag497.xml"/></Relationships>
</file>

<file path=ppt/slides/_rels/slide31.xml.rels><?xml version="1.0" encoding="UTF-8" standalone="yes"?>
<Relationships xmlns="http://schemas.openxmlformats.org/package/2006/relationships"><Relationship Id="rId8" Type="http://schemas.openxmlformats.org/officeDocument/2006/relationships/tags" Target="../tags/tag511.xml"/><Relationship Id="rId13" Type="http://schemas.openxmlformats.org/officeDocument/2006/relationships/notesSlide" Target="../notesSlides/notesSlide7.xml"/><Relationship Id="rId3" Type="http://schemas.openxmlformats.org/officeDocument/2006/relationships/tags" Target="../tags/tag506.xml"/><Relationship Id="rId7" Type="http://schemas.openxmlformats.org/officeDocument/2006/relationships/tags" Target="../tags/tag510.xml"/><Relationship Id="rId12" Type="http://schemas.openxmlformats.org/officeDocument/2006/relationships/slideLayout" Target="../slideLayouts/slideLayout12.xml"/><Relationship Id="rId2" Type="http://schemas.openxmlformats.org/officeDocument/2006/relationships/tags" Target="../tags/tag505.xml"/><Relationship Id="rId1" Type="http://schemas.openxmlformats.org/officeDocument/2006/relationships/tags" Target="../tags/tag504.xml"/><Relationship Id="rId6" Type="http://schemas.openxmlformats.org/officeDocument/2006/relationships/tags" Target="../tags/tag509.xml"/><Relationship Id="rId11" Type="http://schemas.openxmlformats.org/officeDocument/2006/relationships/tags" Target="../tags/tag514.xml"/><Relationship Id="rId5" Type="http://schemas.openxmlformats.org/officeDocument/2006/relationships/tags" Target="../tags/tag508.xml"/><Relationship Id="rId10" Type="http://schemas.openxmlformats.org/officeDocument/2006/relationships/tags" Target="../tags/tag513.xml"/><Relationship Id="rId4" Type="http://schemas.openxmlformats.org/officeDocument/2006/relationships/tags" Target="../tags/tag507.xml"/><Relationship Id="rId9" Type="http://schemas.openxmlformats.org/officeDocument/2006/relationships/tags" Target="../tags/tag512.xml"/></Relationships>
</file>

<file path=ppt/slides/_rels/slide32.xml.rels><?xml version="1.0" encoding="UTF-8" standalone="yes"?>
<Relationships xmlns="http://schemas.openxmlformats.org/package/2006/relationships"><Relationship Id="rId8" Type="http://schemas.openxmlformats.org/officeDocument/2006/relationships/tags" Target="../tags/tag522.xml"/><Relationship Id="rId13" Type="http://schemas.openxmlformats.org/officeDocument/2006/relationships/tags" Target="../tags/tag527.xml"/><Relationship Id="rId18" Type="http://schemas.openxmlformats.org/officeDocument/2006/relationships/tags" Target="../tags/tag532.xml"/><Relationship Id="rId3" Type="http://schemas.openxmlformats.org/officeDocument/2006/relationships/tags" Target="../tags/tag517.xml"/><Relationship Id="rId21" Type="http://schemas.openxmlformats.org/officeDocument/2006/relationships/tags" Target="../tags/tag535.xml"/><Relationship Id="rId7" Type="http://schemas.openxmlformats.org/officeDocument/2006/relationships/tags" Target="../tags/tag521.xml"/><Relationship Id="rId12" Type="http://schemas.openxmlformats.org/officeDocument/2006/relationships/tags" Target="../tags/tag526.xml"/><Relationship Id="rId17" Type="http://schemas.openxmlformats.org/officeDocument/2006/relationships/tags" Target="../tags/tag531.xml"/><Relationship Id="rId25" Type="http://schemas.openxmlformats.org/officeDocument/2006/relationships/slideLayout" Target="../slideLayouts/slideLayout12.xml"/><Relationship Id="rId2" Type="http://schemas.openxmlformats.org/officeDocument/2006/relationships/tags" Target="../tags/tag516.xml"/><Relationship Id="rId16" Type="http://schemas.openxmlformats.org/officeDocument/2006/relationships/tags" Target="../tags/tag530.xml"/><Relationship Id="rId20" Type="http://schemas.openxmlformats.org/officeDocument/2006/relationships/tags" Target="../tags/tag534.xml"/><Relationship Id="rId1" Type="http://schemas.openxmlformats.org/officeDocument/2006/relationships/tags" Target="../tags/tag515.xml"/><Relationship Id="rId6" Type="http://schemas.openxmlformats.org/officeDocument/2006/relationships/tags" Target="../tags/tag520.xml"/><Relationship Id="rId11" Type="http://schemas.openxmlformats.org/officeDocument/2006/relationships/tags" Target="../tags/tag525.xml"/><Relationship Id="rId24" Type="http://schemas.openxmlformats.org/officeDocument/2006/relationships/tags" Target="../tags/tag538.xml"/><Relationship Id="rId5" Type="http://schemas.openxmlformats.org/officeDocument/2006/relationships/tags" Target="../tags/tag519.xml"/><Relationship Id="rId15" Type="http://schemas.openxmlformats.org/officeDocument/2006/relationships/tags" Target="../tags/tag529.xml"/><Relationship Id="rId23" Type="http://schemas.openxmlformats.org/officeDocument/2006/relationships/tags" Target="../tags/tag537.xml"/><Relationship Id="rId10" Type="http://schemas.openxmlformats.org/officeDocument/2006/relationships/tags" Target="../tags/tag524.xml"/><Relationship Id="rId19" Type="http://schemas.openxmlformats.org/officeDocument/2006/relationships/tags" Target="../tags/tag533.xml"/><Relationship Id="rId4" Type="http://schemas.openxmlformats.org/officeDocument/2006/relationships/tags" Target="../tags/tag518.xml"/><Relationship Id="rId9" Type="http://schemas.openxmlformats.org/officeDocument/2006/relationships/tags" Target="../tags/tag523.xml"/><Relationship Id="rId14" Type="http://schemas.openxmlformats.org/officeDocument/2006/relationships/tags" Target="../tags/tag528.xml"/><Relationship Id="rId22" Type="http://schemas.openxmlformats.org/officeDocument/2006/relationships/tags" Target="../tags/tag536.xml"/></Relationships>
</file>

<file path=ppt/slides/_rels/slide33.xml.rels><?xml version="1.0" encoding="UTF-8" standalone="yes"?>
<Relationships xmlns="http://schemas.openxmlformats.org/package/2006/relationships"><Relationship Id="rId8" Type="http://schemas.openxmlformats.org/officeDocument/2006/relationships/tags" Target="../tags/tag546.xml"/><Relationship Id="rId3" Type="http://schemas.openxmlformats.org/officeDocument/2006/relationships/tags" Target="../tags/tag541.xml"/><Relationship Id="rId7" Type="http://schemas.openxmlformats.org/officeDocument/2006/relationships/tags" Target="../tags/tag545.xml"/><Relationship Id="rId2" Type="http://schemas.openxmlformats.org/officeDocument/2006/relationships/tags" Target="../tags/tag540.xml"/><Relationship Id="rId1" Type="http://schemas.openxmlformats.org/officeDocument/2006/relationships/tags" Target="../tags/tag539.xml"/><Relationship Id="rId6" Type="http://schemas.openxmlformats.org/officeDocument/2006/relationships/tags" Target="../tags/tag544.xml"/><Relationship Id="rId5" Type="http://schemas.openxmlformats.org/officeDocument/2006/relationships/tags" Target="../tags/tag543.xml"/><Relationship Id="rId4" Type="http://schemas.openxmlformats.org/officeDocument/2006/relationships/tags" Target="../tags/tag542.xml"/><Relationship Id="rId9"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8" Type="http://schemas.openxmlformats.org/officeDocument/2006/relationships/tags" Target="../tags/tag42.xml"/><Relationship Id="rId13" Type="http://schemas.openxmlformats.org/officeDocument/2006/relationships/tags" Target="../tags/tag47.xml"/><Relationship Id="rId3" Type="http://schemas.openxmlformats.org/officeDocument/2006/relationships/tags" Target="../tags/tag37.xml"/><Relationship Id="rId7" Type="http://schemas.openxmlformats.org/officeDocument/2006/relationships/tags" Target="../tags/tag41.xml"/><Relationship Id="rId12" Type="http://schemas.openxmlformats.org/officeDocument/2006/relationships/tags" Target="../tags/tag46.xml"/><Relationship Id="rId2" Type="http://schemas.openxmlformats.org/officeDocument/2006/relationships/tags" Target="../tags/tag36.xml"/><Relationship Id="rId16" Type="http://schemas.openxmlformats.org/officeDocument/2006/relationships/slideLayout" Target="../slideLayouts/slideLayout12.xml"/><Relationship Id="rId1" Type="http://schemas.openxmlformats.org/officeDocument/2006/relationships/tags" Target="../tags/tag35.xml"/><Relationship Id="rId6" Type="http://schemas.openxmlformats.org/officeDocument/2006/relationships/tags" Target="../tags/tag40.xml"/><Relationship Id="rId11" Type="http://schemas.openxmlformats.org/officeDocument/2006/relationships/tags" Target="../tags/tag45.xml"/><Relationship Id="rId5" Type="http://schemas.openxmlformats.org/officeDocument/2006/relationships/tags" Target="../tags/tag39.xml"/><Relationship Id="rId15" Type="http://schemas.openxmlformats.org/officeDocument/2006/relationships/tags" Target="../tags/tag49.xml"/><Relationship Id="rId10" Type="http://schemas.openxmlformats.org/officeDocument/2006/relationships/tags" Target="../tags/tag44.xml"/><Relationship Id="rId4" Type="http://schemas.openxmlformats.org/officeDocument/2006/relationships/tags" Target="../tags/tag38.xml"/><Relationship Id="rId9" Type="http://schemas.openxmlformats.org/officeDocument/2006/relationships/tags" Target="../tags/tag43.xml"/><Relationship Id="rId14" Type="http://schemas.openxmlformats.org/officeDocument/2006/relationships/tags" Target="../tags/tag48.xml"/></Relationships>
</file>

<file path=ppt/slides/_rels/slide5.xml.rels><?xml version="1.0" encoding="UTF-8" standalone="yes"?>
<Relationships xmlns="http://schemas.openxmlformats.org/package/2006/relationships"><Relationship Id="rId8" Type="http://schemas.openxmlformats.org/officeDocument/2006/relationships/tags" Target="../tags/tag57.xml"/><Relationship Id="rId13" Type="http://schemas.openxmlformats.org/officeDocument/2006/relationships/tags" Target="../tags/tag62.xml"/><Relationship Id="rId18" Type="http://schemas.openxmlformats.org/officeDocument/2006/relationships/tags" Target="../tags/tag67.xml"/><Relationship Id="rId3" Type="http://schemas.openxmlformats.org/officeDocument/2006/relationships/tags" Target="../tags/tag52.xml"/><Relationship Id="rId7" Type="http://schemas.openxmlformats.org/officeDocument/2006/relationships/tags" Target="../tags/tag56.xml"/><Relationship Id="rId12" Type="http://schemas.openxmlformats.org/officeDocument/2006/relationships/tags" Target="../tags/tag61.xml"/><Relationship Id="rId17" Type="http://schemas.openxmlformats.org/officeDocument/2006/relationships/tags" Target="../tags/tag66.xml"/><Relationship Id="rId2" Type="http://schemas.openxmlformats.org/officeDocument/2006/relationships/tags" Target="../tags/tag51.xml"/><Relationship Id="rId16" Type="http://schemas.openxmlformats.org/officeDocument/2006/relationships/tags" Target="../tags/tag65.xml"/><Relationship Id="rId20" Type="http://schemas.openxmlformats.org/officeDocument/2006/relationships/slideLayout" Target="../slideLayouts/slideLayout12.xml"/><Relationship Id="rId1" Type="http://schemas.openxmlformats.org/officeDocument/2006/relationships/tags" Target="../tags/tag50.xml"/><Relationship Id="rId6" Type="http://schemas.openxmlformats.org/officeDocument/2006/relationships/tags" Target="../tags/tag55.xml"/><Relationship Id="rId11" Type="http://schemas.openxmlformats.org/officeDocument/2006/relationships/tags" Target="../tags/tag60.xml"/><Relationship Id="rId5" Type="http://schemas.openxmlformats.org/officeDocument/2006/relationships/tags" Target="../tags/tag54.xml"/><Relationship Id="rId15" Type="http://schemas.openxmlformats.org/officeDocument/2006/relationships/tags" Target="../tags/tag64.xml"/><Relationship Id="rId10" Type="http://schemas.openxmlformats.org/officeDocument/2006/relationships/tags" Target="../tags/tag59.xml"/><Relationship Id="rId19" Type="http://schemas.openxmlformats.org/officeDocument/2006/relationships/tags" Target="../tags/tag68.xml"/><Relationship Id="rId4" Type="http://schemas.openxmlformats.org/officeDocument/2006/relationships/tags" Target="../tags/tag53.xml"/><Relationship Id="rId9" Type="http://schemas.openxmlformats.org/officeDocument/2006/relationships/tags" Target="../tags/tag58.xml"/><Relationship Id="rId14" Type="http://schemas.openxmlformats.org/officeDocument/2006/relationships/tags" Target="../tags/tag63.xml"/></Relationships>
</file>

<file path=ppt/slides/_rels/slide6.xml.rels><?xml version="1.0" encoding="UTF-8" standalone="yes"?>
<Relationships xmlns="http://schemas.openxmlformats.org/package/2006/relationships"><Relationship Id="rId8" Type="http://schemas.openxmlformats.org/officeDocument/2006/relationships/tags" Target="../tags/tag76.xml"/><Relationship Id="rId13" Type="http://schemas.openxmlformats.org/officeDocument/2006/relationships/tags" Target="../tags/tag81.xml"/><Relationship Id="rId18" Type="http://schemas.openxmlformats.org/officeDocument/2006/relationships/tags" Target="../tags/tag86.xml"/><Relationship Id="rId3" Type="http://schemas.openxmlformats.org/officeDocument/2006/relationships/tags" Target="../tags/tag71.xml"/><Relationship Id="rId21" Type="http://schemas.openxmlformats.org/officeDocument/2006/relationships/tags" Target="../tags/tag89.xml"/><Relationship Id="rId7" Type="http://schemas.openxmlformats.org/officeDocument/2006/relationships/tags" Target="../tags/tag75.xml"/><Relationship Id="rId12" Type="http://schemas.openxmlformats.org/officeDocument/2006/relationships/tags" Target="../tags/tag80.xml"/><Relationship Id="rId17" Type="http://schemas.openxmlformats.org/officeDocument/2006/relationships/tags" Target="../tags/tag85.xml"/><Relationship Id="rId25" Type="http://schemas.openxmlformats.org/officeDocument/2006/relationships/slideLayout" Target="../slideLayouts/slideLayout12.xml"/><Relationship Id="rId2" Type="http://schemas.openxmlformats.org/officeDocument/2006/relationships/tags" Target="../tags/tag70.xml"/><Relationship Id="rId16" Type="http://schemas.openxmlformats.org/officeDocument/2006/relationships/tags" Target="../tags/tag84.xml"/><Relationship Id="rId20" Type="http://schemas.openxmlformats.org/officeDocument/2006/relationships/tags" Target="../tags/tag88.xml"/><Relationship Id="rId1" Type="http://schemas.openxmlformats.org/officeDocument/2006/relationships/tags" Target="../tags/tag69.xml"/><Relationship Id="rId6" Type="http://schemas.openxmlformats.org/officeDocument/2006/relationships/tags" Target="../tags/tag74.xml"/><Relationship Id="rId11" Type="http://schemas.openxmlformats.org/officeDocument/2006/relationships/tags" Target="../tags/tag79.xml"/><Relationship Id="rId24" Type="http://schemas.openxmlformats.org/officeDocument/2006/relationships/tags" Target="../tags/tag92.xml"/><Relationship Id="rId5" Type="http://schemas.openxmlformats.org/officeDocument/2006/relationships/tags" Target="../tags/tag73.xml"/><Relationship Id="rId15" Type="http://schemas.openxmlformats.org/officeDocument/2006/relationships/tags" Target="../tags/tag83.xml"/><Relationship Id="rId23" Type="http://schemas.openxmlformats.org/officeDocument/2006/relationships/tags" Target="../tags/tag91.xml"/><Relationship Id="rId10" Type="http://schemas.openxmlformats.org/officeDocument/2006/relationships/tags" Target="../tags/tag78.xml"/><Relationship Id="rId19" Type="http://schemas.openxmlformats.org/officeDocument/2006/relationships/tags" Target="../tags/tag87.xml"/><Relationship Id="rId4" Type="http://schemas.openxmlformats.org/officeDocument/2006/relationships/tags" Target="../tags/tag72.xml"/><Relationship Id="rId9" Type="http://schemas.openxmlformats.org/officeDocument/2006/relationships/tags" Target="../tags/tag77.xml"/><Relationship Id="rId14" Type="http://schemas.openxmlformats.org/officeDocument/2006/relationships/tags" Target="../tags/tag82.xml"/><Relationship Id="rId22" Type="http://schemas.openxmlformats.org/officeDocument/2006/relationships/tags" Target="../tags/tag90.xml"/></Relationships>
</file>

<file path=ppt/slides/_rels/slide7.xml.rels><?xml version="1.0" encoding="UTF-8" standalone="yes"?>
<Relationships xmlns="http://schemas.openxmlformats.org/package/2006/relationships"><Relationship Id="rId8" Type="http://schemas.openxmlformats.org/officeDocument/2006/relationships/tags" Target="../tags/tag100.xml"/><Relationship Id="rId13" Type="http://schemas.openxmlformats.org/officeDocument/2006/relationships/tags" Target="../tags/tag105.xml"/><Relationship Id="rId18" Type="http://schemas.openxmlformats.org/officeDocument/2006/relationships/notesSlide" Target="../notesSlides/notesSlide2.xml"/><Relationship Id="rId3" Type="http://schemas.openxmlformats.org/officeDocument/2006/relationships/tags" Target="../tags/tag95.xml"/><Relationship Id="rId7" Type="http://schemas.openxmlformats.org/officeDocument/2006/relationships/tags" Target="../tags/tag99.xml"/><Relationship Id="rId12" Type="http://schemas.openxmlformats.org/officeDocument/2006/relationships/tags" Target="../tags/tag104.xml"/><Relationship Id="rId17" Type="http://schemas.openxmlformats.org/officeDocument/2006/relationships/slideLayout" Target="../slideLayouts/slideLayout12.xml"/><Relationship Id="rId2" Type="http://schemas.openxmlformats.org/officeDocument/2006/relationships/tags" Target="../tags/tag94.xml"/><Relationship Id="rId16" Type="http://schemas.openxmlformats.org/officeDocument/2006/relationships/tags" Target="../tags/tag108.xml"/><Relationship Id="rId1" Type="http://schemas.openxmlformats.org/officeDocument/2006/relationships/tags" Target="../tags/tag93.xml"/><Relationship Id="rId6" Type="http://schemas.openxmlformats.org/officeDocument/2006/relationships/tags" Target="../tags/tag98.xml"/><Relationship Id="rId11" Type="http://schemas.openxmlformats.org/officeDocument/2006/relationships/tags" Target="../tags/tag103.xml"/><Relationship Id="rId5" Type="http://schemas.openxmlformats.org/officeDocument/2006/relationships/tags" Target="../tags/tag97.xml"/><Relationship Id="rId15" Type="http://schemas.openxmlformats.org/officeDocument/2006/relationships/tags" Target="../tags/tag107.xml"/><Relationship Id="rId10" Type="http://schemas.openxmlformats.org/officeDocument/2006/relationships/tags" Target="../tags/tag102.xml"/><Relationship Id="rId4" Type="http://schemas.openxmlformats.org/officeDocument/2006/relationships/tags" Target="../tags/tag96.xml"/><Relationship Id="rId9" Type="http://schemas.openxmlformats.org/officeDocument/2006/relationships/tags" Target="../tags/tag101.xml"/><Relationship Id="rId14" Type="http://schemas.openxmlformats.org/officeDocument/2006/relationships/tags" Target="../tags/tag106.xml"/></Relationships>
</file>

<file path=ppt/slides/_rels/slide8.xml.rels><?xml version="1.0" encoding="UTF-8" standalone="yes"?>
<Relationships xmlns="http://schemas.openxmlformats.org/package/2006/relationships"><Relationship Id="rId8" Type="http://schemas.openxmlformats.org/officeDocument/2006/relationships/tags" Target="../tags/tag116.xml"/><Relationship Id="rId13" Type="http://schemas.openxmlformats.org/officeDocument/2006/relationships/tags" Target="../tags/tag121.xml"/><Relationship Id="rId18" Type="http://schemas.openxmlformats.org/officeDocument/2006/relationships/tags" Target="../tags/tag126.xml"/><Relationship Id="rId3" Type="http://schemas.openxmlformats.org/officeDocument/2006/relationships/tags" Target="../tags/tag111.xml"/><Relationship Id="rId21" Type="http://schemas.openxmlformats.org/officeDocument/2006/relationships/tags" Target="../tags/tag129.xml"/><Relationship Id="rId7" Type="http://schemas.openxmlformats.org/officeDocument/2006/relationships/tags" Target="../tags/tag115.xml"/><Relationship Id="rId12" Type="http://schemas.openxmlformats.org/officeDocument/2006/relationships/tags" Target="../tags/tag120.xml"/><Relationship Id="rId17" Type="http://schemas.openxmlformats.org/officeDocument/2006/relationships/tags" Target="../tags/tag125.xml"/><Relationship Id="rId25" Type="http://schemas.openxmlformats.org/officeDocument/2006/relationships/slideLayout" Target="../slideLayouts/slideLayout12.xml"/><Relationship Id="rId2" Type="http://schemas.openxmlformats.org/officeDocument/2006/relationships/tags" Target="../tags/tag110.xml"/><Relationship Id="rId16" Type="http://schemas.openxmlformats.org/officeDocument/2006/relationships/tags" Target="../tags/tag124.xml"/><Relationship Id="rId20" Type="http://schemas.openxmlformats.org/officeDocument/2006/relationships/tags" Target="../tags/tag128.xml"/><Relationship Id="rId1" Type="http://schemas.openxmlformats.org/officeDocument/2006/relationships/tags" Target="../tags/tag109.xml"/><Relationship Id="rId6" Type="http://schemas.openxmlformats.org/officeDocument/2006/relationships/tags" Target="../tags/tag114.xml"/><Relationship Id="rId11" Type="http://schemas.openxmlformats.org/officeDocument/2006/relationships/tags" Target="../tags/tag119.xml"/><Relationship Id="rId24" Type="http://schemas.openxmlformats.org/officeDocument/2006/relationships/tags" Target="../tags/tag132.xml"/><Relationship Id="rId5" Type="http://schemas.openxmlformats.org/officeDocument/2006/relationships/tags" Target="../tags/tag113.xml"/><Relationship Id="rId15" Type="http://schemas.openxmlformats.org/officeDocument/2006/relationships/tags" Target="../tags/tag123.xml"/><Relationship Id="rId23" Type="http://schemas.openxmlformats.org/officeDocument/2006/relationships/tags" Target="../tags/tag131.xml"/><Relationship Id="rId10" Type="http://schemas.openxmlformats.org/officeDocument/2006/relationships/tags" Target="../tags/tag118.xml"/><Relationship Id="rId19" Type="http://schemas.openxmlformats.org/officeDocument/2006/relationships/tags" Target="../tags/tag127.xml"/><Relationship Id="rId4" Type="http://schemas.openxmlformats.org/officeDocument/2006/relationships/tags" Target="../tags/tag112.xml"/><Relationship Id="rId9" Type="http://schemas.openxmlformats.org/officeDocument/2006/relationships/tags" Target="../tags/tag117.xml"/><Relationship Id="rId14" Type="http://schemas.openxmlformats.org/officeDocument/2006/relationships/tags" Target="../tags/tag122.xml"/><Relationship Id="rId22" Type="http://schemas.openxmlformats.org/officeDocument/2006/relationships/tags" Target="../tags/tag130.xml"/></Relationships>
</file>

<file path=ppt/slides/_rels/slide9.xml.rels><?xml version="1.0" encoding="UTF-8" standalone="yes"?>
<Relationships xmlns="http://schemas.openxmlformats.org/package/2006/relationships"><Relationship Id="rId3" Type="http://schemas.openxmlformats.org/officeDocument/2006/relationships/tags" Target="../tags/tag135.xml"/><Relationship Id="rId2" Type="http://schemas.openxmlformats.org/officeDocument/2006/relationships/tags" Target="../tags/tag134.xml"/><Relationship Id="rId1" Type="http://schemas.openxmlformats.org/officeDocument/2006/relationships/tags" Target="../tags/tag133.xml"/><Relationship Id="rId5" Type="http://schemas.openxmlformats.org/officeDocument/2006/relationships/slideLayout" Target="../slideLayouts/slideLayout12.xml"/><Relationship Id="rId4" Type="http://schemas.openxmlformats.org/officeDocument/2006/relationships/tags" Target="../tags/tag13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PA_任意多边形 6"/>
          <p:cNvSpPr>
            <a:spLocks noEditPoints="1"/>
          </p:cNvSpPr>
          <p:nvPr>
            <p:custDataLst>
              <p:tags r:id="rId1"/>
            </p:custDataLst>
          </p:nvPr>
        </p:nvSpPr>
        <p:spPr bwMode="auto">
          <a:xfrm>
            <a:off x="5791200" y="1544124"/>
            <a:ext cx="609600" cy="791981"/>
          </a:xfrm>
          <a:custGeom>
            <a:avLst/>
            <a:gdLst>
              <a:gd name="T0" fmla="*/ 891 w 1347"/>
              <a:gd name="T1" fmla="*/ 639 h 1750"/>
              <a:gd name="T2" fmla="*/ 673 w 1347"/>
              <a:gd name="T3" fmla="*/ 728 h 1750"/>
              <a:gd name="T4" fmla="*/ 555 w 1347"/>
              <a:gd name="T5" fmla="*/ 706 h 1750"/>
              <a:gd name="T6" fmla="*/ 456 w 1347"/>
              <a:gd name="T7" fmla="*/ 639 h 1750"/>
              <a:gd name="T8" fmla="*/ 398 w 1347"/>
              <a:gd name="T9" fmla="*/ 639 h 1750"/>
              <a:gd name="T10" fmla="*/ 397 w 1347"/>
              <a:gd name="T11" fmla="*/ 696 h 1750"/>
              <a:gd name="T12" fmla="*/ 525 w 1347"/>
              <a:gd name="T13" fmla="*/ 781 h 1750"/>
              <a:gd name="T14" fmla="*/ 673 w 1347"/>
              <a:gd name="T15" fmla="*/ 810 h 1750"/>
              <a:gd name="T16" fmla="*/ 949 w 1347"/>
              <a:gd name="T17" fmla="*/ 696 h 1750"/>
              <a:gd name="T18" fmla="*/ 949 w 1347"/>
              <a:gd name="T19" fmla="*/ 639 h 1750"/>
              <a:gd name="T20" fmla="*/ 891 w 1347"/>
              <a:gd name="T21" fmla="*/ 639 h 1750"/>
              <a:gd name="T22" fmla="*/ 987 w 1347"/>
              <a:gd name="T23" fmla="*/ 1525 h 1750"/>
              <a:gd name="T24" fmla="*/ 987 w 1347"/>
              <a:gd name="T25" fmla="*/ 1525 h 1750"/>
              <a:gd name="T26" fmla="*/ 360 w 1347"/>
              <a:gd name="T27" fmla="*/ 1525 h 1750"/>
              <a:gd name="T28" fmla="*/ 318 w 1347"/>
              <a:gd name="T29" fmla="*/ 1566 h 1750"/>
              <a:gd name="T30" fmla="*/ 360 w 1347"/>
              <a:gd name="T31" fmla="*/ 1607 h 1750"/>
              <a:gd name="T32" fmla="*/ 987 w 1347"/>
              <a:gd name="T33" fmla="*/ 1607 h 1750"/>
              <a:gd name="T34" fmla="*/ 1027 w 1347"/>
              <a:gd name="T35" fmla="*/ 1566 h 1750"/>
              <a:gd name="T36" fmla="*/ 987 w 1347"/>
              <a:gd name="T37" fmla="*/ 1525 h 1750"/>
              <a:gd name="T38" fmla="*/ 1347 w 1347"/>
              <a:gd name="T39" fmla="*/ 674 h 1750"/>
              <a:gd name="T40" fmla="*/ 1347 w 1347"/>
              <a:gd name="T41" fmla="*/ 674 h 1750"/>
              <a:gd name="T42" fmla="*/ 1149 w 1347"/>
              <a:gd name="T43" fmla="*/ 198 h 1750"/>
              <a:gd name="T44" fmla="*/ 673 w 1347"/>
              <a:gd name="T45" fmla="*/ 0 h 1750"/>
              <a:gd name="T46" fmla="*/ 197 w 1347"/>
              <a:gd name="T47" fmla="*/ 198 h 1750"/>
              <a:gd name="T48" fmla="*/ 0 w 1347"/>
              <a:gd name="T49" fmla="*/ 674 h 1750"/>
              <a:gd name="T50" fmla="*/ 86 w 1347"/>
              <a:gd name="T51" fmla="*/ 1005 h 1750"/>
              <a:gd name="T52" fmla="*/ 292 w 1347"/>
              <a:gd name="T53" fmla="*/ 1229 h 1750"/>
              <a:gd name="T54" fmla="*/ 292 w 1347"/>
              <a:gd name="T55" fmla="*/ 1418 h 1750"/>
              <a:gd name="T56" fmla="*/ 360 w 1347"/>
              <a:gd name="T57" fmla="*/ 1487 h 1750"/>
              <a:gd name="T58" fmla="*/ 987 w 1347"/>
              <a:gd name="T59" fmla="*/ 1487 h 1750"/>
              <a:gd name="T60" fmla="*/ 1055 w 1347"/>
              <a:gd name="T61" fmla="*/ 1418 h 1750"/>
              <a:gd name="T62" fmla="*/ 1055 w 1347"/>
              <a:gd name="T63" fmla="*/ 1229 h 1750"/>
              <a:gd name="T64" fmla="*/ 1260 w 1347"/>
              <a:gd name="T65" fmla="*/ 1005 h 1750"/>
              <a:gd name="T66" fmla="*/ 1347 w 1347"/>
              <a:gd name="T67" fmla="*/ 674 h 1750"/>
              <a:gd name="T68" fmla="*/ 1142 w 1347"/>
              <a:gd name="T69" fmla="*/ 938 h 1750"/>
              <a:gd name="T70" fmla="*/ 1142 w 1347"/>
              <a:gd name="T71" fmla="*/ 938 h 1750"/>
              <a:gd name="T72" fmla="*/ 1141 w 1347"/>
              <a:gd name="T73" fmla="*/ 938 h 1750"/>
              <a:gd name="T74" fmla="*/ 951 w 1347"/>
              <a:gd name="T75" fmla="*/ 1135 h 1750"/>
              <a:gd name="T76" fmla="*/ 919 w 1347"/>
              <a:gd name="T77" fmla="*/ 1193 h 1750"/>
              <a:gd name="T78" fmla="*/ 918 w 1347"/>
              <a:gd name="T79" fmla="*/ 1193 h 1750"/>
              <a:gd name="T80" fmla="*/ 918 w 1347"/>
              <a:gd name="T81" fmla="*/ 1350 h 1750"/>
              <a:gd name="T82" fmla="*/ 429 w 1347"/>
              <a:gd name="T83" fmla="*/ 1350 h 1750"/>
              <a:gd name="T84" fmla="*/ 429 w 1347"/>
              <a:gd name="T85" fmla="*/ 1193 h 1750"/>
              <a:gd name="T86" fmla="*/ 389 w 1347"/>
              <a:gd name="T87" fmla="*/ 1132 h 1750"/>
              <a:gd name="T88" fmla="*/ 205 w 1347"/>
              <a:gd name="T89" fmla="*/ 938 h 1750"/>
              <a:gd name="T90" fmla="*/ 136 w 1347"/>
              <a:gd name="T91" fmla="*/ 674 h 1750"/>
              <a:gd name="T92" fmla="*/ 294 w 1347"/>
              <a:gd name="T93" fmla="*/ 295 h 1750"/>
              <a:gd name="T94" fmla="*/ 673 w 1347"/>
              <a:gd name="T95" fmla="*/ 137 h 1750"/>
              <a:gd name="T96" fmla="*/ 1053 w 1347"/>
              <a:gd name="T97" fmla="*/ 295 h 1750"/>
              <a:gd name="T98" fmla="*/ 1210 w 1347"/>
              <a:gd name="T99" fmla="*/ 674 h 1750"/>
              <a:gd name="T100" fmla="*/ 1142 w 1347"/>
              <a:gd name="T101" fmla="*/ 938 h 1750"/>
              <a:gd name="T102" fmla="*/ 855 w 1347"/>
              <a:gd name="T103" fmla="*/ 1668 h 1750"/>
              <a:gd name="T104" fmla="*/ 855 w 1347"/>
              <a:gd name="T105" fmla="*/ 1668 h 1750"/>
              <a:gd name="T106" fmla="*/ 492 w 1347"/>
              <a:gd name="T107" fmla="*/ 1668 h 1750"/>
              <a:gd name="T108" fmla="*/ 450 w 1347"/>
              <a:gd name="T109" fmla="*/ 1709 h 1750"/>
              <a:gd name="T110" fmla="*/ 492 w 1347"/>
              <a:gd name="T111" fmla="*/ 1750 h 1750"/>
              <a:gd name="T112" fmla="*/ 855 w 1347"/>
              <a:gd name="T113" fmla="*/ 1750 h 1750"/>
              <a:gd name="T114" fmla="*/ 896 w 1347"/>
              <a:gd name="T115" fmla="*/ 1709 h 1750"/>
              <a:gd name="T116" fmla="*/ 855 w 1347"/>
              <a:gd name="T117" fmla="*/ 1668 h 17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347" h="1750">
                <a:moveTo>
                  <a:pt x="891" y="639"/>
                </a:moveTo>
                <a:cubicBezTo>
                  <a:pt x="836" y="694"/>
                  <a:pt x="758" y="728"/>
                  <a:pt x="673" y="728"/>
                </a:cubicBezTo>
                <a:cubicBezTo>
                  <a:pt x="631" y="728"/>
                  <a:pt x="591" y="720"/>
                  <a:pt x="555" y="706"/>
                </a:cubicBezTo>
                <a:cubicBezTo>
                  <a:pt x="517" y="691"/>
                  <a:pt x="484" y="667"/>
                  <a:pt x="456" y="639"/>
                </a:cubicBezTo>
                <a:cubicBezTo>
                  <a:pt x="440" y="623"/>
                  <a:pt x="413" y="623"/>
                  <a:pt x="398" y="639"/>
                </a:cubicBezTo>
                <a:cubicBezTo>
                  <a:pt x="382" y="655"/>
                  <a:pt x="382" y="681"/>
                  <a:pt x="397" y="696"/>
                </a:cubicBezTo>
                <a:cubicBezTo>
                  <a:pt x="433" y="732"/>
                  <a:pt x="477" y="761"/>
                  <a:pt x="525" y="781"/>
                </a:cubicBezTo>
                <a:cubicBezTo>
                  <a:pt x="570" y="800"/>
                  <a:pt x="621" y="810"/>
                  <a:pt x="673" y="810"/>
                </a:cubicBezTo>
                <a:cubicBezTo>
                  <a:pt x="781" y="810"/>
                  <a:pt x="878" y="767"/>
                  <a:pt x="949" y="696"/>
                </a:cubicBezTo>
                <a:cubicBezTo>
                  <a:pt x="965" y="681"/>
                  <a:pt x="965" y="655"/>
                  <a:pt x="949" y="639"/>
                </a:cubicBezTo>
                <a:cubicBezTo>
                  <a:pt x="933" y="623"/>
                  <a:pt x="907" y="623"/>
                  <a:pt x="891" y="639"/>
                </a:cubicBezTo>
                <a:close/>
                <a:moveTo>
                  <a:pt x="987" y="1525"/>
                </a:moveTo>
                <a:cubicBezTo>
                  <a:pt x="987" y="1525"/>
                  <a:pt x="987" y="1525"/>
                  <a:pt x="987" y="1525"/>
                </a:cubicBezTo>
                <a:cubicBezTo>
                  <a:pt x="360" y="1525"/>
                  <a:pt x="360" y="1525"/>
                  <a:pt x="360" y="1525"/>
                </a:cubicBezTo>
                <a:cubicBezTo>
                  <a:pt x="337" y="1525"/>
                  <a:pt x="318" y="1544"/>
                  <a:pt x="318" y="1566"/>
                </a:cubicBezTo>
                <a:cubicBezTo>
                  <a:pt x="318" y="1589"/>
                  <a:pt x="337" y="1607"/>
                  <a:pt x="360" y="1607"/>
                </a:cubicBezTo>
                <a:cubicBezTo>
                  <a:pt x="987" y="1607"/>
                  <a:pt x="987" y="1607"/>
                  <a:pt x="987" y="1607"/>
                </a:cubicBezTo>
                <a:cubicBezTo>
                  <a:pt x="1009" y="1607"/>
                  <a:pt x="1027" y="1589"/>
                  <a:pt x="1027" y="1566"/>
                </a:cubicBezTo>
                <a:cubicBezTo>
                  <a:pt x="1027" y="1544"/>
                  <a:pt x="1009" y="1525"/>
                  <a:pt x="987" y="1525"/>
                </a:cubicBezTo>
                <a:close/>
                <a:moveTo>
                  <a:pt x="1347" y="674"/>
                </a:moveTo>
                <a:cubicBezTo>
                  <a:pt x="1347" y="674"/>
                  <a:pt x="1347" y="674"/>
                  <a:pt x="1347" y="674"/>
                </a:cubicBezTo>
                <a:cubicBezTo>
                  <a:pt x="1347" y="488"/>
                  <a:pt x="1272" y="320"/>
                  <a:pt x="1149" y="198"/>
                </a:cubicBezTo>
                <a:cubicBezTo>
                  <a:pt x="1027" y="76"/>
                  <a:pt x="859" y="0"/>
                  <a:pt x="673" y="0"/>
                </a:cubicBezTo>
                <a:cubicBezTo>
                  <a:pt x="488" y="0"/>
                  <a:pt x="318" y="76"/>
                  <a:pt x="197" y="198"/>
                </a:cubicBezTo>
                <a:cubicBezTo>
                  <a:pt x="75" y="320"/>
                  <a:pt x="0" y="488"/>
                  <a:pt x="0" y="674"/>
                </a:cubicBezTo>
                <a:cubicBezTo>
                  <a:pt x="0" y="794"/>
                  <a:pt x="31" y="907"/>
                  <a:pt x="86" y="1005"/>
                </a:cubicBezTo>
                <a:cubicBezTo>
                  <a:pt x="138" y="1094"/>
                  <a:pt x="207" y="1171"/>
                  <a:pt x="292" y="1229"/>
                </a:cubicBezTo>
                <a:cubicBezTo>
                  <a:pt x="292" y="1418"/>
                  <a:pt x="292" y="1418"/>
                  <a:pt x="292" y="1418"/>
                </a:cubicBezTo>
                <a:cubicBezTo>
                  <a:pt x="292" y="1456"/>
                  <a:pt x="322" y="1487"/>
                  <a:pt x="360" y="1487"/>
                </a:cubicBezTo>
                <a:cubicBezTo>
                  <a:pt x="987" y="1487"/>
                  <a:pt x="987" y="1487"/>
                  <a:pt x="987" y="1487"/>
                </a:cubicBezTo>
                <a:cubicBezTo>
                  <a:pt x="1025" y="1487"/>
                  <a:pt x="1055" y="1456"/>
                  <a:pt x="1055" y="1418"/>
                </a:cubicBezTo>
                <a:cubicBezTo>
                  <a:pt x="1055" y="1229"/>
                  <a:pt x="1055" y="1229"/>
                  <a:pt x="1055" y="1229"/>
                </a:cubicBezTo>
                <a:cubicBezTo>
                  <a:pt x="1140" y="1171"/>
                  <a:pt x="1210" y="1094"/>
                  <a:pt x="1260" y="1005"/>
                </a:cubicBezTo>
                <a:cubicBezTo>
                  <a:pt x="1316" y="906"/>
                  <a:pt x="1347" y="794"/>
                  <a:pt x="1347" y="674"/>
                </a:cubicBezTo>
                <a:close/>
                <a:moveTo>
                  <a:pt x="1142" y="938"/>
                </a:moveTo>
                <a:cubicBezTo>
                  <a:pt x="1142" y="938"/>
                  <a:pt x="1142" y="938"/>
                  <a:pt x="1142" y="938"/>
                </a:cubicBezTo>
                <a:cubicBezTo>
                  <a:pt x="1141" y="938"/>
                  <a:pt x="1141" y="938"/>
                  <a:pt x="1141" y="938"/>
                </a:cubicBezTo>
                <a:cubicBezTo>
                  <a:pt x="1096" y="1019"/>
                  <a:pt x="1030" y="1087"/>
                  <a:pt x="951" y="1135"/>
                </a:cubicBezTo>
                <a:cubicBezTo>
                  <a:pt x="931" y="1147"/>
                  <a:pt x="919" y="1170"/>
                  <a:pt x="919" y="1193"/>
                </a:cubicBezTo>
                <a:cubicBezTo>
                  <a:pt x="918" y="1193"/>
                  <a:pt x="918" y="1193"/>
                  <a:pt x="918" y="1193"/>
                </a:cubicBezTo>
                <a:cubicBezTo>
                  <a:pt x="918" y="1350"/>
                  <a:pt x="918" y="1350"/>
                  <a:pt x="918" y="1350"/>
                </a:cubicBezTo>
                <a:cubicBezTo>
                  <a:pt x="429" y="1350"/>
                  <a:pt x="429" y="1350"/>
                  <a:pt x="429" y="1350"/>
                </a:cubicBezTo>
                <a:cubicBezTo>
                  <a:pt x="429" y="1193"/>
                  <a:pt x="429" y="1193"/>
                  <a:pt x="429" y="1193"/>
                </a:cubicBezTo>
                <a:cubicBezTo>
                  <a:pt x="429" y="1165"/>
                  <a:pt x="413" y="1142"/>
                  <a:pt x="389" y="1132"/>
                </a:cubicBezTo>
                <a:cubicBezTo>
                  <a:pt x="313" y="1083"/>
                  <a:pt x="249" y="1017"/>
                  <a:pt x="205" y="938"/>
                </a:cubicBezTo>
                <a:cubicBezTo>
                  <a:pt x="161" y="860"/>
                  <a:pt x="136" y="770"/>
                  <a:pt x="136" y="674"/>
                </a:cubicBezTo>
                <a:cubicBezTo>
                  <a:pt x="136" y="527"/>
                  <a:pt x="197" y="392"/>
                  <a:pt x="294" y="295"/>
                </a:cubicBezTo>
                <a:cubicBezTo>
                  <a:pt x="390" y="197"/>
                  <a:pt x="526" y="137"/>
                  <a:pt x="673" y="137"/>
                </a:cubicBezTo>
                <a:cubicBezTo>
                  <a:pt x="821" y="137"/>
                  <a:pt x="956" y="197"/>
                  <a:pt x="1053" y="295"/>
                </a:cubicBezTo>
                <a:cubicBezTo>
                  <a:pt x="1150" y="392"/>
                  <a:pt x="1210" y="527"/>
                  <a:pt x="1210" y="674"/>
                </a:cubicBezTo>
                <a:cubicBezTo>
                  <a:pt x="1210" y="771"/>
                  <a:pt x="1186" y="861"/>
                  <a:pt x="1142" y="938"/>
                </a:cubicBezTo>
                <a:close/>
                <a:moveTo>
                  <a:pt x="855" y="1668"/>
                </a:moveTo>
                <a:cubicBezTo>
                  <a:pt x="855" y="1668"/>
                  <a:pt x="855" y="1668"/>
                  <a:pt x="855" y="1668"/>
                </a:cubicBezTo>
                <a:cubicBezTo>
                  <a:pt x="492" y="1668"/>
                  <a:pt x="492" y="1668"/>
                  <a:pt x="492" y="1668"/>
                </a:cubicBezTo>
                <a:cubicBezTo>
                  <a:pt x="469" y="1668"/>
                  <a:pt x="450" y="1686"/>
                  <a:pt x="450" y="1709"/>
                </a:cubicBezTo>
                <a:cubicBezTo>
                  <a:pt x="450" y="1731"/>
                  <a:pt x="469" y="1750"/>
                  <a:pt x="492" y="1750"/>
                </a:cubicBezTo>
                <a:cubicBezTo>
                  <a:pt x="855" y="1750"/>
                  <a:pt x="855" y="1750"/>
                  <a:pt x="855" y="1750"/>
                </a:cubicBezTo>
                <a:cubicBezTo>
                  <a:pt x="877" y="1750"/>
                  <a:pt x="896" y="1731"/>
                  <a:pt x="896" y="1709"/>
                </a:cubicBezTo>
                <a:cubicBezTo>
                  <a:pt x="896" y="1686"/>
                  <a:pt x="877" y="1668"/>
                  <a:pt x="855" y="1668"/>
                </a:cubicBezTo>
                <a:close/>
              </a:path>
            </a:pathLst>
          </a:custGeom>
          <a:solidFill>
            <a:schemeClr val="bg1">
              <a:lumMod val="50000"/>
            </a:schemeClr>
          </a:solidFill>
          <a:ln>
            <a:noFill/>
          </a:ln>
        </p:spPr>
        <p:txBody>
          <a:bodyPr vert="horz" wrap="square" lIns="121920" tIns="60960" rIns="121920" bIns="60960" numCol="1" anchor="t" anchorCtr="0" compatLnSpc="1"/>
          <a:lstStyle/>
          <a:p>
            <a:pPr defTabSz="1219170"/>
            <a:endParaRPr lang="zh-CN" altLang="en-US" sz="2400">
              <a:solidFill>
                <a:srgbClr val="333333"/>
              </a:solidFill>
              <a:latin typeface="Calibri"/>
              <a:ea typeface="宋体" panose="02010600030101010101" pitchFamily="2" charset="-122"/>
            </a:endParaRPr>
          </a:p>
        </p:txBody>
      </p:sp>
      <p:sp>
        <p:nvSpPr>
          <p:cNvPr id="22" name="PA_文本框 21"/>
          <p:cNvSpPr txBox="1"/>
          <p:nvPr>
            <p:custDataLst>
              <p:tags r:id="rId2"/>
            </p:custDataLst>
          </p:nvPr>
        </p:nvSpPr>
        <p:spPr>
          <a:xfrm>
            <a:off x="1967542" y="2784727"/>
            <a:ext cx="8256917" cy="913007"/>
          </a:xfrm>
          <a:prstGeom prst="rect">
            <a:avLst/>
          </a:prstGeom>
          <a:noFill/>
        </p:spPr>
        <p:txBody>
          <a:bodyPr wrap="square" rtlCol="0">
            <a:spAutoFit/>
          </a:bodyPr>
          <a:lstStyle/>
          <a:p>
            <a:pPr algn="dist" defTabSz="1219170"/>
            <a:r>
              <a:rPr lang="zh-CN" altLang="en-US" sz="5333" dirty="0">
                <a:ln w="6350">
                  <a:noFill/>
                </a:ln>
                <a:solidFill>
                  <a:srgbClr val="FFFFFF">
                    <a:lumMod val="50000"/>
                  </a:srgbClr>
                </a:solidFill>
                <a:latin typeface="微软雅黑" pitchFamily="34" charset="-122"/>
                <a:ea typeface="微软雅黑" pitchFamily="34" charset="-122"/>
              </a:rPr>
              <a:t>抽象灯泡毕业答辩模板</a:t>
            </a:r>
          </a:p>
        </p:txBody>
      </p:sp>
      <p:sp>
        <p:nvSpPr>
          <p:cNvPr id="23" name="PA_圆角矩形 22"/>
          <p:cNvSpPr/>
          <p:nvPr>
            <p:custDataLst>
              <p:tags r:id="rId3"/>
            </p:custDataLst>
          </p:nvPr>
        </p:nvSpPr>
        <p:spPr>
          <a:xfrm>
            <a:off x="3048000" y="4206584"/>
            <a:ext cx="6098091" cy="297454"/>
          </a:xfrm>
          <a:prstGeom prst="roundRect">
            <a:avLst>
              <a:gd name="adj" fmla="val 0"/>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dist" defTabSz="1219170"/>
            <a:r>
              <a:rPr lang="en-US" altLang="zh-CN" sz="1333" dirty="0">
                <a:solidFill>
                  <a:srgbClr val="FFFFFF">
                    <a:lumMod val="50000"/>
                  </a:srgbClr>
                </a:solidFill>
                <a:latin typeface="Calibri"/>
                <a:ea typeface="宋体" panose="02010600030101010101" pitchFamily="2" charset="-122"/>
              </a:rPr>
              <a:t>THESIS DEFENSE POWERPOINT TEMPLATE</a:t>
            </a:r>
            <a:endParaRPr lang="zh-CN" altLang="en-US" sz="1333" dirty="0">
              <a:solidFill>
                <a:srgbClr val="FFFFFF">
                  <a:lumMod val="50000"/>
                </a:srgbClr>
              </a:solidFill>
              <a:latin typeface="Calibri"/>
              <a:ea typeface="宋体" panose="02010600030101010101" pitchFamily="2" charset="-122"/>
            </a:endParaRPr>
          </a:p>
        </p:txBody>
      </p:sp>
      <p:grpSp>
        <p:nvGrpSpPr>
          <p:cNvPr id="24" name="PA_组合 23"/>
          <p:cNvGrpSpPr/>
          <p:nvPr>
            <p:custDataLst>
              <p:tags r:id="rId4"/>
            </p:custDataLst>
          </p:nvPr>
        </p:nvGrpSpPr>
        <p:grpSpPr>
          <a:xfrm>
            <a:off x="4092108" y="5577902"/>
            <a:ext cx="232408" cy="232405"/>
            <a:chOff x="801291" y="3535885"/>
            <a:chExt cx="219347" cy="219347"/>
          </a:xfrm>
        </p:grpSpPr>
        <p:sp>
          <p:nvSpPr>
            <p:cNvPr id="25" name="Oval 10"/>
            <p:cNvSpPr>
              <a:spLocks noChangeArrowheads="1"/>
            </p:cNvSpPr>
            <p:nvPr/>
          </p:nvSpPr>
          <p:spPr bwMode="auto">
            <a:xfrm>
              <a:off x="801291" y="3535885"/>
              <a:ext cx="219347" cy="219347"/>
            </a:xfrm>
            <a:prstGeom prst="ellipse">
              <a:avLst/>
            </a:prstGeom>
            <a:solidFill>
              <a:schemeClr val="bg1">
                <a:lumMod val="5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noAutofit/>
            </a:bodyPr>
            <a:lstStyle/>
            <a:p>
              <a:pPr algn="dist" defTabSz="1219170"/>
              <a:endParaRPr lang="zh-CN" altLang="en-US" sz="2133">
                <a:solidFill>
                  <a:srgbClr val="FFFF00"/>
                </a:solidFill>
                <a:latin typeface="微软雅黑" pitchFamily="34" charset="-122"/>
                <a:ea typeface="微软雅黑" pitchFamily="34" charset="-122"/>
              </a:endParaRPr>
            </a:p>
          </p:txBody>
        </p:sp>
        <p:grpSp>
          <p:nvGrpSpPr>
            <p:cNvPr id="26" name="组合 25"/>
            <p:cNvGrpSpPr/>
            <p:nvPr/>
          </p:nvGrpSpPr>
          <p:grpSpPr>
            <a:xfrm>
              <a:off x="860980" y="3583766"/>
              <a:ext cx="100336" cy="114060"/>
              <a:chOff x="860980" y="3583766"/>
              <a:chExt cx="100336" cy="114060"/>
            </a:xfrm>
          </p:grpSpPr>
          <p:sp>
            <p:nvSpPr>
              <p:cNvPr id="27" name="Freeform 12"/>
              <p:cNvSpPr>
                <a:spLocks noEditPoints="1"/>
              </p:cNvSpPr>
              <p:nvPr/>
            </p:nvSpPr>
            <p:spPr bwMode="auto">
              <a:xfrm>
                <a:off x="884050" y="3583766"/>
                <a:ext cx="53830" cy="53740"/>
              </a:xfrm>
              <a:custGeom>
                <a:avLst/>
                <a:gdLst>
                  <a:gd name="T0" fmla="*/ 31 w 62"/>
                  <a:gd name="T1" fmla="*/ 62 h 62"/>
                  <a:gd name="T2" fmla="*/ 0 w 62"/>
                  <a:gd name="T3" fmla="*/ 31 h 62"/>
                  <a:gd name="T4" fmla="*/ 31 w 62"/>
                  <a:gd name="T5" fmla="*/ 0 h 62"/>
                  <a:gd name="T6" fmla="*/ 62 w 62"/>
                  <a:gd name="T7" fmla="*/ 31 h 62"/>
                  <a:gd name="T8" fmla="*/ 31 w 62"/>
                  <a:gd name="T9" fmla="*/ 62 h 62"/>
                  <a:gd name="T10" fmla="*/ 31 w 62"/>
                  <a:gd name="T11" fmla="*/ 11 h 62"/>
                  <a:gd name="T12" fmla="*/ 11 w 62"/>
                  <a:gd name="T13" fmla="*/ 31 h 62"/>
                  <a:gd name="T14" fmla="*/ 31 w 62"/>
                  <a:gd name="T15" fmla="*/ 51 h 62"/>
                  <a:gd name="T16" fmla="*/ 51 w 62"/>
                  <a:gd name="T17" fmla="*/ 31 h 62"/>
                  <a:gd name="T18" fmla="*/ 31 w 62"/>
                  <a:gd name="T19" fmla="*/ 11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2" h="62">
                    <a:moveTo>
                      <a:pt x="31" y="62"/>
                    </a:moveTo>
                    <a:cubicBezTo>
                      <a:pt x="14" y="62"/>
                      <a:pt x="0" y="48"/>
                      <a:pt x="0" y="31"/>
                    </a:cubicBezTo>
                    <a:cubicBezTo>
                      <a:pt x="0" y="14"/>
                      <a:pt x="14" y="0"/>
                      <a:pt x="31" y="0"/>
                    </a:cubicBezTo>
                    <a:cubicBezTo>
                      <a:pt x="48" y="0"/>
                      <a:pt x="62" y="14"/>
                      <a:pt x="62" y="31"/>
                    </a:cubicBezTo>
                    <a:cubicBezTo>
                      <a:pt x="62" y="48"/>
                      <a:pt x="48" y="62"/>
                      <a:pt x="31" y="62"/>
                    </a:cubicBezTo>
                    <a:close/>
                    <a:moveTo>
                      <a:pt x="31" y="11"/>
                    </a:moveTo>
                    <a:cubicBezTo>
                      <a:pt x="20" y="11"/>
                      <a:pt x="11" y="20"/>
                      <a:pt x="11" y="31"/>
                    </a:cubicBezTo>
                    <a:cubicBezTo>
                      <a:pt x="11" y="42"/>
                      <a:pt x="20" y="51"/>
                      <a:pt x="31" y="51"/>
                    </a:cubicBezTo>
                    <a:cubicBezTo>
                      <a:pt x="42" y="51"/>
                      <a:pt x="51" y="42"/>
                      <a:pt x="51" y="31"/>
                    </a:cubicBezTo>
                    <a:cubicBezTo>
                      <a:pt x="51" y="20"/>
                      <a:pt x="42" y="11"/>
                      <a:pt x="31" y="11"/>
                    </a:cubicBezTo>
                    <a:close/>
                  </a:path>
                </a:pathLst>
              </a:cu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noAutofit/>
              </a:bodyPr>
              <a:lstStyle/>
              <a:p>
                <a:pPr algn="dist" defTabSz="1219170"/>
                <a:endParaRPr lang="zh-CN" altLang="en-US" sz="2133">
                  <a:solidFill>
                    <a:srgbClr val="FFFF00"/>
                  </a:solidFill>
                  <a:latin typeface="微软雅黑" pitchFamily="34" charset="-122"/>
                  <a:ea typeface="微软雅黑" pitchFamily="34" charset="-122"/>
                </a:endParaRPr>
              </a:p>
            </p:txBody>
          </p:sp>
          <p:sp>
            <p:nvSpPr>
              <p:cNvPr id="28" name="Freeform 13"/>
              <p:cNvSpPr/>
              <p:nvPr/>
            </p:nvSpPr>
            <p:spPr bwMode="auto">
              <a:xfrm>
                <a:off x="860980" y="3643355"/>
                <a:ext cx="100336" cy="54471"/>
              </a:xfrm>
              <a:custGeom>
                <a:avLst/>
                <a:gdLst>
                  <a:gd name="T0" fmla="*/ 111 w 116"/>
                  <a:gd name="T1" fmla="*/ 63 h 63"/>
                  <a:gd name="T2" fmla="*/ 105 w 116"/>
                  <a:gd name="T3" fmla="*/ 58 h 63"/>
                  <a:gd name="T4" fmla="*/ 58 w 116"/>
                  <a:gd name="T5" fmla="*/ 11 h 63"/>
                  <a:gd name="T6" fmla="*/ 11 w 116"/>
                  <a:gd name="T7" fmla="*/ 58 h 63"/>
                  <a:gd name="T8" fmla="*/ 6 w 116"/>
                  <a:gd name="T9" fmla="*/ 63 h 63"/>
                  <a:gd name="T10" fmla="*/ 0 w 116"/>
                  <a:gd name="T11" fmla="*/ 58 h 63"/>
                  <a:gd name="T12" fmla="*/ 58 w 116"/>
                  <a:gd name="T13" fmla="*/ 0 h 63"/>
                  <a:gd name="T14" fmla="*/ 116 w 116"/>
                  <a:gd name="T15" fmla="*/ 58 h 63"/>
                  <a:gd name="T16" fmla="*/ 111 w 116"/>
                  <a:gd name="T17" fmla="*/ 63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6" h="63">
                    <a:moveTo>
                      <a:pt x="111" y="63"/>
                    </a:moveTo>
                    <a:cubicBezTo>
                      <a:pt x="108" y="63"/>
                      <a:pt x="105" y="61"/>
                      <a:pt x="105" y="58"/>
                    </a:cubicBezTo>
                    <a:cubicBezTo>
                      <a:pt x="105" y="32"/>
                      <a:pt x="84" y="11"/>
                      <a:pt x="58" y="11"/>
                    </a:cubicBezTo>
                    <a:cubicBezTo>
                      <a:pt x="32" y="11"/>
                      <a:pt x="11" y="32"/>
                      <a:pt x="11" y="58"/>
                    </a:cubicBezTo>
                    <a:cubicBezTo>
                      <a:pt x="11" y="61"/>
                      <a:pt x="9" y="63"/>
                      <a:pt x="6" y="63"/>
                    </a:cubicBezTo>
                    <a:cubicBezTo>
                      <a:pt x="3" y="63"/>
                      <a:pt x="0" y="61"/>
                      <a:pt x="0" y="58"/>
                    </a:cubicBezTo>
                    <a:cubicBezTo>
                      <a:pt x="0" y="26"/>
                      <a:pt x="26" y="0"/>
                      <a:pt x="58" y="0"/>
                    </a:cubicBezTo>
                    <a:cubicBezTo>
                      <a:pt x="90" y="0"/>
                      <a:pt x="116" y="26"/>
                      <a:pt x="116" y="58"/>
                    </a:cubicBezTo>
                    <a:cubicBezTo>
                      <a:pt x="116" y="61"/>
                      <a:pt x="114" y="63"/>
                      <a:pt x="111" y="63"/>
                    </a:cubicBezTo>
                    <a:close/>
                  </a:path>
                </a:pathLst>
              </a:cu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noAutofit/>
              </a:bodyPr>
              <a:lstStyle/>
              <a:p>
                <a:pPr algn="dist" defTabSz="1219170"/>
                <a:endParaRPr lang="zh-CN" altLang="en-US" sz="2133">
                  <a:solidFill>
                    <a:srgbClr val="FFFF00"/>
                  </a:solidFill>
                  <a:latin typeface="微软雅黑" pitchFamily="34" charset="-122"/>
                  <a:ea typeface="微软雅黑" pitchFamily="34" charset="-122"/>
                </a:endParaRPr>
              </a:p>
            </p:txBody>
          </p:sp>
        </p:grpSp>
      </p:grpSp>
      <p:grpSp>
        <p:nvGrpSpPr>
          <p:cNvPr id="29" name="PA_组合 14"/>
          <p:cNvGrpSpPr/>
          <p:nvPr>
            <p:custDataLst>
              <p:tags r:id="rId5"/>
            </p:custDataLst>
          </p:nvPr>
        </p:nvGrpSpPr>
        <p:grpSpPr bwMode="auto">
          <a:xfrm>
            <a:off x="6418524" y="5577902"/>
            <a:ext cx="232408" cy="232405"/>
            <a:chOff x="4248" y="3024"/>
            <a:chExt cx="600" cy="599"/>
          </a:xfrm>
        </p:grpSpPr>
        <p:sp>
          <p:nvSpPr>
            <p:cNvPr id="30" name="Oval 15"/>
            <p:cNvSpPr>
              <a:spLocks noChangeArrowheads="1"/>
            </p:cNvSpPr>
            <p:nvPr/>
          </p:nvSpPr>
          <p:spPr bwMode="auto">
            <a:xfrm>
              <a:off x="4248" y="3024"/>
              <a:ext cx="600" cy="599"/>
            </a:xfrm>
            <a:prstGeom prst="ellipse">
              <a:avLst/>
            </a:prstGeom>
            <a:solidFill>
              <a:schemeClr val="bg1">
                <a:lumMod val="5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noAutofit/>
            </a:bodyPr>
            <a:lstStyle/>
            <a:p>
              <a:pPr algn="dist" defTabSz="1219170"/>
              <a:endParaRPr lang="zh-CN" altLang="en-US" sz="2133">
                <a:solidFill>
                  <a:srgbClr val="333333">
                    <a:lumMod val="65000"/>
                    <a:lumOff val="35000"/>
                  </a:srgbClr>
                </a:solidFill>
                <a:latin typeface="微软雅黑" pitchFamily="34" charset="-122"/>
                <a:ea typeface="微软雅黑" pitchFamily="34" charset="-122"/>
              </a:endParaRPr>
            </a:p>
          </p:txBody>
        </p:sp>
        <p:grpSp>
          <p:nvGrpSpPr>
            <p:cNvPr id="31" name="Group 16"/>
            <p:cNvGrpSpPr/>
            <p:nvPr/>
          </p:nvGrpSpPr>
          <p:grpSpPr bwMode="auto">
            <a:xfrm>
              <a:off x="4441" y="3144"/>
              <a:ext cx="215" cy="345"/>
              <a:chOff x="4441" y="3144"/>
              <a:chExt cx="215" cy="345"/>
            </a:xfrm>
          </p:grpSpPr>
          <p:sp>
            <p:nvSpPr>
              <p:cNvPr id="32" name="Freeform 17"/>
              <p:cNvSpPr>
                <a:spLocks noEditPoints="1"/>
              </p:cNvSpPr>
              <p:nvPr/>
            </p:nvSpPr>
            <p:spPr bwMode="auto">
              <a:xfrm>
                <a:off x="4474" y="3144"/>
                <a:ext cx="149" cy="253"/>
              </a:xfrm>
              <a:custGeom>
                <a:avLst/>
                <a:gdLst>
                  <a:gd name="T0" fmla="*/ 31 w 63"/>
                  <a:gd name="T1" fmla="*/ 107 h 107"/>
                  <a:gd name="T2" fmla="*/ 63 w 63"/>
                  <a:gd name="T3" fmla="*/ 78 h 107"/>
                  <a:gd name="T4" fmla="*/ 63 w 63"/>
                  <a:gd name="T5" fmla="*/ 29 h 107"/>
                  <a:gd name="T6" fmla="*/ 31 w 63"/>
                  <a:gd name="T7" fmla="*/ 0 h 107"/>
                  <a:gd name="T8" fmla="*/ 0 w 63"/>
                  <a:gd name="T9" fmla="*/ 29 h 107"/>
                  <a:gd name="T10" fmla="*/ 0 w 63"/>
                  <a:gd name="T11" fmla="*/ 78 h 107"/>
                  <a:gd name="T12" fmla="*/ 31 w 63"/>
                  <a:gd name="T13" fmla="*/ 107 h 107"/>
                  <a:gd name="T14" fmla="*/ 10 w 63"/>
                  <a:gd name="T15" fmla="*/ 29 h 107"/>
                  <a:gd name="T16" fmla="*/ 31 w 63"/>
                  <a:gd name="T17" fmla="*/ 10 h 107"/>
                  <a:gd name="T18" fmla="*/ 53 w 63"/>
                  <a:gd name="T19" fmla="*/ 29 h 107"/>
                  <a:gd name="T20" fmla="*/ 53 w 63"/>
                  <a:gd name="T21" fmla="*/ 78 h 107"/>
                  <a:gd name="T22" fmla="*/ 31 w 63"/>
                  <a:gd name="T23" fmla="*/ 97 h 107"/>
                  <a:gd name="T24" fmla="*/ 10 w 63"/>
                  <a:gd name="T25" fmla="*/ 78 h 107"/>
                  <a:gd name="T26" fmla="*/ 10 w 63"/>
                  <a:gd name="T27" fmla="*/ 29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3" h="107">
                    <a:moveTo>
                      <a:pt x="31" y="107"/>
                    </a:moveTo>
                    <a:cubicBezTo>
                      <a:pt x="49" y="107"/>
                      <a:pt x="63" y="94"/>
                      <a:pt x="63" y="78"/>
                    </a:cubicBezTo>
                    <a:cubicBezTo>
                      <a:pt x="63" y="29"/>
                      <a:pt x="63" y="29"/>
                      <a:pt x="63" y="29"/>
                    </a:cubicBezTo>
                    <a:cubicBezTo>
                      <a:pt x="63" y="13"/>
                      <a:pt x="49" y="0"/>
                      <a:pt x="31" y="0"/>
                    </a:cubicBezTo>
                    <a:cubicBezTo>
                      <a:pt x="14" y="0"/>
                      <a:pt x="0" y="13"/>
                      <a:pt x="0" y="29"/>
                    </a:cubicBezTo>
                    <a:cubicBezTo>
                      <a:pt x="0" y="78"/>
                      <a:pt x="0" y="78"/>
                      <a:pt x="0" y="78"/>
                    </a:cubicBezTo>
                    <a:cubicBezTo>
                      <a:pt x="0" y="94"/>
                      <a:pt x="14" y="107"/>
                      <a:pt x="31" y="107"/>
                    </a:cubicBezTo>
                    <a:close/>
                    <a:moveTo>
                      <a:pt x="10" y="29"/>
                    </a:moveTo>
                    <a:cubicBezTo>
                      <a:pt x="10" y="18"/>
                      <a:pt x="19" y="10"/>
                      <a:pt x="31" y="10"/>
                    </a:cubicBezTo>
                    <a:cubicBezTo>
                      <a:pt x="43" y="10"/>
                      <a:pt x="53" y="18"/>
                      <a:pt x="53" y="29"/>
                    </a:cubicBezTo>
                    <a:cubicBezTo>
                      <a:pt x="53" y="78"/>
                      <a:pt x="53" y="78"/>
                      <a:pt x="53" y="78"/>
                    </a:cubicBezTo>
                    <a:cubicBezTo>
                      <a:pt x="53" y="88"/>
                      <a:pt x="43" y="97"/>
                      <a:pt x="31" y="97"/>
                    </a:cubicBezTo>
                    <a:cubicBezTo>
                      <a:pt x="19" y="97"/>
                      <a:pt x="10" y="88"/>
                      <a:pt x="10" y="78"/>
                    </a:cubicBezTo>
                    <a:lnTo>
                      <a:pt x="10" y="29"/>
                    </a:lnTo>
                    <a:close/>
                  </a:path>
                </a:pathLst>
              </a:cu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noAutofit/>
              </a:bodyPr>
              <a:lstStyle/>
              <a:p>
                <a:pPr algn="dist" defTabSz="1219170"/>
                <a:endParaRPr lang="zh-CN" altLang="en-US" sz="2133">
                  <a:solidFill>
                    <a:srgbClr val="333333">
                      <a:lumMod val="65000"/>
                      <a:lumOff val="35000"/>
                    </a:srgbClr>
                  </a:solidFill>
                  <a:latin typeface="微软雅黑" pitchFamily="34" charset="-122"/>
                  <a:ea typeface="微软雅黑" pitchFamily="34" charset="-122"/>
                </a:endParaRPr>
              </a:p>
            </p:txBody>
          </p:sp>
          <p:sp>
            <p:nvSpPr>
              <p:cNvPr id="33" name="Freeform 18"/>
              <p:cNvSpPr/>
              <p:nvPr/>
            </p:nvSpPr>
            <p:spPr bwMode="auto">
              <a:xfrm>
                <a:off x="4441" y="3267"/>
                <a:ext cx="215" cy="222"/>
              </a:xfrm>
              <a:custGeom>
                <a:avLst/>
                <a:gdLst>
                  <a:gd name="T0" fmla="*/ 86 w 91"/>
                  <a:gd name="T1" fmla="*/ 0 h 94"/>
                  <a:gd name="T2" fmla="*/ 81 w 91"/>
                  <a:gd name="T3" fmla="*/ 5 h 94"/>
                  <a:gd name="T4" fmla="*/ 81 w 91"/>
                  <a:gd name="T5" fmla="*/ 28 h 94"/>
                  <a:gd name="T6" fmla="*/ 45 w 91"/>
                  <a:gd name="T7" fmla="*/ 59 h 94"/>
                  <a:gd name="T8" fmla="*/ 10 w 91"/>
                  <a:gd name="T9" fmla="*/ 28 h 94"/>
                  <a:gd name="T10" fmla="*/ 10 w 91"/>
                  <a:gd name="T11" fmla="*/ 5 h 94"/>
                  <a:gd name="T12" fmla="*/ 5 w 91"/>
                  <a:gd name="T13" fmla="*/ 0 h 94"/>
                  <a:gd name="T14" fmla="*/ 0 w 91"/>
                  <a:gd name="T15" fmla="*/ 5 h 94"/>
                  <a:gd name="T16" fmla="*/ 0 w 91"/>
                  <a:gd name="T17" fmla="*/ 28 h 94"/>
                  <a:gd name="T18" fmla="*/ 40 w 91"/>
                  <a:gd name="T19" fmla="*/ 69 h 94"/>
                  <a:gd name="T20" fmla="*/ 40 w 91"/>
                  <a:gd name="T21" fmla="*/ 84 h 94"/>
                  <a:gd name="T22" fmla="*/ 20 w 91"/>
                  <a:gd name="T23" fmla="*/ 84 h 94"/>
                  <a:gd name="T24" fmla="*/ 15 w 91"/>
                  <a:gd name="T25" fmla="*/ 89 h 94"/>
                  <a:gd name="T26" fmla="*/ 20 w 91"/>
                  <a:gd name="T27" fmla="*/ 94 h 94"/>
                  <a:gd name="T28" fmla="*/ 70 w 91"/>
                  <a:gd name="T29" fmla="*/ 94 h 94"/>
                  <a:gd name="T30" fmla="*/ 75 w 91"/>
                  <a:gd name="T31" fmla="*/ 89 h 94"/>
                  <a:gd name="T32" fmla="*/ 70 w 91"/>
                  <a:gd name="T33" fmla="*/ 84 h 94"/>
                  <a:gd name="T34" fmla="*/ 50 w 91"/>
                  <a:gd name="T35" fmla="*/ 84 h 94"/>
                  <a:gd name="T36" fmla="*/ 50 w 91"/>
                  <a:gd name="T37" fmla="*/ 69 h 94"/>
                  <a:gd name="T38" fmla="*/ 91 w 91"/>
                  <a:gd name="T39" fmla="*/ 28 h 94"/>
                  <a:gd name="T40" fmla="*/ 91 w 91"/>
                  <a:gd name="T41" fmla="*/ 5 h 94"/>
                  <a:gd name="T42" fmla="*/ 86 w 91"/>
                  <a:gd name="T43" fmla="*/ 0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91" h="94">
                    <a:moveTo>
                      <a:pt x="86" y="0"/>
                    </a:moveTo>
                    <a:cubicBezTo>
                      <a:pt x="83" y="0"/>
                      <a:pt x="81" y="3"/>
                      <a:pt x="81" y="5"/>
                    </a:cubicBezTo>
                    <a:cubicBezTo>
                      <a:pt x="81" y="28"/>
                      <a:pt x="81" y="28"/>
                      <a:pt x="81" y="28"/>
                    </a:cubicBezTo>
                    <a:cubicBezTo>
                      <a:pt x="81" y="45"/>
                      <a:pt x="65" y="59"/>
                      <a:pt x="45" y="59"/>
                    </a:cubicBezTo>
                    <a:cubicBezTo>
                      <a:pt x="26" y="59"/>
                      <a:pt x="10" y="45"/>
                      <a:pt x="10" y="28"/>
                    </a:cubicBezTo>
                    <a:cubicBezTo>
                      <a:pt x="10" y="5"/>
                      <a:pt x="10" y="5"/>
                      <a:pt x="10" y="5"/>
                    </a:cubicBezTo>
                    <a:cubicBezTo>
                      <a:pt x="10" y="2"/>
                      <a:pt x="8" y="0"/>
                      <a:pt x="5" y="0"/>
                    </a:cubicBezTo>
                    <a:cubicBezTo>
                      <a:pt x="2" y="0"/>
                      <a:pt x="0" y="2"/>
                      <a:pt x="0" y="5"/>
                    </a:cubicBezTo>
                    <a:cubicBezTo>
                      <a:pt x="0" y="28"/>
                      <a:pt x="0" y="28"/>
                      <a:pt x="0" y="28"/>
                    </a:cubicBezTo>
                    <a:cubicBezTo>
                      <a:pt x="0" y="49"/>
                      <a:pt x="18" y="67"/>
                      <a:pt x="40" y="69"/>
                    </a:cubicBezTo>
                    <a:cubicBezTo>
                      <a:pt x="40" y="84"/>
                      <a:pt x="40" y="84"/>
                      <a:pt x="40" y="84"/>
                    </a:cubicBezTo>
                    <a:cubicBezTo>
                      <a:pt x="20" y="84"/>
                      <a:pt x="20" y="84"/>
                      <a:pt x="20" y="84"/>
                    </a:cubicBezTo>
                    <a:cubicBezTo>
                      <a:pt x="18" y="84"/>
                      <a:pt x="15" y="86"/>
                      <a:pt x="15" y="89"/>
                    </a:cubicBezTo>
                    <a:cubicBezTo>
                      <a:pt x="15" y="92"/>
                      <a:pt x="18" y="94"/>
                      <a:pt x="20" y="94"/>
                    </a:cubicBezTo>
                    <a:cubicBezTo>
                      <a:pt x="70" y="94"/>
                      <a:pt x="70" y="94"/>
                      <a:pt x="70" y="94"/>
                    </a:cubicBezTo>
                    <a:cubicBezTo>
                      <a:pt x="73" y="94"/>
                      <a:pt x="75" y="92"/>
                      <a:pt x="75" y="89"/>
                    </a:cubicBezTo>
                    <a:cubicBezTo>
                      <a:pt x="75" y="86"/>
                      <a:pt x="73" y="84"/>
                      <a:pt x="70" y="84"/>
                    </a:cubicBezTo>
                    <a:cubicBezTo>
                      <a:pt x="50" y="84"/>
                      <a:pt x="50" y="84"/>
                      <a:pt x="50" y="84"/>
                    </a:cubicBezTo>
                    <a:cubicBezTo>
                      <a:pt x="50" y="69"/>
                      <a:pt x="50" y="69"/>
                      <a:pt x="50" y="69"/>
                    </a:cubicBezTo>
                    <a:cubicBezTo>
                      <a:pt x="73" y="67"/>
                      <a:pt x="91" y="49"/>
                      <a:pt x="91" y="28"/>
                    </a:cubicBezTo>
                    <a:cubicBezTo>
                      <a:pt x="91" y="5"/>
                      <a:pt x="91" y="5"/>
                      <a:pt x="91" y="5"/>
                    </a:cubicBezTo>
                    <a:cubicBezTo>
                      <a:pt x="91" y="3"/>
                      <a:pt x="88" y="0"/>
                      <a:pt x="86" y="0"/>
                    </a:cubicBezTo>
                    <a:close/>
                  </a:path>
                </a:pathLst>
              </a:cu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noAutofit/>
              </a:bodyPr>
              <a:lstStyle/>
              <a:p>
                <a:pPr algn="dist" defTabSz="1219170"/>
                <a:endParaRPr lang="zh-CN" altLang="en-US" sz="2133">
                  <a:solidFill>
                    <a:srgbClr val="333333">
                      <a:lumMod val="65000"/>
                      <a:lumOff val="35000"/>
                    </a:srgbClr>
                  </a:solidFill>
                  <a:latin typeface="微软雅黑" pitchFamily="34" charset="-122"/>
                  <a:ea typeface="微软雅黑" pitchFamily="34" charset="-122"/>
                </a:endParaRPr>
              </a:p>
            </p:txBody>
          </p:sp>
        </p:grpSp>
      </p:grpSp>
      <p:sp>
        <p:nvSpPr>
          <p:cNvPr id="34" name="PA_文本框 19"/>
          <p:cNvSpPr txBox="1">
            <a:spLocks noChangeArrowheads="1"/>
          </p:cNvSpPr>
          <p:nvPr>
            <p:custDataLst>
              <p:tags r:id="rId6"/>
            </p:custDataLst>
          </p:nvPr>
        </p:nvSpPr>
        <p:spPr bwMode="auto">
          <a:xfrm>
            <a:off x="4341843" y="5509440"/>
            <a:ext cx="1539204"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defTabSz="1219170"/>
            <a:r>
              <a:rPr lang="zh-CN" altLang="en-US" sz="1400" dirty="0">
                <a:solidFill>
                  <a:srgbClr val="333333">
                    <a:lumMod val="65000"/>
                    <a:lumOff val="35000"/>
                  </a:srgbClr>
                </a:solidFill>
                <a:latin typeface="微软雅黑" pitchFamily="34" charset="-122"/>
                <a:ea typeface="微软雅黑" pitchFamily="34" charset="-122"/>
              </a:rPr>
              <a:t>指导老师：</a:t>
            </a:r>
            <a:r>
              <a:rPr lang="en-US" altLang="zh-CN" sz="1400" dirty="0">
                <a:solidFill>
                  <a:srgbClr val="333333">
                    <a:lumMod val="65000"/>
                    <a:lumOff val="35000"/>
                  </a:srgbClr>
                </a:solidFill>
                <a:latin typeface="微软雅黑" pitchFamily="34" charset="-122"/>
                <a:ea typeface="微软雅黑" pitchFamily="34" charset="-122"/>
              </a:rPr>
              <a:t>xxxxx</a:t>
            </a:r>
          </a:p>
        </p:txBody>
      </p:sp>
      <p:sp>
        <p:nvSpPr>
          <p:cNvPr id="35" name="PA_文本框 20"/>
          <p:cNvSpPr txBox="1">
            <a:spLocks noChangeArrowheads="1"/>
          </p:cNvSpPr>
          <p:nvPr>
            <p:custDataLst>
              <p:tags r:id="rId7"/>
            </p:custDataLst>
          </p:nvPr>
        </p:nvSpPr>
        <p:spPr bwMode="auto">
          <a:xfrm>
            <a:off x="6689426" y="5509440"/>
            <a:ext cx="1451038"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defTabSz="1219170"/>
            <a:r>
              <a:rPr lang="zh-CN" altLang="en-US" sz="1400" dirty="0">
                <a:solidFill>
                  <a:srgbClr val="333333">
                    <a:lumMod val="65000"/>
                    <a:lumOff val="35000"/>
                  </a:srgbClr>
                </a:solidFill>
                <a:latin typeface="微软雅黑" pitchFamily="34" charset="-122"/>
                <a:ea typeface="微软雅黑" pitchFamily="34" charset="-122"/>
              </a:rPr>
              <a:t>答辩人：</a:t>
            </a:r>
            <a:r>
              <a:rPr lang="en-US" altLang="zh-CN" sz="1400" dirty="0">
                <a:solidFill>
                  <a:srgbClr val="333333">
                    <a:lumMod val="65000"/>
                    <a:lumOff val="35000"/>
                  </a:srgbClr>
                </a:solidFill>
                <a:latin typeface="微软雅黑" pitchFamily="34" charset="-122"/>
                <a:ea typeface="微软雅黑" pitchFamily="34" charset="-122"/>
              </a:rPr>
              <a:t>xxxxxx</a:t>
            </a:r>
          </a:p>
        </p:txBody>
      </p:sp>
      <p:grpSp>
        <p:nvGrpSpPr>
          <p:cNvPr id="21" name="PA_组合 20"/>
          <p:cNvGrpSpPr/>
          <p:nvPr>
            <p:custDataLst>
              <p:tags r:id="rId8"/>
            </p:custDataLst>
          </p:nvPr>
        </p:nvGrpSpPr>
        <p:grpSpPr>
          <a:xfrm>
            <a:off x="0" y="3928725"/>
            <a:ext cx="12192000" cy="72008"/>
            <a:chOff x="2190216" y="0"/>
            <a:chExt cx="7128792" cy="108012"/>
          </a:xfrm>
        </p:grpSpPr>
        <p:sp>
          <p:nvSpPr>
            <p:cNvPr id="4" name="矩形 3"/>
            <p:cNvSpPr/>
            <p:nvPr/>
          </p:nvSpPr>
          <p:spPr>
            <a:xfrm>
              <a:off x="2190216" y="0"/>
              <a:ext cx="1188132" cy="10801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2400">
                <a:solidFill>
                  <a:srgbClr val="FFFFFF"/>
                </a:solidFill>
                <a:latin typeface="Calibri"/>
                <a:ea typeface="宋体" panose="02010600030101010101" pitchFamily="2" charset="-122"/>
              </a:endParaRPr>
            </a:p>
          </p:txBody>
        </p:sp>
        <p:sp>
          <p:nvSpPr>
            <p:cNvPr id="5" name="矩形 4"/>
            <p:cNvSpPr/>
            <p:nvPr/>
          </p:nvSpPr>
          <p:spPr>
            <a:xfrm>
              <a:off x="3378348" y="0"/>
              <a:ext cx="1188132" cy="10801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2400">
                <a:solidFill>
                  <a:srgbClr val="FFFFFF"/>
                </a:solidFill>
                <a:latin typeface="Calibri"/>
                <a:ea typeface="宋体" panose="02010600030101010101" pitchFamily="2" charset="-122"/>
              </a:endParaRPr>
            </a:p>
          </p:txBody>
        </p:sp>
        <p:sp>
          <p:nvSpPr>
            <p:cNvPr id="6" name="矩形 5"/>
            <p:cNvSpPr/>
            <p:nvPr/>
          </p:nvSpPr>
          <p:spPr>
            <a:xfrm>
              <a:off x="4566480" y="0"/>
              <a:ext cx="1188132" cy="108012"/>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2400">
                <a:solidFill>
                  <a:srgbClr val="FFFFFF"/>
                </a:solidFill>
                <a:latin typeface="Calibri"/>
                <a:ea typeface="宋体" panose="02010600030101010101" pitchFamily="2" charset="-122"/>
              </a:endParaRPr>
            </a:p>
          </p:txBody>
        </p:sp>
        <p:sp>
          <p:nvSpPr>
            <p:cNvPr id="7" name="矩形 6"/>
            <p:cNvSpPr/>
            <p:nvPr/>
          </p:nvSpPr>
          <p:spPr>
            <a:xfrm>
              <a:off x="5754612" y="0"/>
              <a:ext cx="1188132" cy="10801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2400">
                <a:solidFill>
                  <a:srgbClr val="FFFFFF"/>
                </a:solidFill>
                <a:latin typeface="Calibri"/>
                <a:ea typeface="宋体" panose="02010600030101010101" pitchFamily="2" charset="-122"/>
              </a:endParaRPr>
            </a:p>
          </p:txBody>
        </p:sp>
        <p:sp>
          <p:nvSpPr>
            <p:cNvPr id="38" name="矩形 37"/>
            <p:cNvSpPr/>
            <p:nvPr/>
          </p:nvSpPr>
          <p:spPr>
            <a:xfrm>
              <a:off x="6942744" y="0"/>
              <a:ext cx="1188132" cy="108012"/>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2400">
                <a:solidFill>
                  <a:srgbClr val="FFFFFF"/>
                </a:solidFill>
                <a:latin typeface="Calibri"/>
                <a:ea typeface="宋体" panose="02010600030101010101" pitchFamily="2" charset="-122"/>
              </a:endParaRPr>
            </a:p>
          </p:txBody>
        </p:sp>
        <p:sp>
          <p:nvSpPr>
            <p:cNvPr id="39" name="矩形 38"/>
            <p:cNvSpPr/>
            <p:nvPr/>
          </p:nvSpPr>
          <p:spPr>
            <a:xfrm>
              <a:off x="8130876" y="0"/>
              <a:ext cx="1188132" cy="108012"/>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2400">
                <a:solidFill>
                  <a:srgbClr val="FFFFFF"/>
                </a:solidFill>
                <a:latin typeface="Calibri"/>
                <a:ea typeface="宋体" panose="02010600030101010101" pitchFamily="2" charset="-122"/>
              </a:endParaRPr>
            </a:p>
          </p:txBody>
        </p:sp>
      </p:grpSp>
    </p:spTree>
    <p:extLst>
      <p:ext uri="{BB962C8B-B14F-4D97-AF65-F5344CB8AC3E}">
        <p14:creationId xmlns:p14="http://schemas.microsoft.com/office/powerpoint/2010/main" val="213558178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entr" presetSubtype="0" fill="hold" grpId="0" nodeType="with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to="" calcmode="lin" valueType="num">
                                      <p:cBhvr>
                                        <p:cTn id="7" dur="700" fill="hold">
                                          <p:stCondLst>
                                            <p:cond delay="0"/>
                                          </p:stCondLst>
                                        </p:cTn>
                                        <p:tgtEl>
                                          <p:spTgt spid="20"/>
                                        </p:tgtEl>
                                        <p:attrNameLst>
                                          <p:attrName>ppt_x</p:attrName>
                                        </p:attrNameLst>
                                      </p:cBhvr>
                                      <p:tavLst>
                                        <p:tav tm="0" fmla="#ppt_x-(-#ppt_w/2*cos(ppt_r/180*pi))*((1.5-1.5*$)^2-(1.5-1.5*$)^3)">
                                          <p:val>
                                            <p:strVal val="0"/>
                                          </p:val>
                                        </p:tav>
                                        <p:tav tm="100000">
                                          <p:val>
                                            <p:strVal val="1"/>
                                          </p:val>
                                        </p:tav>
                                      </p:tavLst>
                                    </p:anim>
                                    <p:anim to="" calcmode="lin" valueType="num">
                                      <p:cBhvr>
                                        <p:cTn id="8" dur="700" fill="hold">
                                          <p:stCondLst>
                                            <p:cond delay="0"/>
                                          </p:stCondLst>
                                        </p:cTn>
                                        <p:tgtEl>
                                          <p:spTgt spid="20"/>
                                        </p:tgtEl>
                                        <p:attrNameLst>
                                          <p:attrName>ppt_y</p:attrName>
                                        </p:attrNameLst>
                                      </p:cBhvr>
                                      <p:tavLst>
                                        <p:tav tm="0" fmla="#ppt_y+(-#ppt_h/2*cos(ppt_r/180*pi))*((1.5-1.5*$)^2-(1.5-1.5*$)^3)">
                                          <p:val>
                                            <p:strVal val="0"/>
                                          </p:val>
                                        </p:tav>
                                        <p:tav tm="100000">
                                          <p:val>
                                            <p:strVal val="1"/>
                                          </p:val>
                                        </p:tav>
                                      </p:tavLst>
                                    </p:anim>
                                    <p:anim to="" calcmode="lin" valueType="num">
                                      <p:cBhvr>
                                        <p:cTn id="9" dur="700" fill="hold">
                                          <p:stCondLst>
                                            <p:cond delay="0"/>
                                          </p:stCondLst>
                                        </p:cTn>
                                        <p:tgtEl>
                                          <p:spTgt spid="20"/>
                                        </p:tgtEl>
                                        <p:attrNameLst>
                                          <p:attrName>ppt_h</p:attrName>
                                        </p:attrNameLst>
                                      </p:cBhvr>
                                      <p:tavLst>
                                        <p:tav tm="0" fmla="#ppt_h-(-#ppt_h)*((1.5-1.5*$)^2-(1.5-1.5*$)^3)">
                                          <p:val>
                                            <p:strVal val="0"/>
                                          </p:val>
                                        </p:tav>
                                        <p:tav tm="100000">
                                          <p:val>
                                            <p:strVal val="1"/>
                                          </p:val>
                                        </p:tav>
                                      </p:tavLst>
                                    </p:anim>
                                    <p:anim to="" calcmode="lin" valueType="num">
                                      <p:cBhvr>
                                        <p:cTn id="10" dur="700" fill="hold">
                                          <p:stCondLst>
                                            <p:cond delay="0"/>
                                          </p:stCondLst>
                                        </p:cTn>
                                        <p:tgtEl>
                                          <p:spTgt spid="20"/>
                                        </p:tgtEl>
                                        <p:attrNameLst>
                                          <p:attrName>ppt_w</p:attrName>
                                        </p:attrNameLst>
                                      </p:cBhvr>
                                      <p:tavLst>
                                        <p:tav tm="0" fmla="#ppt_w-(-#ppt_w)*((1.5-1.5*$)^2-(1.5-1.5*$)^3)">
                                          <p:val>
                                            <p:strVal val="0"/>
                                          </p:val>
                                        </p:tav>
                                        <p:tav tm="100000">
                                          <p:val>
                                            <p:strVal val="1"/>
                                          </p:val>
                                        </p:tav>
                                      </p:tavLst>
                                    </p:anim>
                                  </p:childTnLst>
                                </p:cTn>
                              </p:par>
                              <p:par>
                                <p:cTn id="11" presetID="0" presetClass="entr" presetSubtype="0" fill="hold" grpId="0" nodeType="withEffect">
                                  <p:stCondLst>
                                    <p:cond delay="0"/>
                                  </p:stCondLst>
                                  <p:iterate type="lt">
                                    <p:tmPct val="10000"/>
                                  </p:iterate>
                                  <p:childTnLst>
                                    <p:set>
                                      <p:cBhvr>
                                        <p:cTn id="12" dur="1" fill="hold">
                                          <p:stCondLst>
                                            <p:cond delay="0"/>
                                          </p:stCondLst>
                                        </p:cTn>
                                        <p:tgtEl>
                                          <p:spTgt spid="22"/>
                                        </p:tgtEl>
                                        <p:attrNameLst>
                                          <p:attrName>style.visibility</p:attrName>
                                        </p:attrNameLst>
                                      </p:cBhvr>
                                      <p:to>
                                        <p:strVal val="visible"/>
                                      </p:to>
                                    </p:set>
                                    <p:anim to="" calcmode="lin" valueType="num">
                                      <p:cBhvr>
                                        <p:cTn id="13" dur="700" fill="hold">
                                          <p:stCondLst>
                                            <p:cond delay="0"/>
                                          </p:stCondLst>
                                        </p:cTn>
                                        <p:tgtEl>
                                          <p:spTgt spid="22"/>
                                        </p:tgtEl>
                                        <p:attrNameLst>
                                          <p:attrName>ppt_x</p:attrName>
                                        </p:attrNameLst>
                                      </p:cBhvr>
                                      <p:tavLst>
                                        <p:tav tm="0" fmla="#ppt_x-(-#ppt_w/2*cos(ppt_r/180*pi))*((1.5-1.5*$)^2-(1.5-1.5*$)^3)">
                                          <p:val>
                                            <p:strVal val="0"/>
                                          </p:val>
                                        </p:tav>
                                        <p:tav tm="100000">
                                          <p:val>
                                            <p:strVal val="1"/>
                                          </p:val>
                                        </p:tav>
                                      </p:tavLst>
                                    </p:anim>
                                    <p:anim to="" calcmode="lin" valueType="num">
                                      <p:cBhvr>
                                        <p:cTn id="14" dur="700" fill="hold">
                                          <p:stCondLst>
                                            <p:cond delay="0"/>
                                          </p:stCondLst>
                                        </p:cTn>
                                        <p:tgtEl>
                                          <p:spTgt spid="22"/>
                                        </p:tgtEl>
                                        <p:attrNameLst>
                                          <p:attrName>ppt_y</p:attrName>
                                        </p:attrNameLst>
                                      </p:cBhvr>
                                      <p:tavLst>
                                        <p:tav tm="0" fmla="#ppt_y+(-#ppt_h/2*cos(ppt_r/180*pi))*((1.5-1.5*$)^2-(1.5-1.5*$)^3)">
                                          <p:val>
                                            <p:strVal val="0"/>
                                          </p:val>
                                        </p:tav>
                                        <p:tav tm="100000">
                                          <p:val>
                                            <p:strVal val="1"/>
                                          </p:val>
                                        </p:tav>
                                      </p:tavLst>
                                    </p:anim>
                                    <p:anim to="" calcmode="lin" valueType="num">
                                      <p:cBhvr>
                                        <p:cTn id="15" dur="700" fill="hold">
                                          <p:stCondLst>
                                            <p:cond delay="0"/>
                                          </p:stCondLst>
                                        </p:cTn>
                                        <p:tgtEl>
                                          <p:spTgt spid="22"/>
                                        </p:tgtEl>
                                        <p:attrNameLst>
                                          <p:attrName>ppt_h</p:attrName>
                                        </p:attrNameLst>
                                      </p:cBhvr>
                                      <p:tavLst>
                                        <p:tav tm="0" fmla="#ppt_h-(-#ppt_h)*((1.5-1.5*$)^2-(1.5-1.5*$)^3)">
                                          <p:val>
                                            <p:strVal val="0"/>
                                          </p:val>
                                        </p:tav>
                                        <p:tav tm="100000">
                                          <p:val>
                                            <p:strVal val="1"/>
                                          </p:val>
                                        </p:tav>
                                      </p:tavLst>
                                    </p:anim>
                                    <p:anim to="" calcmode="lin" valueType="num">
                                      <p:cBhvr>
                                        <p:cTn id="16" dur="700" fill="hold">
                                          <p:stCondLst>
                                            <p:cond delay="0"/>
                                          </p:stCondLst>
                                        </p:cTn>
                                        <p:tgtEl>
                                          <p:spTgt spid="22"/>
                                        </p:tgtEl>
                                        <p:attrNameLst>
                                          <p:attrName>ppt_w</p:attrName>
                                        </p:attrNameLst>
                                      </p:cBhvr>
                                      <p:tavLst>
                                        <p:tav tm="0" fmla="#ppt_w-(-#ppt_w)*((1.5-1.5*$)^2-(1.5-1.5*$)^3)">
                                          <p:val>
                                            <p:strVal val="0"/>
                                          </p:val>
                                        </p:tav>
                                        <p:tav tm="100000">
                                          <p:val>
                                            <p:strVal val="1"/>
                                          </p:val>
                                        </p:tav>
                                      </p:tavLst>
                                    </p:anim>
                                  </p:childTnLst>
                                </p:cTn>
                              </p:par>
                              <p:par>
                                <p:cTn id="17" presetID="0" presetClass="entr" presetSubtype="0" fill="hold" grpId="0" nodeType="withEffect">
                                  <p:stCondLst>
                                    <p:cond delay="0"/>
                                  </p:stCondLst>
                                  <p:iterate type="lt">
                                    <p:tmPct val="10000"/>
                                  </p:iterate>
                                  <p:childTnLst>
                                    <p:set>
                                      <p:cBhvr>
                                        <p:cTn id="18" dur="1" fill="hold">
                                          <p:stCondLst>
                                            <p:cond delay="0"/>
                                          </p:stCondLst>
                                        </p:cTn>
                                        <p:tgtEl>
                                          <p:spTgt spid="23"/>
                                        </p:tgtEl>
                                        <p:attrNameLst>
                                          <p:attrName>style.visibility</p:attrName>
                                        </p:attrNameLst>
                                      </p:cBhvr>
                                      <p:to>
                                        <p:strVal val="visible"/>
                                      </p:to>
                                    </p:set>
                                    <p:anim to="" calcmode="lin" valueType="num">
                                      <p:cBhvr>
                                        <p:cTn id="19" dur="700" fill="hold">
                                          <p:stCondLst>
                                            <p:cond delay="0"/>
                                          </p:stCondLst>
                                        </p:cTn>
                                        <p:tgtEl>
                                          <p:spTgt spid="23"/>
                                        </p:tgtEl>
                                        <p:attrNameLst>
                                          <p:attrName>ppt_x</p:attrName>
                                        </p:attrNameLst>
                                      </p:cBhvr>
                                      <p:tavLst>
                                        <p:tav tm="0" fmla="#ppt_x-(-#ppt_w/2*cos(ppt_r/180*pi))*((1.5-1.5*$)^2-(1.5-1.5*$)^3)">
                                          <p:val>
                                            <p:strVal val="0"/>
                                          </p:val>
                                        </p:tav>
                                        <p:tav tm="100000">
                                          <p:val>
                                            <p:strVal val="1"/>
                                          </p:val>
                                        </p:tav>
                                      </p:tavLst>
                                    </p:anim>
                                    <p:anim to="" calcmode="lin" valueType="num">
                                      <p:cBhvr>
                                        <p:cTn id="20" dur="700" fill="hold">
                                          <p:stCondLst>
                                            <p:cond delay="0"/>
                                          </p:stCondLst>
                                        </p:cTn>
                                        <p:tgtEl>
                                          <p:spTgt spid="23"/>
                                        </p:tgtEl>
                                        <p:attrNameLst>
                                          <p:attrName>ppt_y</p:attrName>
                                        </p:attrNameLst>
                                      </p:cBhvr>
                                      <p:tavLst>
                                        <p:tav tm="0" fmla="#ppt_y+(-#ppt_h/2*cos(ppt_r/180*pi))*((1.5-1.5*$)^2-(1.5-1.5*$)^3)">
                                          <p:val>
                                            <p:strVal val="0"/>
                                          </p:val>
                                        </p:tav>
                                        <p:tav tm="100000">
                                          <p:val>
                                            <p:strVal val="1"/>
                                          </p:val>
                                        </p:tav>
                                      </p:tavLst>
                                    </p:anim>
                                    <p:anim to="" calcmode="lin" valueType="num">
                                      <p:cBhvr>
                                        <p:cTn id="21" dur="700" fill="hold">
                                          <p:stCondLst>
                                            <p:cond delay="0"/>
                                          </p:stCondLst>
                                        </p:cTn>
                                        <p:tgtEl>
                                          <p:spTgt spid="23"/>
                                        </p:tgtEl>
                                        <p:attrNameLst>
                                          <p:attrName>ppt_h</p:attrName>
                                        </p:attrNameLst>
                                      </p:cBhvr>
                                      <p:tavLst>
                                        <p:tav tm="0" fmla="#ppt_h-(-#ppt_h)*((1.5-1.5*$)^2-(1.5-1.5*$)^3)">
                                          <p:val>
                                            <p:strVal val="0"/>
                                          </p:val>
                                        </p:tav>
                                        <p:tav tm="100000">
                                          <p:val>
                                            <p:strVal val="1"/>
                                          </p:val>
                                        </p:tav>
                                      </p:tavLst>
                                    </p:anim>
                                    <p:anim to="" calcmode="lin" valueType="num">
                                      <p:cBhvr>
                                        <p:cTn id="22" dur="700" fill="hold">
                                          <p:stCondLst>
                                            <p:cond delay="0"/>
                                          </p:stCondLst>
                                        </p:cTn>
                                        <p:tgtEl>
                                          <p:spTgt spid="23"/>
                                        </p:tgtEl>
                                        <p:attrNameLst>
                                          <p:attrName>ppt_w</p:attrName>
                                        </p:attrNameLst>
                                      </p:cBhvr>
                                      <p:tavLst>
                                        <p:tav tm="0" fmla="#ppt_w-(-#ppt_w)*((1.5-1.5*$)^2-(1.5-1.5*$)^3)">
                                          <p:val>
                                            <p:strVal val="0"/>
                                          </p:val>
                                        </p:tav>
                                        <p:tav tm="100000">
                                          <p:val>
                                            <p:strVal val="1"/>
                                          </p:val>
                                        </p:tav>
                                      </p:tavLst>
                                    </p:anim>
                                  </p:childTnLst>
                                </p:cTn>
                              </p:par>
                              <p:par>
                                <p:cTn id="23" presetID="0" presetClass="entr" presetSubtype="0" fill="hold" nodeType="withEffect">
                                  <p:stCondLst>
                                    <p:cond delay="0"/>
                                  </p:stCondLst>
                                  <p:childTnLst>
                                    <p:set>
                                      <p:cBhvr>
                                        <p:cTn id="24" dur="1" fill="hold">
                                          <p:stCondLst>
                                            <p:cond delay="0"/>
                                          </p:stCondLst>
                                        </p:cTn>
                                        <p:tgtEl>
                                          <p:spTgt spid="24"/>
                                        </p:tgtEl>
                                        <p:attrNameLst>
                                          <p:attrName>style.visibility</p:attrName>
                                        </p:attrNameLst>
                                      </p:cBhvr>
                                      <p:to>
                                        <p:strVal val="visible"/>
                                      </p:to>
                                    </p:set>
                                    <p:anim to="" calcmode="lin" valueType="num">
                                      <p:cBhvr>
                                        <p:cTn id="25" dur="700" fill="hold">
                                          <p:stCondLst>
                                            <p:cond delay="0"/>
                                          </p:stCondLst>
                                        </p:cTn>
                                        <p:tgtEl>
                                          <p:spTgt spid="24"/>
                                        </p:tgtEl>
                                        <p:attrNameLst>
                                          <p:attrName>ppt_x</p:attrName>
                                        </p:attrNameLst>
                                      </p:cBhvr>
                                      <p:tavLst>
                                        <p:tav tm="0" fmla="#ppt_x-(-#ppt_w/2*cos(ppt_r/180*pi))*((1.5-1.5*$)^2-(1.5-1.5*$)^3)">
                                          <p:val>
                                            <p:strVal val="0"/>
                                          </p:val>
                                        </p:tav>
                                        <p:tav tm="100000">
                                          <p:val>
                                            <p:strVal val="1"/>
                                          </p:val>
                                        </p:tav>
                                      </p:tavLst>
                                    </p:anim>
                                    <p:anim to="" calcmode="lin" valueType="num">
                                      <p:cBhvr>
                                        <p:cTn id="26" dur="700" fill="hold">
                                          <p:stCondLst>
                                            <p:cond delay="0"/>
                                          </p:stCondLst>
                                        </p:cTn>
                                        <p:tgtEl>
                                          <p:spTgt spid="24"/>
                                        </p:tgtEl>
                                        <p:attrNameLst>
                                          <p:attrName>ppt_y</p:attrName>
                                        </p:attrNameLst>
                                      </p:cBhvr>
                                      <p:tavLst>
                                        <p:tav tm="0" fmla="#ppt_y+(-#ppt_h/2*cos(ppt_r/180*pi))*((1.5-1.5*$)^2-(1.5-1.5*$)^3)">
                                          <p:val>
                                            <p:strVal val="0"/>
                                          </p:val>
                                        </p:tav>
                                        <p:tav tm="100000">
                                          <p:val>
                                            <p:strVal val="1"/>
                                          </p:val>
                                        </p:tav>
                                      </p:tavLst>
                                    </p:anim>
                                    <p:anim to="" calcmode="lin" valueType="num">
                                      <p:cBhvr>
                                        <p:cTn id="27" dur="700" fill="hold">
                                          <p:stCondLst>
                                            <p:cond delay="0"/>
                                          </p:stCondLst>
                                        </p:cTn>
                                        <p:tgtEl>
                                          <p:spTgt spid="24"/>
                                        </p:tgtEl>
                                        <p:attrNameLst>
                                          <p:attrName>ppt_h</p:attrName>
                                        </p:attrNameLst>
                                      </p:cBhvr>
                                      <p:tavLst>
                                        <p:tav tm="0" fmla="#ppt_h-(-#ppt_h)*((1.5-1.5*$)^2-(1.5-1.5*$)^3)">
                                          <p:val>
                                            <p:strVal val="0"/>
                                          </p:val>
                                        </p:tav>
                                        <p:tav tm="100000">
                                          <p:val>
                                            <p:strVal val="1"/>
                                          </p:val>
                                        </p:tav>
                                      </p:tavLst>
                                    </p:anim>
                                    <p:anim to="" calcmode="lin" valueType="num">
                                      <p:cBhvr>
                                        <p:cTn id="28" dur="700" fill="hold">
                                          <p:stCondLst>
                                            <p:cond delay="0"/>
                                          </p:stCondLst>
                                        </p:cTn>
                                        <p:tgtEl>
                                          <p:spTgt spid="24"/>
                                        </p:tgtEl>
                                        <p:attrNameLst>
                                          <p:attrName>ppt_w</p:attrName>
                                        </p:attrNameLst>
                                      </p:cBhvr>
                                      <p:tavLst>
                                        <p:tav tm="0" fmla="#ppt_w-(-#ppt_w)*((1.5-1.5*$)^2-(1.5-1.5*$)^3)">
                                          <p:val>
                                            <p:strVal val="0"/>
                                          </p:val>
                                        </p:tav>
                                        <p:tav tm="100000">
                                          <p:val>
                                            <p:strVal val="1"/>
                                          </p:val>
                                        </p:tav>
                                      </p:tavLst>
                                    </p:anim>
                                  </p:childTnLst>
                                </p:cTn>
                              </p:par>
                              <p:par>
                                <p:cTn id="29" presetID="0" presetClass="entr" presetSubtype="0" fill="hold" nodeType="withEffect">
                                  <p:stCondLst>
                                    <p:cond delay="0"/>
                                  </p:stCondLst>
                                  <p:childTnLst>
                                    <p:set>
                                      <p:cBhvr>
                                        <p:cTn id="30" dur="1" fill="hold">
                                          <p:stCondLst>
                                            <p:cond delay="0"/>
                                          </p:stCondLst>
                                        </p:cTn>
                                        <p:tgtEl>
                                          <p:spTgt spid="29"/>
                                        </p:tgtEl>
                                        <p:attrNameLst>
                                          <p:attrName>style.visibility</p:attrName>
                                        </p:attrNameLst>
                                      </p:cBhvr>
                                      <p:to>
                                        <p:strVal val="visible"/>
                                      </p:to>
                                    </p:set>
                                    <p:anim to="" calcmode="lin" valueType="num">
                                      <p:cBhvr>
                                        <p:cTn id="31" dur="700" fill="hold">
                                          <p:stCondLst>
                                            <p:cond delay="0"/>
                                          </p:stCondLst>
                                        </p:cTn>
                                        <p:tgtEl>
                                          <p:spTgt spid="29"/>
                                        </p:tgtEl>
                                        <p:attrNameLst>
                                          <p:attrName>ppt_x</p:attrName>
                                        </p:attrNameLst>
                                      </p:cBhvr>
                                      <p:tavLst>
                                        <p:tav tm="0" fmla="#ppt_x-(-#ppt_w/2*cos(ppt_r/180*pi))*((1.5-1.5*$)^2-(1.5-1.5*$)^3)">
                                          <p:val>
                                            <p:strVal val="0"/>
                                          </p:val>
                                        </p:tav>
                                        <p:tav tm="100000">
                                          <p:val>
                                            <p:strVal val="1"/>
                                          </p:val>
                                        </p:tav>
                                      </p:tavLst>
                                    </p:anim>
                                    <p:anim to="" calcmode="lin" valueType="num">
                                      <p:cBhvr>
                                        <p:cTn id="32" dur="700" fill="hold">
                                          <p:stCondLst>
                                            <p:cond delay="0"/>
                                          </p:stCondLst>
                                        </p:cTn>
                                        <p:tgtEl>
                                          <p:spTgt spid="29"/>
                                        </p:tgtEl>
                                        <p:attrNameLst>
                                          <p:attrName>ppt_y</p:attrName>
                                        </p:attrNameLst>
                                      </p:cBhvr>
                                      <p:tavLst>
                                        <p:tav tm="0" fmla="#ppt_y+(-#ppt_h/2*cos(ppt_r/180*pi))*((1.5-1.5*$)^2-(1.5-1.5*$)^3)">
                                          <p:val>
                                            <p:strVal val="0"/>
                                          </p:val>
                                        </p:tav>
                                        <p:tav tm="100000">
                                          <p:val>
                                            <p:strVal val="1"/>
                                          </p:val>
                                        </p:tav>
                                      </p:tavLst>
                                    </p:anim>
                                    <p:anim to="" calcmode="lin" valueType="num">
                                      <p:cBhvr>
                                        <p:cTn id="33" dur="700" fill="hold">
                                          <p:stCondLst>
                                            <p:cond delay="0"/>
                                          </p:stCondLst>
                                        </p:cTn>
                                        <p:tgtEl>
                                          <p:spTgt spid="29"/>
                                        </p:tgtEl>
                                        <p:attrNameLst>
                                          <p:attrName>ppt_h</p:attrName>
                                        </p:attrNameLst>
                                      </p:cBhvr>
                                      <p:tavLst>
                                        <p:tav tm="0" fmla="#ppt_h-(-#ppt_h)*((1.5-1.5*$)^2-(1.5-1.5*$)^3)">
                                          <p:val>
                                            <p:strVal val="0"/>
                                          </p:val>
                                        </p:tav>
                                        <p:tav tm="100000">
                                          <p:val>
                                            <p:strVal val="1"/>
                                          </p:val>
                                        </p:tav>
                                      </p:tavLst>
                                    </p:anim>
                                    <p:anim to="" calcmode="lin" valueType="num">
                                      <p:cBhvr>
                                        <p:cTn id="34" dur="700" fill="hold">
                                          <p:stCondLst>
                                            <p:cond delay="0"/>
                                          </p:stCondLst>
                                        </p:cTn>
                                        <p:tgtEl>
                                          <p:spTgt spid="29"/>
                                        </p:tgtEl>
                                        <p:attrNameLst>
                                          <p:attrName>ppt_w</p:attrName>
                                        </p:attrNameLst>
                                      </p:cBhvr>
                                      <p:tavLst>
                                        <p:tav tm="0" fmla="#ppt_w-(-#ppt_w)*((1.5-1.5*$)^2-(1.5-1.5*$)^3)">
                                          <p:val>
                                            <p:strVal val="0"/>
                                          </p:val>
                                        </p:tav>
                                        <p:tav tm="100000">
                                          <p:val>
                                            <p:strVal val="1"/>
                                          </p:val>
                                        </p:tav>
                                      </p:tavLst>
                                    </p:anim>
                                  </p:childTnLst>
                                </p:cTn>
                              </p:par>
                              <p:par>
                                <p:cTn id="35" presetID="0" presetClass="entr" presetSubtype="0" fill="hold" grpId="0" nodeType="withEffect">
                                  <p:stCondLst>
                                    <p:cond delay="0"/>
                                  </p:stCondLst>
                                  <p:iterate type="lt">
                                    <p:tmPct val="10000"/>
                                  </p:iterate>
                                  <p:childTnLst>
                                    <p:set>
                                      <p:cBhvr>
                                        <p:cTn id="36" dur="1" fill="hold">
                                          <p:stCondLst>
                                            <p:cond delay="0"/>
                                          </p:stCondLst>
                                        </p:cTn>
                                        <p:tgtEl>
                                          <p:spTgt spid="34"/>
                                        </p:tgtEl>
                                        <p:attrNameLst>
                                          <p:attrName>style.visibility</p:attrName>
                                        </p:attrNameLst>
                                      </p:cBhvr>
                                      <p:to>
                                        <p:strVal val="visible"/>
                                      </p:to>
                                    </p:set>
                                    <p:anim to="" calcmode="lin" valueType="num">
                                      <p:cBhvr>
                                        <p:cTn id="37" dur="700" fill="hold">
                                          <p:stCondLst>
                                            <p:cond delay="0"/>
                                          </p:stCondLst>
                                        </p:cTn>
                                        <p:tgtEl>
                                          <p:spTgt spid="34"/>
                                        </p:tgtEl>
                                        <p:attrNameLst>
                                          <p:attrName>ppt_x</p:attrName>
                                        </p:attrNameLst>
                                      </p:cBhvr>
                                      <p:tavLst>
                                        <p:tav tm="0" fmla="#ppt_x-(-#ppt_w/2*cos(ppt_r/180*pi))*((1.5-1.5*$)^2-(1.5-1.5*$)^3)">
                                          <p:val>
                                            <p:strVal val="0"/>
                                          </p:val>
                                        </p:tav>
                                        <p:tav tm="100000">
                                          <p:val>
                                            <p:strVal val="1"/>
                                          </p:val>
                                        </p:tav>
                                      </p:tavLst>
                                    </p:anim>
                                    <p:anim to="" calcmode="lin" valueType="num">
                                      <p:cBhvr>
                                        <p:cTn id="38" dur="700" fill="hold">
                                          <p:stCondLst>
                                            <p:cond delay="0"/>
                                          </p:stCondLst>
                                        </p:cTn>
                                        <p:tgtEl>
                                          <p:spTgt spid="34"/>
                                        </p:tgtEl>
                                        <p:attrNameLst>
                                          <p:attrName>ppt_y</p:attrName>
                                        </p:attrNameLst>
                                      </p:cBhvr>
                                      <p:tavLst>
                                        <p:tav tm="0" fmla="#ppt_y+(-#ppt_h/2*cos(ppt_r/180*pi))*((1.5-1.5*$)^2-(1.5-1.5*$)^3)">
                                          <p:val>
                                            <p:strVal val="0"/>
                                          </p:val>
                                        </p:tav>
                                        <p:tav tm="100000">
                                          <p:val>
                                            <p:strVal val="1"/>
                                          </p:val>
                                        </p:tav>
                                      </p:tavLst>
                                    </p:anim>
                                    <p:anim to="" calcmode="lin" valueType="num">
                                      <p:cBhvr>
                                        <p:cTn id="39" dur="700" fill="hold">
                                          <p:stCondLst>
                                            <p:cond delay="0"/>
                                          </p:stCondLst>
                                        </p:cTn>
                                        <p:tgtEl>
                                          <p:spTgt spid="34"/>
                                        </p:tgtEl>
                                        <p:attrNameLst>
                                          <p:attrName>ppt_h</p:attrName>
                                        </p:attrNameLst>
                                      </p:cBhvr>
                                      <p:tavLst>
                                        <p:tav tm="0" fmla="#ppt_h-(-#ppt_h)*((1.5-1.5*$)^2-(1.5-1.5*$)^3)">
                                          <p:val>
                                            <p:strVal val="0"/>
                                          </p:val>
                                        </p:tav>
                                        <p:tav tm="100000">
                                          <p:val>
                                            <p:strVal val="1"/>
                                          </p:val>
                                        </p:tav>
                                      </p:tavLst>
                                    </p:anim>
                                    <p:anim to="" calcmode="lin" valueType="num">
                                      <p:cBhvr>
                                        <p:cTn id="40" dur="700" fill="hold">
                                          <p:stCondLst>
                                            <p:cond delay="0"/>
                                          </p:stCondLst>
                                        </p:cTn>
                                        <p:tgtEl>
                                          <p:spTgt spid="34"/>
                                        </p:tgtEl>
                                        <p:attrNameLst>
                                          <p:attrName>ppt_w</p:attrName>
                                        </p:attrNameLst>
                                      </p:cBhvr>
                                      <p:tavLst>
                                        <p:tav tm="0" fmla="#ppt_w-(-#ppt_w)*((1.5-1.5*$)^2-(1.5-1.5*$)^3)">
                                          <p:val>
                                            <p:strVal val="0"/>
                                          </p:val>
                                        </p:tav>
                                        <p:tav tm="100000">
                                          <p:val>
                                            <p:strVal val="1"/>
                                          </p:val>
                                        </p:tav>
                                      </p:tavLst>
                                    </p:anim>
                                  </p:childTnLst>
                                </p:cTn>
                              </p:par>
                              <p:par>
                                <p:cTn id="41" presetID="0" presetClass="entr" presetSubtype="0" fill="hold" grpId="0" nodeType="withEffect">
                                  <p:stCondLst>
                                    <p:cond delay="0"/>
                                  </p:stCondLst>
                                  <p:iterate type="lt">
                                    <p:tmPct val="10000"/>
                                  </p:iterate>
                                  <p:childTnLst>
                                    <p:set>
                                      <p:cBhvr>
                                        <p:cTn id="42" dur="1" fill="hold">
                                          <p:stCondLst>
                                            <p:cond delay="0"/>
                                          </p:stCondLst>
                                        </p:cTn>
                                        <p:tgtEl>
                                          <p:spTgt spid="35"/>
                                        </p:tgtEl>
                                        <p:attrNameLst>
                                          <p:attrName>style.visibility</p:attrName>
                                        </p:attrNameLst>
                                      </p:cBhvr>
                                      <p:to>
                                        <p:strVal val="visible"/>
                                      </p:to>
                                    </p:set>
                                    <p:anim to="" calcmode="lin" valueType="num">
                                      <p:cBhvr>
                                        <p:cTn id="43" dur="700" fill="hold">
                                          <p:stCondLst>
                                            <p:cond delay="0"/>
                                          </p:stCondLst>
                                        </p:cTn>
                                        <p:tgtEl>
                                          <p:spTgt spid="35"/>
                                        </p:tgtEl>
                                        <p:attrNameLst>
                                          <p:attrName>ppt_x</p:attrName>
                                        </p:attrNameLst>
                                      </p:cBhvr>
                                      <p:tavLst>
                                        <p:tav tm="0" fmla="#ppt_x-(-#ppt_w/2*cos(ppt_r/180*pi))*((1.5-1.5*$)^2-(1.5-1.5*$)^3)">
                                          <p:val>
                                            <p:strVal val="0"/>
                                          </p:val>
                                        </p:tav>
                                        <p:tav tm="100000">
                                          <p:val>
                                            <p:strVal val="1"/>
                                          </p:val>
                                        </p:tav>
                                      </p:tavLst>
                                    </p:anim>
                                    <p:anim to="" calcmode="lin" valueType="num">
                                      <p:cBhvr>
                                        <p:cTn id="44" dur="700" fill="hold">
                                          <p:stCondLst>
                                            <p:cond delay="0"/>
                                          </p:stCondLst>
                                        </p:cTn>
                                        <p:tgtEl>
                                          <p:spTgt spid="35"/>
                                        </p:tgtEl>
                                        <p:attrNameLst>
                                          <p:attrName>ppt_y</p:attrName>
                                        </p:attrNameLst>
                                      </p:cBhvr>
                                      <p:tavLst>
                                        <p:tav tm="0" fmla="#ppt_y+(-#ppt_h/2*cos(ppt_r/180*pi))*((1.5-1.5*$)^2-(1.5-1.5*$)^3)">
                                          <p:val>
                                            <p:strVal val="0"/>
                                          </p:val>
                                        </p:tav>
                                        <p:tav tm="100000">
                                          <p:val>
                                            <p:strVal val="1"/>
                                          </p:val>
                                        </p:tav>
                                      </p:tavLst>
                                    </p:anim>
                                    <p:anim to="" calcmode="lin" valueType="num">
                                      <p:cBhvr>
                                        <p:cTn id="45" dur="700" fill="hold">
                                          <p:stCondLst>
                                            <p:cond delay="0"/>
                                          </p:stCondLst>
                                        </p:cTn>
                                        <p:tgtEl>
                                          <p:spTgt spid="35"/>
                                        </p:tgtEl>
                                        <p:attrNameLst>
                                          <p:attrName>ppt_h</p:attrName>
                                        </p:attrNameLst>
                                      </p:cBhvr>
                                      <p:tavLst>
                                        <p:tav tm="0" fmla="#ppt_h-(-#ppt_h)*((1.5-1.5*$)^2-(1.5-1.5*$)^3)">
                                          <p:val>
                                            <p:strVal val="0"/>
                                          </p:val>
                                        </p:tav>
                                        <p:tav tm="100000">
                                          <p:val>
                                            <p:strVal val="1"/>
                                          </p:val>
                                        </p:tav>
                                      </p:tavLst>
                                    </p:anim>
                                    <p:anim to="" calcmode="lin" valueType="num">
                                      <p:cBhvr>
                                        <p:cTn id="46" dur="700" fill="hold">
                                          <p:stCondLst>
                                            <p:cond delay="0"/>
                                          </p:stCondLst>
                                        </p:cTn>
                                        <p:tgtEl>
                                          <p:spTgt spid="35"/>
                                        </p:tgtEl>
                                        <p:attrNameLst>
                                          <p:attrName>ppt_w</p:attrName>
                                        </p:attrNameLst>
                                      </p:cBhvr>
                                      <p:tavLst>
                                        <p:tav tm="0" fmla="#ppt_w-(-#ppt_w)*((1.5-1.5*$)^2-(1.5-1.5*$)^3)">
                                          <p:val>
                                            <p:strVal val="0"/>
                                          </p:val>
                                        </p:tav>
                                        <p:tav tm="100000">
                                          <p:val>
                                            <p:strVal val="1"/>
                                          </p:val>
                                        </p:tav>
                                      </p:tavLst>
                                    </p:anim>
                                  </p:childTnLst>
                                </p:cTn>
                              </p:par>
                              <p:par>
                                <p:cTn id="47" presetID="0" presetClass="entr" presetSubtype="0" fill="hold" nodeType="withEffect">
                                  <p:stCondLst>
                                    <p:cond delay="0"/>
                                  </p:stCondLst>
                                  <p:childTnLst>
                                    <p:set>
                                      <p:cBhvr>
                                        <p:cTn id="48" dur="1" fill="hold">
                                          <p:stCondLst>
                                            <p:cond delay="0"/>
                                          </p:stCondLst>
                                        </p:cTn>
                                        <p:tgtEl>
                                          <p:spTgt spid="21"/>
                                        </p:tgtEl>
                                        <p:attrNameLst>
                                          <p:attrName>style.visibility</p:attrName>
                                        </p:attrNameLst>
                                      </p:cBhvr>
                                      <p:to>
                                        <p:strVal val="visible"/>
                                      </p:to>
                                    </p:set>
                                    <p:anim to="" calcmode="lin" valueType="num">
                                      <p:cBhvr>
                                        <p:cTn id="49" dur="700" fill="hold">
                                          <p:stCondLst>
                                            <p:cond delay="0"/>
                                          </p:stCondLst>
                                        </p:cTn>
                                        <p:tgtEl>
                                          <p:spTgt spid="21"/>
                                        </p:tgtEl>
                                        <p:attrNameLst>
                                          <p:attrName>ppt_x</p:attrName>
                                        </p:attrNameLst>
                                      </p:cBhvr>
                                      <p:tavLst>
                                        <p:tav tm="0" fmla="#ppt_x-(-#ppt_w/2*cos(ppt_r/180*pi))*((1.5-1.5*$)^2-(1.5-1.5*$)^3)">
                                          <p:val>
                                            <p:strVal val="0"/>
                                          </p:val>
                                        </p:tav>
                                        <p:tav tm="100000">
                                          <p:val>
                                            <p:strVal val="1"/>
                                          </p:val>
                                        </p:tav>
                                      </p:tavLst>
                                    </p:anim>
                                    <p:anim to="" calcmode="lin" valueType="num">
                                      <p:cBhvr>
                                        <p:cTn id="50" dur="700" fill="hold">
                                          <p:stCondLst>
                                            <p:cond delay="0"/>
                                          </p:stCondLst>
                                        </p:cTn>
                                        <p:tgtEl>
                                          <p:spTgt spid="21"/>
                                        </p:tgtEl>
                                        <p:attrNameLst>
                                          <p:attrName>ppt_y</p:attrName>
                                        </p:attrNameLst>
                                      </p:cBhvr>
                                      <p:tavLst>
                                        <p:tav tm="0" fmla="#ppt_y+(-#ppt_h/2*cos(ppt_r/180*pi))*((1.5-1.5*$)^2-(1.5-1.5*$)^3)">
                                          <p:val>
                                            <p:strVal val="0"/>
                                          </p:val>
                                        </p:tav>
                                        <p:tav tm="100000">
                                          <p:val>
                                            <p:strVal val="1"/>
                                          </p:val>
                                        </p:tav>
                                      </p:tavLst>
                                    </p:anim>
                                    <p:anim to="" calcmode="lin" valueType="num">
                                      <p:cBhvr>
                                        <p:cTn id="51" dur="700" fill="hold">
                                          <p:stCondLst>
                                            <p:cond delay="0"/>
                                          </p:stCondLst>
                                        </p:cTn>
                                        <p:tgtEl>
                                          <p:spTgt spid="21"/>
                                        </p:tgtEl>
                                        <p:attrNameLst>
                                          <p:attrName>ppt_h</p:attrName>
                                        </p:attrNameLst>
                                      </p:cBhvr>
                                      <p:tavLst>
                                        <p:tav tm="0" fmla="#ppt_h-(-#ppt_h)*((1.5-1.5*$)^2-(1.5-1.5*$)^3)">
                                          <p:val>
                                            <p:strVal val="0"/>
                                          </p:val>
                                        </p:tav>
                                        <p:tav tm="100000">
                                          <p:val>
                                            <p:strVal val="1"/>
                                          </p:val>
                                        </p:tav>
                                      </p:tavLst>
                                    </p:anim>
                                    <p:anim to="" calcmode="lin" valueType="num">
                                      <p:cBhvr>
                                        <p:cTn id="52" dur="700" fill="hold">
                                          <p:stCondLst>
                                            <p:cond delay="0"/>
                                          </p:stCondLst>
                                        </p:cTn>
                                        <p:tgtEl>
                                          <p:spTgt spid="21"/>
                                        </p:tgtEl>
                                        <p:attrNameLst>
                                          <p:attrName>ppt_w</p:attrName>
                                        </p:attrNameLst>
                                      </p:cBhvr>
                                      <p:tavLst>
                                        <p:tav tm="0" fmla="#ppt_w-(-#ppt_w)*((1.5-1.5*$)^2-(1.5-1.5*$)^3)">
                                          <p:val>
                                            <p:strVal val="0"/>
                                          </p:val>
                                        </p:tav>
                                        <p:tav tm="100000">
                                          <p:val>
                                            <p:str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2" grpId="0"/>
      <p:bldP spid="23" grpId="0"/>
      <p:bldP spid="34" grpId="0"/>
      <p:bldP spid="35"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PA_椭圆 5"/>
          <p:cNvSpPr>
            <a:spLocks noChangeArrowheads="1"/>
          </p:cNvSpPr>
          <p:nvPr>
            <p:custDataLst>
              <p:tags r:id="rId1"/>
            </p:custDataLst>
          </p:nvPr>
        </p:nvSpPr>
        <p:spPr bwMode="auto">
          <a:xfrm>
            <a:off x="4859115" y="2145316"/>
            <a:ext cx="1023512" cy="1025528"/>
          </a:xfrm>
          <a:prstGeom prst="ellipse">
            <a:avLst/>
          </a:prstGeom>
          <a:solidFill>
            <a:schemeClr val="bg1">
              <a:lumMod val="50000"/>
              <a:alpha val="10000"/>
            </a:schemeClr>
          </a:solidFill>
          <a:ln>
            <a:noFill/>
          </a:ln>
        </p:spPr>
        <p:txBody>
          <a:bodyPr vert="horz" wrap="square" lIns="121920" tIns="60960" rIns="121920" bIns="60960" numCol="1" anchor="t" anchorCtr="0" compatLnSpc="1"/>
          <a:lstStyle/>
          <a:p>
            <a:pPr defTabSz="1219170"/>
            <a:endParaRPr lang="zh-CN" altLang="en-US" sz="2400">
              <a:solidFill>
                <a:srgbClr val="333333"/>
              </a:solidFill>
              <a:latin typeface="Calibri"/>
              <a:ea typeface="宋体" panose="02010600030101010101" pitchFamily="2" charset="-122"/>
            </a:endParaRPr>
          </a:p>
        </p:txBody>
      </p:sp>
      <p:sp>
        <p:nvSpPr>
          <p:cNvPr id="6" name="PA_椭圆 6"/>
          <p:cNvSpPr>
            <a:spLocks noChangeArrowheads="1"/>
          </p:cNvSpPr>
          <p:nvPr>
            <p:custDataLst>
              <p:tags r:id="rId2"/>
            </p:custDataLst>
          </p:nvPr>
        </p:nvSpPr>
        <p:spPr bwMode="auto">
          <a:xfrm>
            <a:off x="6108749" y="2327291"/>
            <a:ext cx="790587" cy="790831"/>
          </a:xfrm>
          <a:prstGeom prst="ellipse">
            <a:avLst/>
          </a:prstGeom>
          <a:solidFill>
            <a:schemeClr val="bg1">
              <a:lumMod val="50000"/>
              <a:alpha val="10000"/>
            </a:schemeClr>
          </a:solidFill>
          <a:ln>
            <a:noFill/>
          </a:ln>
        </p:spPr>
        <p:txBody>
          <a:bodyPr vert="horz" wrap="square" lIns="121920" tIns="60960" rIns="121920" bIns="60960" numCol="1" anchor="t" anchorCtr="0" compatLnSpc="1"/>
          <a:lstStyle/>
          <a:p>
            <a:pPr defTabSz="1219170"/>
            <a:endParaRPr lang="zh-CN" altLang="en-US" sz="2400">
              <a:solidFill>
                <a:srgbClr val="333333"/>
              </a:solidFill>
              <a:latin typeface="Calibri"/>
              <a:ea typeface="宋体" panose="02010600030101010101" pitchFamily="2" charset="-122"/>
            </a:endParaRPr>
          </a:p>
        </p:txBody>
      </p:sp>
      <p:sp>
        <p:nvSpPr>
          <p:cNvPr id="7" name="PA_椭圆 7"/>
          <p:cNvSpPr>
            <a:spLocks noChangeArrowheads="1"/>
          </p:cNvSpPr>
          <p:nvPr>
            <p:custDataLst>
              <p:tags r:id="rId3"/>
            </p:custDataLst>
          </p:nvPr>
        </p:nvSpPr>
        <p:spPr bwMode="auto">
          <a:xfrm>
            <a:off x="5481381" y="2849409"/>
            <a:ext cx="1023512" cy="1023828"/>
          </a:xfrm>
          <a:prstGeom prst="ellipse">
            <a:avLst/>
          </a:prstGeom>
          <a:solidFill>
            <a:schemeClr val="bg1">
              <a:lumMod val="50000"/>
              <a:alpha val="10000"/>
            </a:schemeClr>
          </a:solidFill>
          <a:ln>
            <a:noFill/>
          </a:ln>
        </p:spPr>
        <p:txBody>
          <a:bodyPr vert="horz" wrap="square" lIns="121920" tIns="60960" rIns="121920" bIns="60960" numCol="1" anchor="t" anchorCtr="0" compatLnSpc="1"/>
          <a:lstStyle/>
          <a:p>
            <a:pPr defTabSz="1219170"/>
            <a:endParaRPr lang="zh-CN" altLang="en-US" sz="2400">
              <a:solidFill>
                <a:srgbClr val="333333"/>
              </a:solidFill>
              <a:latin typeface="Calibri"/>
              <a:ea typeface="宋体" panose="02010600030101010101" pitchFamily="2" charset="-122"/>
            </a:endParaRPr>
          </a:p>
        </p:txBody>
      </p:sp>
      <p:sp>
        <p:nvSpPr>
          <p:cNvPr id="8" name="PA_椭圆 8"/>
          <p:cNvSpPr>
            <a:spLocks noChangeArrowheads="1"/>
          </p:cNvSpPr>
          <p:nvPr>
            <p:custDataLst>
              <p:tags r:id="rId4"/>
            </p:custDataLst>
          </p:nvPr>
        </p:nvSpPr>
        <p:spPr bwMode="auto">
          <a:xfrm>
            <a:off x="6135952" y="2829001"/>
            <a:ext cx="964005" cy="964303"/>
          </a:xfrm>
          <a:prstGeom prst="ellipse">
            <a:avLst/>
          </a:prstGeom>
          <a:solidFill>
            <a:schemeClr val="bg1">
              <a:lumMod val="50000"/>
              <a:alpha val="10000"/>
            </a:schemeClr>
          </a:solidFill>
          <a:ln>
            <a:noFill/>
          </a:ln>
        </p:spPr>
        <p:txBody>
          <a:bodyPr vert="horz" wrap="square" lIns="121920" tIns="60960" rIns="121920" bIns="60960" numCol="1" anchor="t" anchorCtr="0" compatLnSpc="1"/>
          <a:lstStyle/>
          <a:p>
            <a:pPr defTabSz="1219170"/>
            <a:endParaRPr lang="zh-CN" altLang="en-US" sz="2400">
              <a:solidFill>
                <a:srgbClr val="333333"/>
              </a:solidFill>
              <a:latin typeface="Calibri"/>
              <a:ea typeface="宋体" panose="02010600030101010101" pitchFamily="2" charset="-122"/>
            </a:endParaRPr>
          </a:p>
        </p:txBody>
      </p:sp>
      <p:sp>
        <p:nvSpPr>
          <p:cNvPr id="9" name="PA_椭圆 9"/>
          <p:cNvSpPr>
            <a:spLocks noChangeArrowheads="1"/>
          </p:cNvSpPr>
          <p:nvPr>
            <p:custDataLst>
              <p:tags r:id="rId5"/>
            </p:custDataLst>
          </p:nvPr>
        </p:nvSpPr>
        <p:spPr bwMode="auto">
          <a:xfrm>
            <a:off x="6521895" y="3215062"/>
            <a:ext cx="964005" cy="964303"/>
          </a:xfrm>
          <a:prstGeom prst="ellipse">
            <a:avLst/>
          </a:prstGeom>
          <a:solidFill>
            <a:schemeClr val="bg1">
              <a:lumMod val="50000"/>
              <a:alpha val="10000"/>
            </a:schemeClr>
          </a:solidFill>
          <a:ln>
            <a:noFill/>
          </a:ln>
        </p:spPr>
        <p:txBody>
          <a:bodyPr vert="horz" wrap="square" lIns="121920" tIns="60960" rIns="121920" bIns="60960" numCol="1" anchor="t" anchorCtr="0" compatLnSpc="1"/>
          <a:lstStyle/>
          <a:p>
            <a:pPr defTabSz="1219170"/>
            <a:endParaRPr lang="zh-CN" altLang="en-US" sz="2400">
              <a:solidFill>
                <a:srgbClr val="333333"/>
              </a:solidFill>
              <a:latin typeface="Calibri"/>
              <a:ea typeface="宋体" panose="02010600030101010101" pitchFamily="2" charset="-122"/>
            </a:endParaRPr>
          </a:p>
        </p:txBody>
      </p:sp>
      <p:sp>
        <p:nvSpPr>
          <p:cNvPr id="10" name="PA_椭圆 10"/>
          <p:cNvSpPr>
            <a:spLocks noChangeArrowheads="1"/>
          </p:cNvSpPr>
          <p:nvPr>
            <p:custDataLst>
              <p:tags r:id="rId6"/>
            </p:custDataLst>
          </p:nvPr>
        </p:nvSpPr>
        <p:spPr bwMode="auto">
          <a:xfrm>
            <a:off x="5092039" y="3524591"/>
            <a:ext cx="964005" cy="964303"/>
          </a:xfrm>
          <a:prstGeom prst="ellipse">
            <a:avLst/>
          </a:prstGeom>
          <a:solidFill>
            <a:schemeClr val="bg1">
              <a:lumMod val="50000"/>
              <a:alpha val="10000"/>
            </a:schemeClr>
          </a:solidFill>
          <a:ln>
            <a:noFill/>
          </a:ln>
        </p:spPr>
        <p:txBody>
          <a:bodyPr vert="horz" wrap="square" lIns="121920" tIns="60960" rIns="121920" bIns="60960" numCol="1" anchor="t" anchorCtr="0" compatLnSpc="1"/>
          <a:lstStyle/>
          <a:p>
            <a:pPr defTabSz="1219170"/>
            <a:endParaRPr lang="zh-CN" altLang="en-US" sz="2400">
              <a:solidFill>
                <a:srgbClr val="333333"/>
              </a:solidFill>
              <a:latin typeface="Calibri"/>
              <a:ea typeface="宋体" panose="02010600030101010101" pitchFamily="2" charset="-122"/>
            </a:endParaRPr>
          </a:p>
        </p:txBody>
      </p:sp>
      <p:sp>
        <p:nvSpPr>
          <p:cNvPr id="11" name="PA_椭圆 11"/>
          <p:cNvSpPr>
            <a:spLocks noChangeArrowheads="1"/>
          </p:cNvSpPr>
          <p:nvPr>
            <p:custDataLst>
              <p:tags r:id="rId7"/>
            </p:custDataLst>
          </p:nvPr>
        </p:nvSpPr>
        <p:spPr bwMode="auto">
          <a:xfrm>
            <a:off x="4264052" y="3259279"/>
            <a:ext cx="751481" cy="746612"/>
          </a:xfrm>
          <a:prstGeom prst="ellipse">
            <a:avLst/>
          </a:prstGeom>
          <a:solidFill>
            <a:schemeClr val="bg1">
              <a:lumMod val="50000"/>
              <a:alpha val="10000"/>
            </a:schemeClr>
          </a:solidFill>
          <a:ln>
            <a:noFill/>
          </a:ln>
        </p:spPr>
        <p:txBody>
          <a:bodyPr vert="horz" wrap="square" lIns="121920" tIns="60960" rIns="121920" bIns="60960" numCol="1" anchor="t" anchorCtr="0" compatLnSpc="1"/>
          <a:lstStyle/>
          <a:p>
            <a:pPr defTabSz="1219170"/>
            <a:endParaRPr lang="zh-CN" altLang="en-US" sz="2400">
              <a:solidFill>
                <a:srgbClr val="333333"/>
              </a:solidFill>
              <a:latin typeface="Calibri"/>
              <a:ea typeface="宋体" panose="02010600030101010101" pitchFamily="2" charset="-122"/>
            </a:endParaRPr>
          </a:p>
        </p:txBody>
      </p:sp>
      <p:sp>
        <p:nvSpPr>
          <p:cNvPr id="12" name="PA_任意多边形 12"/>
          <p:cNvSpPr/>
          <p:nvPr>
            <p:custDataLst>
              <p:tags r:id="rId8"/>
            </p:custDataLst>
          </p:nvPr>
        </p:nvSpPr>
        <p:spPr bwMode="auto">
          <a:xfrm>
            <a:off x="4862517" y="2395319"/>
            <a:ext cx="2390460" cy="3214341"/>
          </a:xfrm>
          <a:custGeom>
            <a:avLst/>
            <a:gdLst>
              <a:gd name="T0" fmla="*/ 203 w 595"/>
              <a:gd name="T1" fmla="*/ 800 h 800"/>
              <a:gd name="T2" fmla="*/ 419 w 595"/>
              <a:gd name="T3" fmla="*/ 800 h 800"/>
              <a:gd name="T4" fmla="*/ 335 w 595"/>
              <a:gd name="T5" fmla="*/ 556 h 800"/>
              <a:gd name="T6" fmla="*/ 473 w 595"/>
              <a:gd name="T7" fmla="*/ 332 h 800"/>
              <a:gd name="T8" fmla="*/ 587 w 595"/>
              <a:gd name="T9" fmla="*/ 344 h 800"/>
              <a:gd name="T10" fmla="*/ 388 w 595"/>
              <a:gd name="T11" fmla="*/ 338 h 800"/>
              <a:gd name="T12" fmla="*/ 463 w 595"/>
              <a:gd name="T13" fmla="*/ 247 h 800"/>
              <a:gd name="T14" fmla="*/ 595 w 595"/>
              <a:gd name="T15" fmla="*/ 210 h 800"/>
              <a:gd name="T16" fmla="*/ 484 w 595"/>
              <a:gd name="T17" fmla="*/ 219 h 800"/>
              <a:gd name="T18" fmla="*/ 498 w 595"/>
              <a:gd name="T19" fmla="*/ 102 h 800"/>
              <a:gd name="T20" fmla="*/ 476 w 595"/>
              <a:gd name="T21" fmla="*/ 209 h 800"/>
              <a:gd name="T22" fmla="*/ 324 w 595"/>
              <a:gd name="T23" fmla="*/ 342 h 800"/>
              <a:gd name="T24" fmla="*/ 322 w 595"/>
              <a:gd name="T25" fmla="*/ 187 h 800"/>
              <a:gd name="T26" fmla="*/ 394 w 595"/>
              <a:gd name="T27" fmla="*/ 95 h 800"/>
              <a:gd name="T28" fmla="*/ 309 w 595"/>
              <a:gd name="T29" fmla="*/ 170 h 800"/>
              <a:gd name="T30" fmla="*/ 272 w 595"/>
              <a:gd name="T31" fmla="*/ 61 h 800"/>
              <a:gd name="T32" fmla="*/ 178 w 595"/>
              <a:gd name="T33" fmla="*/ 0 h 800"/>
              <a:gd name="T34" fmla="*/ 273 w 595"/>
              <a:gd name="T35" fmla="*/ 135 h 800"/>
              <a:gd name="T36" fmla="*/ 207 w 595"/>
              <a:gd name="T37" fmla="*/ 96 h 800"/>
              <a:gd name="T38" fmla="*/ 108 w 595"/>
              <a:gd name="T39" fmla="*/ 91 h 800"/>
              <a:gd name="T40" fmla="*/ 59 w 595"/>
              <a:gd name="T41" fmla="*/ 60 h 800"/>
              <a:gd name="T42" fmla="*/ 115 w 595"/>
              <a:gd name="T43" fmla="*/ 102 h 800"/>
              <a:gd name="T44" fmla="*/ 227 w 595"/>
              <a:gd name="T45" fmla="*/ 124 h 800"/>
              <a:gd name="T46" fmla="*/ 282 w 595"/>
              <a:gd name="T47" fmla="*/ 203 h 800"/>
              <a:gd name="T48" fmla="*/ 274 w 595"/>
              <a:gd name="T49" fmla="*/ 424 h 800"/>
              <a:gd name="T50" fmla="*/ 217 w 595"/>
              <a:gd name="T51" fmla="*/ 372 h 800"/>
              <a:gd name="T52" fmla="*/ 136 w 595"/>
              <a:gd name="T53" fmla="*/ 299 h 800"/>
              <a:gd name="T54" fmla="*/ 123 w 595"/>
              <a:gd name="T55" fmla="*/ 209 h 800"/>
              <a:gd name="T56" fmla="*/ 130 w 595"/>
              <a:gd name="T57" fmla="*/ 312 h 800"/>
              <a:gd name="T58" fmla="*/ 0 w 595"/>
              <a:gd name="T59" fmla="*/ 318 h 800"/>
              <a:gd name="T60" fmla="*/ 131 w 595"/>
              <a:gd name="T61" fmla="*/ 330 h 800"/>
              <a:gd name="T62" fmla="*/ 230 w 595"/>
              <a:gd name="T63" fmla="*/ 430 h 800"/>
              <a:gd name="T64" fmla="*/ 257 w 595"/>
              <a:gd name="T65" fmla="*/ 485 h 800"/>
              <a:gd name="T66" fmla="*/ 92 w 595"/>
              <a:gd name="T67" fmla="*/ 502 h 800"/>
              <a:gd name="T68" fmla="*/ 190 w 595"/>
              <a:gd name="T69" fmla="*/ 482 h 800"/>
              <a:gd name="T70" fmla="*/ 275 w 595"/>
              <a:gd name="T71" fmla="*/ 605 h 800"/>
              <a:gd name="T72" fmla="*/ 203 w 595"/>
              <a:gd name="T73" fmla="*/ 800 h 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595" h="800">
                <a:moveTo>
                  <a:pt x="203" y="800"/>
                </a:moveTo>
                <a:cubicBezTo>
                  <a:pt x="442" y="800"/>
                  <a:pt x="419" y="800"/>
                  <a:pt x="419" y="800"/>
                </a:cubicBezTo>
                <a:cubicBezTo>
                  <a:pt x="419" y="800"/>
                  <a:pt x="335" y="782"/>
                  <a:pt x="335" y="556"/>
                </a:cubicBezTo>
                <a:cubicBezTo>
                  <a:pt x="335" y="462"/>
                  <a:pt x="400" y="338"/>
                  <a:pt x="473" y="332"/>
                </a:cubicBezTo>
                <a:cubicBezTo>
                  <a:pt x="545" y="327"/>
                  <a:pt x="587" y="344"/>
                  <a:pt x="587" y="344"/>
                </a:cubicBezTo>
                <a:cubicBezTo>
                  <a:pt x="587" y="344"/>
                  <a:pt x="497" y="284"/>
                  <a:pt x="388" y="338"/>
                </a:cubicBezTo>
                <a:cubicBezTo>
                  <a:pt x="388" y="338"/>
                  <a:pt x="416" y="282"/>
                  <a:pt x="463" y="247"/>
                </a:cubicBezTo>
                <a:cubicBezTo>
                  <a:pt x="510" y="212"/>
                  <a:pt x="578" y="209"/>
                  <a:pt x="595" y="210"/>
                </a:cubicBezTo>
                <a:cubicBezTo>
                  <a:pt x="595" y="210"/>
                  <a:pt x="542" y="192"/>
                  <a:pt x="484" y="219"/>
                </a:cubicBezTo>
                <a:cubicBezTo>
                  <a:pt x="484" y="219"/>
                  <a:pt x="528" y="188"/>
                  <a:pt x="498" y="102"/>
                </a:cubicBezTo>
                <a:cubicBezTo>
                  <a:pt x="498" y="102"/>
                  <a:pt x="507" y="178"/>
                  <a:pt x="476" y="209"/>
                </a:cubicBezTo>
                <a:cubicBezTo>
                  <a:pt x="445" y="241"/>
                  <a:pt x="349" y="297"/>
                  <a:pt x="324" y="342"/>
                </a:cubicBezTo>
                <a:cubicBezTo>
                  <a:pt x="324" y="342"/>
                  <a:pt x="304" y="256"/>
                  <a:pt x="322" y="187"/>
                </a:cubicBezTo>
                <a:cubicBezTo>
                  <a:pt x="338" y="127"/>
                  <a:pt x="383" y="98"/>
                  <a:pt x="394" y="95"/>
                </a:cubicBezTo>
                <a:cubicBezTo>
                  <a:pt x="394" y="95"/>
                  <a:pt x="336" y="103"/>
                  <a:pt x="309" y="170"/>
                </a:cubicBezTo>
                <a:cubicBezTo>
                  <a:pt x="309" y="170"/>
                  <a:pt x="309" y="112"/>
                  <a:pt x="272" y="61"/>
                </a:cubicBezTo>
                <a:cubicBezTo>
                  <a:pt x="234" y="11"/>
                  <a:pt x="192" y="3"/>
                  <a:pt x="178" y="0"/>
                </a:cubicBezTo>
                <a:cubicBezTo>
                  <a:pt x="178" y="0"/>
                  <a:pt x="270" y="33"/>
                  <a:pt x="273" y="135"/>
                </a:cubicBezTo>
                <a:cubicBezTo>
                  <a:pt x="273" y="135"/>
                  <a:pt x="248" y="105"/>
                  <a:pt x="207" y="96"/>
                </a:cubicBezTo>
                <a:cubicBezTo>
                  <a:pt x="166" y="88"/>
                  <a:pt x="128" y="95"/>
                  <a:pt x="108" y="91"/>
                </a:cubicBezTo>
                <a:cubicBezTo>
                  <a:pt x="87" y="87"/>
                  <a:pt x="63" y="69"/>
                  <a:pt x="59" y="60"/>
                </a:cubicBezTo>
                <a:cubicBezTo>
                  <a:pt x="59" y="60"/>
                  <a:pt x="71" y="88"/>
                  <a:pt x="115" y="102"/>
                </a:cubicBezTo>
                <a:cubicBezTo>
                  <a:pt x="154" y="114"/>
                  <a:pt x="197" y="104"/>
                  <a:pt x="227" y="124"/>
                </a:cubicBezTo>
                <a:cubicBezTo>
                  <a:pt x="257" y="144"/>
                  <a:pt x="277" y="172"/>
                  <a:pt x="282" y="203"/>
                </a:cubicBezTo>
                <a:cubicBezTo>
                  <a:pt x="287" y="231"/>
                  <a:pt x="295" y="335"/>
                  <a:pt x="274" y="424"/>
                </a:cubicBezTo>
                <a:cubicBezTo>
                  <a:pt x="274" y="424"/>
                  <a:pt x="250" y="393"/>
                  <a:pt x="217" y="372"/>
                </a:cubicBezTo>
                <a:cubicBezTo>
                  <a:pt x="183" y="349"/>
                  <a:pt x="148" y="318"/>
                  <a:pt x="136" y="299"/>
                </a:cubicBezTo>
                <a:cubicBezTo>
                  <a:pt x="124" y="281"/>
                  <a:pt x="121" y="234"/>
                  <a:pt x="123" y="209"/>
                </a:cubicBezTo>
                <a:cubicBezTo>
                  <a:pt x="123" y="209"/>
                  <a:pt x="105" y="271"/>
                  <a:pt x="130" y="312"/>
                </a:cubicBezTo>
                <a:cubicBezTo>
                  <a:pt x="130" y="312"/>
                  <a:pt x="70" y="282"/>
                  <a:pt x="0" y="318"/>
                </a:cubicBezTo>
                <a:cubicBezTo>
                  <a:pt x="0" y="318"/>
                  <a:pt x="83" y="298"/>
                  <a:pt x="131" y="330"/>
                </a:cubicBezTo>
                <a:cubicBezTo>
                  <a:pt x="183" y="364"/>
                  <a:pt x="216" y="408"/>
                  <a:pt x="230" y="430"/>
                </a:cubicBezTo>
                <a:cubicBezTo>
                  <a:pt x="244" y="453"/>
                  <a:pt x="257" y="485"/>
                  <a:pt x="257" y="485"/>
                </a:cubicBezTo>
                <a:cubicBezTo>
                  <a:pt x="257" y="485"/>
                  <a:pt x="182" y="437"/>
                  <a:pt x="92" y="502"/>
                </a:cubicBezTo>
                <a:cubicBezTo>
                  <a:pt x="92" y="502"/>
                  <a:pt x="145" y="475"/>
                  <a:pt x="190" y="482"/>
                </a:cubicBezTo>
                <a:cubicBezTo>
                  <a:pt x="235" y="489"/>
                  <a:pt x="275" y="528"/>
                  <a:pt x="275" y="605"/>
                </a:cubicBezTo>
                <a:cubicBezTo>
                  <a:pt x="275" y="681"/>
                  <a:pt x="257" y="753"/>
                  <a:pt x="203" y="800"/>
                </a:cubicBezTo>
                <a:close/>
              </a:path>
            </a:pathLst>
          </a:custGeom>
          <a:solidFill>
            <a:schemeClr val="bg1">
              <a:lumMod val="50000"/>
            </a:schemeClr>
          </a:solidFill>
          <a:ln>
            <a:noFill/>
          </a:ln>
        </p:spPr>
        <p:txBody>
          <a:bodyPr vert="horz" wrap="square" lIns="121920" tIns="60960" rIns="121920" bIns="60960" numCol="1" anchor="t" anchorCtr="0" compatLnSpc="1"/>
          <a:lstStyle/>
          <a:p>
            <a:pPr defTabSz="1219170"/>
            <a:endParaRPr lang="zh-CN" altLang="en-US" sz="2400">
              <a:solidFill>
                <a:srgbClr val="333333"/>
              </a:solidFill>
              <a:latin typeface="Calibri"/>
              <a:ea typeface="宋体" panose="02010600030101010101" pitchFamily="2" charset="-122"/>
            </a:endParaRPr>
          </a:p>
        </p:txBody>
      </p:sp>
      <p:sp>
        <p:nvSpPr>
          <p:cNvPr id="13" name="PA_椭圆 13"/>
          <p:cNvSpPr>
            <a:spLocks noChangeArrowheads="1"/>
          </p:cNvSpPr>
          <p:nvPr>
            <p:custDataLst>
              <p:tags r:id="rId9"/>
            </p:custDataLst>
          </p:nvPr>
        </p:nvSpPr>
        <p:spPr bwMode="auto">
          <a:xfrm>
            <a:off x="4264051" y="2502465"/>
            <a:ext cx="1217332" cy="1217708"/>
          </a:xfrm>
          <a:prstGeom prst="ellipse">
            <a:avLst/>
          </a:prstGeom>
          <a:solidFill>
            <a:schemeClr val="accent1"/>
          </a:solidFill>
          <a:ln>
            <a:noFill/>
          </a:ln>
        </p:spPr>
        <p:txBody>
          <a:bodyPr vert="horz" wrap="square" lIns="0" tIns="0" rIns="0" bIns="0" numCol="1" anchor="t" anchorCtr="0" compatLnSpc="1"/>
          <a:lstStyle/>
          <a:p>
            <a:pPr algn="ctr" defTabSz="1219170"/>
            <a:r>
              <a:rPr lang="en-US" altLang="zh-CN" sz="3200" b="1" dirty="0">
                <a:solidFill>
                  <a:srgbClr val="FFFFFF"/>
                </a:solidFill>
                <a:latin typeface="Calibri"/>
                <a:ea typeface="宋体" panose="02010600030101010101" pitchFamily="2" charset="-122"/>
              </a:rPr>
              <a:t>01</a:t>
            </a:r>
          </a:p>
          <a:p>
            <a:pPr algn="ctr" defTabSz="1219170"/>
            <a:r>
              <a:rPr lang="en-US" altLang="zh-CN" sz="1333" dirty="0">
                <a:solidFill>
                  <a:srgbClr val="FFFFFF"/>
                </a:solidFill>
                <a:latin typeface="Calibri"/>
                <a:ea typeface="宋体" panose="02010600030101010101" pitchFamily="2" charset="-122"/>
              </a:rPr>
              <a:t>Option here</a:t>
            </a:r>
            <a:endParaRPr lang="zh-CN" altLang="en-US" sz="1333" dirty="0">
              <a:solidFill>
                <a:srgbClr val="FFFFFF"/>
              </a:solidFill>
              <a:latin typeface="Calibri"/>
              <a:ea typeface="宋体" panose="02010600030101010101" pitchFamily="2" charset="-122"/>
            </a:endParaRPr>
          </a:p>
        </p:txBody>
      </p:sp>
      <p:sp>
        <p:nvSpPr>
          <p:cNvPr id="14" name="PA_椭圆 14"/>
          <p:cNvSpPr>
            <a:spLocks noChangeArrowheads="1"/>
          </p:cNvSpPr>
          <p:nvPr>
            <p:custDataLst>
              <p:tags r:id="rId10"/>
            </p:custDataLst>
          </p:nvPr>
        </p:nvSpPr>
        <p:spPr bwMode="auto">
          <a:xfrm>
            <a:off x="5467782" y="1761806"/>
            <a:ext cx="1217332" cy="1217708"/>
          </a:xfrm>
          <a:prstGeom prst="ellipse">
            <a:avLst/>
          </a:prstGeom>
          <a:solidFill>
            <a:schemeClr val="accent2"/>
          </a:solidFill>
          <a:ln>
            <a:noFill/>
          </a:ln>
        </p:spPr>
        <p:txBody>
          <a:bodyPr vert="horz" wrap="square" lIns="0" tIns="0" rIns="0" bIns="0" numCol="1" anchor="t" anchorCtr="0" compatLnSpc="1"/>
          <a:lstStyle/>
          <a:p>
            <a:pPr algn="ctr" defTabSz="1219170"/>
            <a:r>
              <a:rPr lang="en-US" altLang="zh-CN" sz="3200" b="1" dirty="0">
                <a:solidFill>
                  <a:srgbClr val="FFFFFF"/>
                </a:solidFill>
                <a:latin typeface="Calibri"/>
                <a:ea typeface="宋体" panose="02010600030101010101" pitchFamily="2" charset="-122"/>
              </a:rPr>
              <a:t>02</a:t>
            </a:r>
          </a:p>
          <a:p>
            <a:pPr algn="ctr" defTabSz="1219170"/>
            <a:r>
              <a:rPr lang="en-US" altLang="zh-CN" sz="1333" dirty="0">
                <a:solidFill>
                  <a:srgbClr val="FFFFFF"/>
                </a:solidFill>
                <a:latin typeface="Calibri"/>
                <a:ea typeface="宋体" panose="02010600030101010101" pitchFamily="2" charset="-122"/>
              </a:rPr>
              <a:t>Option here</a:t>
            </a:r>
            <a:endParaRPr lang="zh-CN" altLang="en-US" sz="1333" dirty="0">
              <a:solidFill>
                <a:srgbClr val="FFFFFF"/>
              </a:solidFill>
              <a:latin typeface="Calibri"/>
              <a:ea typeface="宋体" panose="02010600030101010101" pitchFamily="2" charset="-122"/>
            </a:endParaRPr>
          </a:p>
        </p:txBody>
      </p:sp>
      <p:sp>
        <p:nvSpPr>
          <p:cNvPr id="17" name="PA_任意多边形 17"/>
          <p:cNvSpPr>
            <a:spLocks noEditPoints="1"/>
          </p:cNvSpPr>
          <p:nvPr>
            <p:custDataLst>
              <p:tags r:id="rId11"/>
            </p:custDataLst>
          </p:nvPr>
        </p:nvSpPr>
        <p:spPr bwMode="auto">
          <a:xfrm>
            <a:off x="9411081" y="1836521"/>
            <a:ext cx="244432" cy="329203"/>
          </a:xfrm>
          <a:custGeom>
            <a:avLst/>
            <a:gdLst>
              <a:gd name="T0" fmla="*/ 47 w 65"/>
              <a:gd name="T1" fmla="*/ 6 h 87"/>
              <a:gd name="T2" fmla="*/ 53 w 65"/>
              <a:gd name="T3" fmla="*/ 40 h 87"/>
              <a:gd name="T4" fmla="*/ 47 w 65"/>
              <a:gd name="T5" fmla="*/ 55 h 87"/>
              <a:gd name="T6" fmla="*/ 17 w 65"/>
              <a:gd name="T7" fmla="*/ 55 h 87"/>
              <a:gd name="T8" fmla="*/ 11 w 65"/>
              <a:gd name="T9" fmla="*/ 40 h 87"/>
              <a:gd name="T10" fmla="*/ 17 w 65"/>
              <a:gd name="T11" fmla="*/ 6 h 87"/>
              <a:gd name="T12" fmla="*/ 18 w 65"/>
              <a:gd name="T13" fmla="*/ 28 h 87"/>
              <a:gd name="T14" fmla="*/ 47 w 65"/>
              <a:gd name="T15" fmla="*/ 28 h 87"/>
              <a:gd name="T16" fmla="*/ 42 w 65"/>
              <a:gd name="T17" fmla="*/ 11 h 87"/>
              <a:gd name="T18" fmla="*/ 22 w 65"/>
              <a:gd name="T19" fmla="*/ 11 h 87"/>
              <a:gd name="T20" fmla="*/ 18 w 65"/>
              <a:gd name="T21" fmla="*/ 28 h 87"/>
              <a:gd name="T22" fmla="*/ 47 w 65"/>
              <a:gd name="T23" fmla="*/ 32 h 87"/>
              <a:gd name="T24" fmla="*/ 18 w 65"/>
              <a:gd name="T25" fmla="*/ 40 h 87"/>
              <a:gd name="T26" fmla="*/ 22 w 65"/>
              <a:gd name="T27" fmla="*/ 50 h 87"/>
              <a:gd name="T28" fmla="*/ 42 w 65"/>
              <a:gd name="T29" fmla="*/ 50 h 87"/>
              <a:gd name="T30" fmla="*/ 47 w 65"/>
              <a:gd name="T31" fmla="*/ 32 h 87"/>
              <a:gd name="T32" fmla="*/ 12 w 65"/>
              <a:gd name="T33" fmla="*/ 87 h 87"/>
              <a:gd name="T34" fmla="*/ 32 w 65"/>
              <a:gd name="T35" fmla="*/ 87 h 87"/>
              <a:gd name="T36" fmla="*/ 52 w 65"/>
              <a:gd name="T37" fmla="*/ 87 h 87"/>
              <a:gd name="T38" fmla="*/ 52 w 65"/>
              <a:gd name="T39" fmla="*/ 80 h 87"/>
              <a:gd name="T40" fmla="*/ 35 w 65"/>
              <a:gd name="T41" fmla="*/ 72 h 87"/>
              <a:gd name="T42" fmla="*/ 62 w 65"/>
              <a:gd name="T43" fmla="*/ 52 h 87"/>
              <a:gd name="T44" fmla="*/ 65 w 65"/>
              <a:gd name="T45" fmla="*/ 30 h 87"/>
              <a:gd name="T46" fmla="*/ 58 w 65"/>
              <a:gd name="T47" fmla="*/ 30 h 87"/>
              <a:gd name="T48" fmla="*/ 56 w 65"/>
              <a:gd name="T49" fmla="*/ 50 h 87"/>
              <a:gd name="T50" fmla="*/ 32 w 65"/>
              <a:gd name="T51" fmla="*/ 66 h 87"/>
              <a:gd name="T52" fmla="*/ 14 w 65"/>
              <a:gd name="T53" fmla="*/ 58 h 87"/>
              <a:gd name="T54" fmla="*/ 6 w 65"/>
              <a:gd name="T55" fmla="*/ 40 h 87"/>
              <a:gd name="T56" fmla="*/ 3 w 65"/>
              <a:gd name="T57" fmla="*/ 27 h 87"/>
              <a:gd name="T58" fmla="*/ 0 w 65"/>
              <a:gd name="T59" fmla="*/ 40 h 87"/>
              <a:gd name="T60" fmla="*/ 9 w 65"/>
              <a:gd name="T61" fmla="*/ 63 h 87"/>
              <a:gd name="T62" fmla="*/ 29 w 65"/>
              <a:gd name="T63" fmla="*/ 72 h 87"/>
              <a:gd name="T64" fmla="*/ 12 w 65"/>
              <a:gd name="T65" fmla="*/ 80 h 87"/>
              <a:gd name="T66" fmla="*/ 12 w 65"/>
              <a:gd name="T67" fmla="*/ 87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65" h="87">
                <a:moveTo>
                  <a:pt x="32" y="0"/>
                </a:moveTo>
                <a:cubicBezTo>
                  <a:pt x="38" y="0"/>
                  <a:pt x="43" y="2"/>
                  <a:pt x="47" y="6"/>
                </a:cubicBezTo>
                <a:cubicBezTo>
                  <a:pt x="51" y="10"/>
                  <a:pt x="53" y="15"/>
                  <a:pt x="53" y="21"/>
                </a:cubicBezTo>
                <a:cubicBezTo>
                  <a:pt x="53" y="40"/>
                  <a:pt x="53" y="40"/>
                  <a:pt x="53" y="40"/>
                </a:cubicBezTo>
                <a:cubicBezTo>
                  <a:pt x="53" y="46"/>
                  <a:pt x="51" y="51"/>
                  <a:pt x="47" y="55"/>
                </a:cubicBezTo>
                <a:cubicBezTo>
                  <a:pt x="47" y="55"/>
                  <a:pt x="47" y="55"/>
                  <a:pt x="47" y="55"/>
                </a:cubicBezTo>
                <a:cubicBezTo>
                  <a:pt x="43" y="59"/>
                  <a:pt x="38" y="61"/>
                  <a:pt x="32" y="61"/>
                </a:cubicBezTo>
                <a:cubicBezTo>
                  <a:pt x="26" y="61"/>
                  <a:pt x="21" y="59"/>
                  <a:pt x="17" y="55"/>
                </a:cubicBezTo>
                <a:cubicBezTo>
                  <a:pt x="17" y="55"/>
                  <a:pt x="17" y="55"/>
                  <a:pt x="17" y="55"/>
                </a:cubicBezTo>
                <a:cubicBezTo>
                  <a:pt x="13" y="51"/>
                  <a:pt x="11" y="46"/>
                  <a:pt x="11" y="40"/>
                </a:cubicBezTo>
                <a:cubicBezTo>
                  <a:pt x="11" y="21"/>
                  <a:pt x="11" y="21"/>
                  <a:pt x="11" y="21"/>
                </a:cubicBezTo>
                <a:cubicBezTo>
                  <a:pt x="11" y="15"/>
                  <a:pt x="13" y="10"/>
                  <a:pt x="17" y="6"/>
                </a:cubicBezTo>
                <a:cubicBezTo>
                  <a:pt x="21" y="2"/>
                  <a:pt x="26" y="0"/>
                  <a:pt x="32" y="0"/>
                </a:cubicBezTo>
                <a:close/>
                <a:moveTo>
                  <a:pt x="18" y="28"/>
                </a:moveTo>
                <a:cubicBezTo>
                  <a:pt x="18" y="28"/>
                  <a:pt x="18" y="28"/>
                  <a:pt x="18" y="28"/>
                </a:cubicBezTo>
                <a:cubicBezTo>
                  <a:pt x="47" y="28"/>
                  <a:pt x="47" y="28"/>
                  <a:pt x="47" y="28"/>
                </a:cubicBezTo>
                <a:cubicBezTo>
                  <a:pt x="47" y="21"/>
                  <a:pt x="47" y="21"/>
                  <a:pt x="47" y="21"/>
                </a:cubicBezTo>
                <a:cubicBezTo>
                  <a:pt x="47" y="17"/>
                  <a:pt x="45" y="13"/>
                  <a:pt x="42" y="11"/>
                </a:cubicBezTo>
                <a:cubicBezTo>
                  <a:pt x="40" y="8"/>
                  <a:pt x="36" y="6"/>
                  <a:pt x="32" y="6"/>
                </a:cubicBezTo>
                <a:cubicBezTo>
                  <a:pt x="28" y="6"/>
                  <a:pt x="25" y="8"/>
                  <a:pt x="22" y="11"/>
                </a:cubicBezTo>
                <a:cubicBezTo>
                  <a:pt x="19" y="13"/>
                  <a:pt x="18" y="17"/>
                  <a:pt x="18" y="21"/>
                </a:cubicBezTo>
                <a:cubicBezTo>
                  <a:pt x="18" y="28"/>
                  <a:pt x="18" y="28"/>
                  <a:pt x="18" y="28"/>
                </a:cubicBezTo>
                <a:close/>
                <a:moveTo>
                  <a:pt x="47" y="32"/>
                </a:moveTo>
                <a:cubicBezTo>
                  <a:pt x="47" y="32"/>
                  <a:pt x="47" y="32"/>
                  <a:pt x="47" y="32"/>
                </a:cubicBezTo>
                <a:cubicBezTo>
                  <a:pt x="18" y="32"/>
                  <a:pt x="18" y="32"/>
                  <a:pt x="18" y="32"/>
                </a:cubicBezTo>
                <a:cubicBezTo>
                  <a:pt x="18" y="40"/>
                  <a:pt x="18" y="40"/>
                  <a:pt x="18" y="40"/>
                </a:cubicBezTo>
                <a:cubicBezTo>
                  <a:pt x="18" y="44"/>
                  <a:pt x="19" y="47"/>
                  <a:pt x="22" y="50"/>
                </a:cubicBezTo>
                <a:cubicBezTo>
                  <a:pt x="22" y="50"/>
                  <a:pt x="22" y="50"/>
                  <a:pt x="22" y="50"/>
                </a:cubicBezTo>
                <a:cubicBezTo>
                  <a:pt x="25" y="53"/>
                  <a:pt x="28" y="54"/>
                  <a:pt x="32" y="54"/>
                </a:cubicBezTo>
                <a:cubicBezTo>
                  <a:pt x="36" y="54"/>
                  <a:pt x="40" y="53"/>
                  <a:pt x="42" y="50"/>
                </a:cubicBezTo>
                <a:cubicBezTo>
                  <a:pt x="45" y="48"/>
                  <a:pt x="47" y="44"/>
                  <a:pt x="47" y="40"/>
                </a:cubicBezTo>
                <a:cubicBezTo>
                  <a:pt x="47" y="32"/>
                  <a:pt x="47" y="32"/>
                  <a:pt x="47" y="32"/>
                </a:cubicBezTo>
                <a:close/>
                <a:moveTo>
                  <a:pt x="12" y="87"/>
                </a:moveTo>
                <a:cubicBezTo>
                  <a:pt x="12" y="87"/>
                  <a:pt x="12" y="87"/>
                  <a:pt x="12" y="87"/>
                </a:cubicBezTo>
                <a:cubicBezTo>
                  <a:pt x="32" y="87"/>
                  <a:pt x="32" y="87"/>
                  <a:pt x="32" y="87"/>
                </a:cubicBezTo>
                <a:cubicBezTo>
                  <a:pt x="32" y="87"/>
                  <a:pt x="32" y="87"/>
                  <a:pt x="32" y="87"/>
                </a:cubicBezTo>
                <a:cubicBezTo>
                  <a:pt x="32" y="87"/>
                  <a:pt x="32" y="87"/>
                  <a:pt x="32" y="87"/>
                </a:cubicBezTo>
                <a:cubicBezTo>
                  <a:pt x="52" y="87"/>
                  <a:pt x="52" y="87"/>
                  <a:pt x="52" y="87"/>
                </a:cubicBezTo>
                <a:cubicBezTo>
                  <a:pt x="54" y="87"/>
                  <a:pt x="55" y="86"/>
                  <a:pt x="55" y="84"/>
                </a:cubicBezTo>
                <a:cubicBezTo>
                  <a:pt x="55" y="82"/>
                  <a:pt x="54" y="80"/>
                  <a:pt x="52" y="80"/>
                </a:cubicBezTo>
                <a:cubicBezTo>
                  <a:pt x="35" y="80"/>
                  <a:pt x="35" y="80"/>
                  <a:pt x="35" y="80"/>
                </a:cubicBezTo>
                <a:cubicBezTo>
                  <a:pt x="35" y="72"/>
                  <a:pt x="35" y="72"/>
                  <a:pt x="35" y="72"/>
                </a:cubicBezTo>
                <a:cubicBezTo>
                  <a:pt x="43" y="71"/>
                  <a:pt x="50" y="68"/>
                  <a:pt x="55" y="63"/>
                </a:cubicBezTo>
                <a:cubicBezTo>
                  <a:pt x="58" y="60"/>
                  <a:pt x="60" y="56"/>
                  <a:pt x="62" y="52"/>
                </a:cubicBezTo>
                <a:cubicBezTo>
                  <a:pt x="64" y="49"/>
                  <a:pt x="65" y="44"/>
                  <a:pt x="65" y="40"/>
                </a:cubicBezTo>
                <a:cubicBezTo>
                  <a:pt x="65" y="30"/>
                  <a:pt x="65" y="30"/>
                  <a:pt x="65" y="30"/>
                </a:cubicBezTo>
                <a:cubicBezTo>
                  <a:pt x="65" y="28"/>
                  <a:pt x="63" y="27"/>
                  <a:pt x="61" y="27"/>
                </a:cubicBezTo>
                <a:cubicBezTo>
                  <a:pt x="59" y="27"/>
                  <a:pt x="58" y="28"/>
                  <a:pt x="58" y="30"/>
                </a:cubicBezTo>
                <a:cubicBezTo>
                  <a:pt x="58" y="40"/>
                  <a:pt x="58" y="40"/>
                  <a:pt x="58" y="40"/>
                </a:cubicBezTo>
                <a:cubicBezTo>
                  <a:pt x="58" y="43"/>
                  <a:pt x="57" y="47"/>
                  <a:pt x="56" y="50"/>
                </a:cubicBezTo>
                <a:cubicBezTo>
                  <a:pt x="55" y="53"/>
                  <a:pt x="53" y="56"/>
                  <a:pt x="50" y="58"/>
                </a:cubicBezTo>
                <a:cubicBezTo>
                  <a:pt x="46" y="63"/>
                  <a:pt x="39" y="66"/>
                  <a:pt x="32" y="66"/>
                </a:cubicBezTo>
                <a:cubicBezTo>
                  <a:pt x="29" y="66"/>
                  <a:pt x="25" y="65"/>
                  <a:pt x="22" y="64"/>
                </a:cubicBezTo>
                <a:cubicBezTo>
                  <a:pt x="19" y="62"/>
                  <a:pt x="16" y="61"/>
                  <a:pt x="14" y="58"/>
                </a:cubicBezTo>
                <a:cubicBezTo>
                  <a:pt x="12" y="56"/>
                  <a:pt x="10" y="53"/>
                  <a:pt x="8" y="50"/>
                </a:cubicBezTo>
                <a:cubicBezTo>
                  <a:pt x="7" y="47"/>
                  <a:pt x="6" y="43"/>
                  <a:pt x="6" y="40"/>
                </a:cubicBezTo>
                <a:cubicBezTo>
                  <a:pt x="6" y="30"/>
                  <a:pt x="6" y="30"/>
                  <a:pt x="6" y="30"/>
                </a:cubicBezTo>
                <a:cubicBezTo>
                  <a:pt x="6" y="28"/>
                  <a:pt x="5" y="27"/>
                  <a:pt x="3" y="27"/>
                </a:cubicBezTo>
                <a:cubicBezTo>
                  <a:pt x="1" y="27"/>
                  <a:pt x="0" y="28"/>
                  <a:pt x="0" y="30"/>
                </a:cubicBezTo>
                <a:cubicBezTo>
                  <a:pt x="0" y="40"/>
                  <a:pt x="0" y="40"/>
                  <a:pt x="0" y="40"/>
                </a:cubicBezTo>
                <a:cubicBezTo>
                  <a:pt x="0" y="44"/>
                  <a:pt x="1" y="49"/>
                  <a:pt x="2" y="52"/>
                </a:cubicBezTo>
                <a:cubicBezTo>
                  <a:pt x="4" y="56"/>
                  <a:pt x="6" y="60"/>
                  <a:pt x="9" y="63"/>
                </a:cubicBezTo>
                <a:cubicBezTo>
                  <a:pt x="12" y="66"/>
                  <a:pt x="16" y="68"/>
                  <a:pt x="20" y="70"/>
                </a:cubicBezTo>
                <a:cubicBezTo>
                  <a:pt x="23" y="71"/>
                  <a:pt x="26" y="72"/>
                  <a:pt x="29" y="72"/>
                </a:cubicBezTo>
                <a:cubicBezTo>
                  <a:pt x="29" y="80"/>
                  <a:pt x="29" y="80"/>
                  <a:pt x="29" y="80"/>
                </a:cubicBezTo>
                <a:cubicBezTo>
                  <a:pt x="12" y="80"/>
                  <a:pt x="12" y="80"/>
                  <a:pt x="12" y="80"/>
                </a:cubicBezTo>
                <a:cubicBezTo>
                  <a:pt x="10" y="80"/>
                  <a:pt x="9" y="82"/>
                  <a:pt x="9" y="84"/>
                </a:cubicBezTo>
                <a:cubicBezTo>
                  <a:pt x="9" y="86"/>
                  <a:pt x="10" y="87"/>
                  <a:pt x="12" y="87"/>
                </a:cubicBezTo>
                <a:close/>
              </a:path>
            </a:pathLst>
          </a:custGeom>
          <a:solidFill>
            <a:schemeClr val="accent3"/>
          </a:solidFill>
          <a:ln>
            <a:noFill/>
          </a:ln>
        </p:spPr>
        <p:txBody>
          <a:bodyPr vert="horz" wrap="square" lIns="121920" tIns="60960" rIns="121920" bIns="60960" numCol="1" anchor="t" anchorCtr="0" compatLnSpc="1"/>
          <a:lstStyle/>
          <a:p>
            <a:pPr defTabSz="1219170"/>
            <a:endParaRPr lang="zh-CN" altLang="en-US" sz="2400">
              <a:solidFill>
                <a:srgbClr val="333333"/>
              </a:solidFill>
              <a:latin typeface="Calibri"/>
              <a:ea typeface="宋体" panose="02010600030101010101" pitchFamily="2" charset="-122"/>
            </a:endParaRPr>
          </a:p>
        </p:txBody>
      </p:sp>
      <p:sp>
        <p:nvSpPr>
          <p:cNvPr id="18" name="PA_任意多边形 18"/>
          <p:cNvSpPr>
            <a:spLocks noEditPoints="1"/>
          </p:cNvSpPr>
          <p:nvPr>
            <p:custDataLst>
              <p:tags r:id="rId12"/>
            </p:custDataLst>
          </p:nvPr>
        </p:nvSpPr>
        <p:spPr bwMode="auto">
          <a:xfrm>
            <a:off x="8697469" y="4747620"/>
            <a:ext cx="327507" cy="268477"/>
          </a:xfrm>
          <a:custGeom>
            <a:avLst/>
            <a:gdLst>
              <a:gd name="T0" fmla="*/ 76 w 87"/>
              <a:gd name="T1" fmla="*/ 27 h 71"/>
              <a:gd name="T2" fmla="*/ 69 w 87"/>
              <a:gd name="T3" fmla="*/ 27 h 71"/>
              <a:gd name="T4" fmla="*/ 21 w 87"/>
              <a:gd name="T5" fmla="*/ 11 h 71"/>
              <a:gd name="T6" fmla="*/ 10 w 87"/>
              <a:gd name="T7" fmla="*/ 11 h 71"/>
              <a:gd name="T8" fmla="*/ 20 w 87"/>
              <a:gd name="T9" fmla="*/ 12 h 71"/>
              <a:gd name="T10" fmla="*/ 6 w 87"/>
              <a:gd name="T11" fmla="*/ 12 h 71"/>
              <a:gd name="T12" fmla="*/ 6 w 87"/>
              <a:gd name="T13" fmla="*/ 9 h 71"/>
              <a:gd name="T14" fmla="*/ 8 w 87"/>
              <a:gd name="T15" fmla="*/ 7 h 71"/>
              <a:gd name="T16" fmla="*/ 24 w 87"/>
              <a:gd name="T17" fmla="*/ 2 h 71"/>
              <a:gd name="T18" fmla="*/ 60 w 87"/>
              <a:gd name="T19" fmla="*/ 0 h 71"/>
              <a:gd name="T20" fmla="*/ 67 w 87"/>
              <a:gd name="T21" fmla="*/ 12 h 71"/>
              <a:gd name="T22" fmla="*/ 87 w 87"/>
              <a:gd name="T23" fmla="*/ 16 h 71"/>
              <a:gd name="T24" fmla="*/ 87 w 87"/>
              <a:gd name="T25" fmla="*/ 68 h 71"/>
              <a:gd name="T26" fmla="*/ 84 w 87"/>
              <a:gd name="T27" fmla="*/ 71 h 71"/>
              <a:gd name="T28" fmla="*/ 0 w 87"/>
              <a:gd name="T29" fmla="*/ 68 h 71"/>
              <a:gd name="T30" fmla="*/ 0 w 87"/>
              <a:gd name="T31" fmla="*/ 16 h 71"/>
              <a:gd name="T32" fmla="*/ 3 w 87"/>
              <a:gd name="T33" fmla="*/ 12 h 71"/>
              <a:gd name="T34" fmla="*/ 44 w 87"/>
              <a:gd name="T35" fmla="*/ 26 h 71"/>
              <a:gd name="T36" fmla="*/ 52 w 87"/>
              <a:gd name="T37" fmla="*/ 29 h 71"/>
              <a:gd name="T38" fmla="*/ 44 w 87"/>
              <a:gd name="T39" fmla="*/ 48 h 71"/>
              <a:gd name="T40" fmla="*/ 44 w 87"/>
              <a:gd name="T41" fmla="*/ 26 h 71"/>
              <a:gd name="T42" fmla="*/ 49 w 87"/>
              <a:gd name="T43" fmla="*/ 32 h 71"/>
              <a:gd name="T44" fmla="*/ 36 w 87"/>
              <a:gd name="T45" fmla="*/ 37 h 71"/>
              <a:gd name="T46" fmla="*/ 51 w 87"/>
              <a:gd name="T47" fmla="*/ 37 h 71"/>
              <a:gd name="T48" fmla="*/ 49 w 87"/>
              <a:gd name="T49" fmla="*/ 32 h 71"/>
              <a:gd name="T50" fmla="*/ 23 w 87"/>
              <a:gd name="T51" fmla="*/ 19 h 71"/>
              <a:gd name="T52" fmla="*/ 7 w 87"/>
              <a:gd name="T53" fmla="*/ 64 h 71"/>
              <a:gd name="T54" fmla="*/ 81 w 87"/>
              <a:gd name="T55" fmla="*/ 19 h 71"/>
              <a:gd name="T56" fmla="*/ 65 w 87"/>
              <a:gd name="T57" fmla="*/ 19 h 71"/>
              <a:gd name="T58" fmla="*/ 58 w 87"/>
              <a:gd name="T59" fmla="*/ 7 h 71"/>
              <a:gd name="T60" fmla="*/ 26 w 87"/>
              <a:gd name="T61" fmla="*/ 17 h 71"/>
              <a:gd name="T62" fmla="*/ 44 w 87"/>
              <a:gd name="T63" fmla="*/ 14 h 71"/>
              <a:gd name="T64" fmla="*/ 67 w 87"/>
              <a:gd name="T65" fmla="*/ 37 h 71"/>
              <a:gd name="T66" fmla="*/ 20 w 87"/>
              <a:gd name="T67" fmla="*/ 37 h 71"/>
              <a:gd name="T68" fmla="*/ 44 w 87"/>
              <a:gd name="T69" fmla="*/ 21 h 71"/>
              <a:gd name="T70" fmla="*/ 27 w 87"/>
              <a:gd name="T71" fmla="*/ 37 h 71"/>
              <a:gd name="T72" fmla="*/ 60 w 87"/>
              <a:gd name="T73" fmla="*/ 37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87" h="71">
                <a:moveTo>
                  <a:pt x="72" y="24"/>
                </a:moveTo>
                <a:cubicBezTo>
                  <a:pt x="74" y="24"/>
                  <a:pt x="76" y="25"/>
                  <a:pt x="76" y="27"/>
                </a:cubicBezTo>
                <a:cubicBezTo>
                  <a:pt x="76" y="28"/>
                  <a:pt x="74" y="30"/>
                  <a:pt x="72" y="30"/>
                </a:cubicBezTo>
                <a:cubicBezTo>
                  <a:pt x="71" y="30"/>
                  <a:pt x="69" y="28"/>
                  <a:pt x="69" y="27"/>
                </a:cubicBezTo>
                <a:cubicBezTo>
                  <a:pt x="69" y="25"/>
                  <a:pt x="71" y="24"/>
                  <a:pt x="72" y="24"/>
                </a:cubicBezTo>
                <a:close/>
                <a:moveTo>
                  <a:pt x="21" y="11"/>
                </a:moveTo>
                <a:cubicBezTo>
                  <a:pt x="21" y="11"/>
                  <a:pt x="21" y="11"/>
                  <a:pt x="21" y="11"/>
                </a:cubicBezTo>
                <a:cubicBezTo>
                  <a:pt x="10" y="11"/>
                  <a:pt x="10" y="11"/>
                  <a:pt x="10" y="11"/>
                </a:cubicBezTo>
                <a:cubicBezTo>
                  <a:pt x="10" y="12"/>
                  <a:pt x="10" y="12"/>
                  <a:pt x="10" y="12"/>
                </a:cubicBezTo>
                <a:cubicBezTo>
                  <a:pt x="20" y="12"/>
                  <a:pt x="20" y="12"/>
                  <a:pt x="20" y="12"/>
                </a:cubicBezTo>
                <a:cubicBezTo>
                  <a:pt x="21" y="11"/>
                  <a:pt x="21" y="11"/>
                  <a:pt x="21" y="11"/>
                </a:cubicBezTo>
                <a:close/>
                <a:moveTo>
                  <a:pt x="6" y="12"/>
                </a:moveTo>
                <a:cubicBezTo>
                  <a:pt x="6" y="12"/>
                  <a:pt x="6" y="12"/>
                  <a:pt x="6" y="12"/>
                </a:cubicBezTo>
                <a:cubicBezTo>
                  <a:pt x="6" y="9"/>
                  <a:pt x="6" y="9"/>
                  <a:pt x="6" y="9"/>
                </a:cubicBezTo>
                <a:cubicBezTo>
                  <a:pt x="6" y="9"/>
                  <a:pt x="6" y="9"/>
                  <a:pt x="6" y="9"/>
                </a:cubicBezTo>
                <a:cubicBezTo>
                  <a:pt x="6" y="8"/>
                  <a:pt x="7" y="7"/>
                  <a:pt x="8" y="7"/>
                </a:cubicBezTo>
                <a:cubicBezTo>
                  <a:pt x="22" y="7"/>
                  <a:pt x="22" y="7"/>
                  <a:pt x="22" y="7"/>
                </a:cubicBezTo>
                <a:cubicBezTo>
                  <a:pt x="24" y="2"/>
                  <a:pt x="24" y="2"/>
                  <a:pt x="24" y="2"/>
                </a:cubicBezTo>
                <a:cubicBezTo>
                  <a:pt x="25" y="1"/>
                  <a:pt x="26" y="0"/>
                  <a:pt x="27" y="0"/>
                </a:cubicBezTo>
                <a:cubicBezTo>
                  <a:pt x="60" y="0"/>
                  <a:pt x="60" y="0"/>
                  <a:pt x="60" y="0"/>
                </a:cubicBezTo>
                <a:cubicBezTo>
                  <a:pt x="62" y="0"/>
                  <a:pt x="63" y="1"/>
                  <a:pt x="63" y="3"/>
                </a:cubicBezTo>
                <a:cubicBezTo>
                  <a:pt x="67" y="12"/>
                  <a:pt x="67" y="12"/>
                  <a:pt x="67" y="12"/>
                </a:cubicBezTo>
                <a:cubicBezTo>
                  <a:pt x="84" y="12"/>
                  <a:pt x="84" y="12"/>
                  <a:pt x="84" y="12"/>
                </a:cubicBezTo>
                <a:cubicBezTo>
                  <a:pt x="86" y="12"/>
                  <a:pt x="87" y="14"/>
                  <a:pt x="87" y="16"/>
                </a:cubicBezTo>
                <a:cubicBezTo>
                  <a:pt x="87" y="16"/>
                  <a:pt x="87" y="16"/>
                  <a:pt x="87" y="16"/>
                </a:cubicBezTo>
                <a:cubicBezTo>
                  <a:pt x="87" y="68"/>
                  <a:pt x="87" y="68"/>
                  <a:pt x="87" y="68"/>
                </a:cubicBezTo>
                <a:cubicBezTo>
                  <a:pt x="87" y="69"/>
                  <a:pt x="86" y="71"/>
                  <a:pt x="84" y="71"/>
                </a:cubicBezTo>
                <a:cubicBezTo>
                  <a:pt x="84" y="71"/>
                  <a:pt x="84" y="71"/>
                  <a:pt x="84" y="71"/>
                </a:cubicBezTo>
                <a:cubicBezTo>
                  <a:pt x="3" y="71"/>
                  <a:pt x="3" y="71"/>
                  <a:pt x="3" y="71"/>
                </a:cubicBezTo>
                <a:cubicBezTo>
                  <a:pt x="1" y="71"/>
                  <a:pt x="0" y="69"/>
                  <a:pt x="0" y="68"/>
                </a:cubicBezTo>
                <a:cubicBezTo>
                  <a:pt x="0" y="67"/>
                  <a:pt x="0" y="67"/>
                  <a:pt x="0" y="67"/>
                </a:cubicBezTo>
                <a:cubicBezTo>
                  <a:pt x="0" y="16"/>
                  <a:pt x="0" y="16"/>
                  <a:pt x="0" y="16"/>
                </a:cubicBezTo>
                <a:cubicBezTo>
                  <a:pt x="0" y="14"/>
                  <a:pt x="1" y="12"/>
                  <a:pt x="3" y="12"/>
                </a:cubicBezTo>
                <a:cubicBezTo>
                  <a:pt x="3" y="12"/>
                  <a:pt x="3" y="12"/>
                  <a:pt x="3" y="12"/>
                </a:cubicBezTo>
                <a:cubicBezTo>
                  <a:pt x="6" y="12"/>
                  <a:pt x="6" y="12"/>
                  <a:pt x="6" y="12"/>
                </a:cubicBezTo>
                <a:close/>
                <a:moveTo>
                  <a:pt x="44" y="26"/>
                </a:moveTo>
                <a:cubicBezTo>
                  <a:pt x="44" y="26"/>
                  <a:pt x="44" y="26"/>
                  <a:pt x="44" y="26"/>
                </a:cubicBezTo>
                <a:cubicBezTo>
                  <a:pt x="47" y="26"/>
                  <a:pt x="50" y="27"/>
                  <a:pt x="52" y="29"/>
                </a:cubicBezTo>
                <a:cubicBezTo>
                  <a:pt x="54" y="31"/>
                  <a:pt x="55" y="34"/>
                  <a:pt x="55" y="37"/>
                </a:cubicBezTo>
                <a:cubicBezTo>
                  <a:pt x="55" y="43"/>
                  <a:pt x="50" y="48"/>
                  <a:pt x="44" y="48"/>
                </a:cubicBezTo>
                <a:cubicBezTo>
                  <a:pt x="37" y="48"/>
                  <a:pt x="32" y="43"/>
                  <a:pt x="32" y="37"/>
                </a:cubicBezTo>
                <a:cubicBezTo>
                  <a:pt x="32" y="31"/>
                  <a:pt x="37" y="26"/>
                  <a:pt x="44" y="26"/>
                </a:cubicBezTo>
                <a:close/>
                <a:moveTo>
                  <a:pt x="49" y="32"/>
                </a:moveTo>
                <a:cubicBezTo>
                  <a:pt x="49" y="32"/>
                  <a:pt x="49" y="32"/>
                  <a:pt x="49" y="32"/>
                </a:cubicBezTo>
                <a:cubicBezTo>
                  <a:pt x="48" y="31"/>
                  <a:pt x="46" y="30"/>
                  <a:pt x="44" y="30"/>
                </a:cubicBezTo>
                <a:cubicBezTo>
                  <a:pt x="40" y="30"/>
                  <a:pt x="36" y="33"/>
                  <a:pt x="36" y="37"/>
                </a:cubicBezTo>
                <a:cubicBezTo>
                  <a:pt x="36" y="41"/>
                  <a:pt x="40" y="44"/>
                  <a:pt x="44" y="44"/>
                </a:cubicBezTo>
                <a:cubicBezTo>
                  <a:pt x="48" y="44"/>
                  <a:pt x="51" y="41"/>
                  <a:pt x="51" y="37"/>
                </a:cubicBezTo>
                <a:cubicBezTo>
                  <a:pt x="51" y="35"/>
                  <a:pt x="50" y="33"/>
                  <a:pt x="49" y="32"/>
                </a:cubicBezTo>
                <a:cubicBezTo>
                  <a:pt x="49" y="32"/>
                  <a:pt x="49" y="32"/>
                  <a:pt x="49" y="32"/>
                </a:cubicBezTo>
                <a:close/>
                <a:moveTo>
                  <a:pt x="23" y="19"/>
                </a:moveTo>
                <a:cubicBezTo>
                  <a:pt x="23" y="19"/>
                  <a:pt x="23" y="19"/>
                  <a:pt x="23" y="19"/>
                </a:cubicBezTo>
                <a:cubicBezTo>
                  <a:pt x="7" y="19"/>
                  <a:pt x="7" y="19"/>
                  <a:pt x="7" y="19"/>
                </a:cubicBezTo>
                <a:cubicBezTo>
                  <a:pt x="7" y="64"/>
                  <a:pt x="7" y="64"/>
                  <a:pt x="7" y="64"/>
                </a:cubicBezTo>
                <a:cubicBezTo>
                  <a:pt x="81" y="64"/>
                  <a:pt x="81" y="64"/>
                  <a:pt x="81" y="64"/>
                </a:cubicBezTo>
                <a:cubicBezTo>
                  <a:pt x="81" y="19"/>
                  <a:pt x="81" y="19"/>
                  <a:pt x="81" y="19"/>
                </a:cubicBezTo>
                <a:cubicBezTo>
                  <a:pt x="65" y="19"/>
                  <a:pt x="65" y="19"/>
                  <a:pt x="65" y="19"/>
                </a:cubicBezTo>
                <a:cubicBezTo>
                  <a:pt x="65" y="19"/>
                  <a:pt x="65" y="19"/>
                  <a:pt x="65" y="19"/>
                </a:cubicBezTo>
                <a:cubicBezTo>
                  <a:pt x="63" y="19"/>
                  <a:pt x="62" y="18"/>
                  <a:pt x="61" y="17"/>
                </a:cubicBezTo>
                <a:cubicBezTo>
                  <a:pt x="58" y="7"/>
                  <a:pt x="58" y="7"/>
                  <a:pt x="58" y="7"/>
                </a:cubicBezTo>
                <a:cubicBezTo>
                  <a:pt x="30" y="7"/>
                  <a:pt x="30" y="7"/>
                  <a:pt x="30" y="7"/>
                </a:cubicBezTo>
                <a:cubicBezTo>
                  <a:pt x="26" y="17"/>
                  <a:pt x="26" y="17"/>
                  <a:pt x="26" y="17"/>
                </a:cubicBezTo>
                <a:cubicBezTo>
                  <a:pt x="26" y="18"/>
                  <a:pt x="24" y="19"/>
                  <a:pt x="23" y="19"/>
                </a:cubicBezTo>
                <a:close/>
                <a:moveTo>
                  <a:pt x="44" y="14"/>
                </a:moveTo>
                <a:cubicBezTo>
                  <a:pt x="44" y="14"/>
                  <a:pt x="44" y="14"/>
                  <a:pt x="44" y="14"/>
                </a:cubicBezTo>
                <a:cubicBezTo>
                  <a:pt x="56" y="14"/>
                  <a:pt x="67" y="24"/>
                  <a:pt x="67" y="37"/>
                </a:cubicBezTo>
                <a:cubicBezTo>
                  <a:pt x="67" y="50"/>
                  <a:pt x="56" y="60"/>
                  <a:pt x="44" y="60"/>
                </a:cubicBezTo>
                <a:cubicBezTo>
                  <a:pt x="31" y="60"/>
                  <a:pt x="20" y="50"/>
                  <a:pt x="20" y="37"/>
                </a:cubicBezTo>
                <a:cubicBezTo>
                  <a:pt x="20" y="24"/>
                  <a:pt x="31" y="14"/>
                  <a:pt x="44" y="14"/>
                </a:cubicBezTo>
                <a:close/>
                <a:moveTo>
                  <a:pt x="44" y="21"/>
                </a:moveTo>
                <a:cubicBezTo>
                  <a:pt x="44" y="21"/>
                  <a:pt x="44" y="21"/>
                  <a:pt x="44" y="21"/>
                </a:cubicBezTo>
                <a:cubicBezTo>
                  <a:pt x="35" y="21"/>
                  <a:pt x="27" y="28"/>
                  <a:pt x="27" y="37"/>
                </a:cubicBezTo>
                <a:cubicBezTo>
                  <a:pt x="27" y="46"/>
                  <a:pt x="35" y="54"/>
                  <a:pt x="44" y="54"/>
                </a:cubicBezTo>
                <a:cubicBezTo>
                  <a:pt x="53" y="54"/>
                  <a:pt x="60" y="46"/>
                  <a:pt x="60" y="37"/>
                </a:cubicBezTo>
                <a:cubicBezTo>
                  <a:pt x="60" y="28"/>
                  <a:pt x="53" y="21"/>
                  <a:pt x="44" y="21"/>
                </a:cubicBezTo>
                <a:close/>
              </a:path>
            </a:pathLst>
          </a:custGeom>
          <a:solidFill>
            <a:schemeClr val="accent4"/>
          </a:solidFill>
          <a:ln>
            <a:noFill/>
          </a:ln>
        </p:spPr>
        <p:txBody>
          <a:bodyPr vert="horz" wrap="square" lIns="121920" tIns="60960" rIns="121920" bIns="60960" numCol="1" anchor="t" anchorCtr="0" compatLnSpc="1"/>
          <a:lstStyle/>
          <a:p>
            <a:pPr defTabSz="1219170"/>
            <a:endParaRPr lang="zh-CN" altLang="en-US" sz="2400">
              <a:solidFill>
                <a:srgbClr val="333333"/>
              </a:solidFill>
              <a:latin typeface="Calibri"/>
              <a:ea typeface="宋体" panose="02010600030101010101" pitchFamily="2" charset="-122"/>
            </a:endParaRPr>
          </a:p>
        </p:txBody>
      </p:sp>
      <p:sp>
        <p:nvSpPr>
          <p:cNvPr id="19" name="PA_任意多边形 19"/>
          <p:cNvSpPr>
            <a:spLocks noEditPoints="1"/>
          </p:cNvSpPr>
          <p:nvPr>
            <p:custDataLst>
              <p:tags r:id="rId13"/>
            </p:custDataLst>
          </p:nvPr>
        </p:nvSpPr>
        <p:spPr bwMode="auto">
          <a:xfrm>
            <a:off x="3415304" y="4722051"/>
            <a:ext cx="393008" cy="319616"/>
          </a:xfrm>
          <a:custGeom>
            <a:avLst/>
            <a:gdLst>
              <a:gd name="T0" fmla="*/ 80 w 104"/>
              <a:gd name="T1" fmla="*/ 19 h 85"/>
              <a:gd name="T2" fmla="*/ 93 w 104"/>
              <a:gd name="T3" fmla="*/ 50 h 85"/>
              <a:gd name="T4" fmla="*/ 104 w 104"/>
              <a:gd name="T5" fmla="*/ 68 h 85"/>
              <a:gd name="T6" fmla="*/ 98 w 104"/>
              <a:gd name="T7" fmla="*/ 80 h 85"/>
              <a:gd name="T8" fmla="*/ 94 w 104"/>
              <a:gd name="T9" fmla="*/ 82 h 85"/>
              <a:gd name="T10" fmla="*/ 13 w 104"/>
              <a:gd name="T11" fmla="*/ 85 h 85"/>
              <a:gd name="T12" fmla="*/ 10 w 104"/>
              <a:gd name="T13" fmla="*/ 80 h 85"/>
              <a:gd name="T14" fmla="*/ 1 w 104"/>
              <a:gd name="T15" fmla="*/ 78 h 85"/>
              <a:gd name="T16" fmla="*/ 1 w 104"/>
              <a:gd name="T17" fmla="*/ 60 h 85"/>
              <a:gd name="T18" fmla="*/ 5 w 104"/>
              <a:gd name="T19" fmla="*/ 37 h 85"/>
              <a:gd name="T20" fmla="*/ 29 w 104"/>
              <a:gd name="T21" fmla="*/ 20 h 85"/>
              <a:gd name="T22" fmla="*/ 62 w 104"/>
              <a:gd name="T23" fmla="*/ 78 h 85"/>
              <a:gd name="T24" fmla="*/ 62 w 104"/>
              <a:gd name="T25" fmla="*/ 75 h 85"/>
              <a:gd name="T26" fmla="*/ 66 w 104"/>
              <a:gd name="T27" fmla="*/ 63 h 85"/>
              <a:gd name="T28" fmla="*/ 75 w 104"/>
              <a:gd name="T29" fmla="*/ 71 h 85"/>
              <a:gd name="T30" fmla="*/ 74 w 104"/>
              <a:gd name="T31" fmla="*/ 57 h 85"/>
              <a:gd name="T32" fmla="*/ 72 w 104"/>
              <a:gd name="T33" fmla="*/ 53 h 85"/>
              <a:gd name="T34" fmla="*/ 71 w 104"/>
              <a:gd name="T35" fmla="*/ 53 h 85"/>
              <a:gd name="T36" fmla="*/ 70 w 104"/>
              <a:gd name="T37" fmla="*/ 51 h 85"/>
              <a:gd name="T38" fmla="*/ 41 w 104"/>
              <a:gd name="T39" fmla="*/ 44 h 85"/>
              <a:gd name="T40" fmla="*/ 32 w 104"/>
              <a:gd name="T41" fmla="*/ 53 h 85"/>
              <a:gd name="T42" fmla="*/ 32 w 104"/>
              <a:gd name="T43" fmla="*/ 53 h 85"/>
              <a:gd name="T44" fmla="*/ 29 w 104"/>
              <a:gd name="T45" fmla="*/ 64 h 85"/>
              <a:gd name="T46" fmla="*/ 37 w 104"/>
              <a:gd name="T47" fmla="*/ 72 h 85"/>
              <a:gd name="T48" fmla="*/ 41 w 104"/>
              <a:gd name="T49" fmla="*/ 63 h 85"/>
              <a:gd name="T50" fmla="*/ 41 w 104"/>
              <a:gd name="T51" fmla="*/ 75 h 85"/>
              <a:gd name="T52" fmla="*/ 52 w 104"/>
              <a:gd name="T53" fmla="*/ 40 h 85"/>
              <a:gd name="T54" fmla="*/ 52 w 104"/>
              <a:gd name="T55" fmla="*/ 7 h 85"/>
              <a:gd name="T56" fmla="*/ 17 w 104"/>
              <a:gd name="T57" fmla="*/ 78 h 85"/>
              <a:gd name="T58" fmla="*/ 23 w 104"/>
              <a:gd name="T59" fmla="*/ 76 h 85"/>
              <a:gd name="T60" fmla="*/ 23 w 104"/>
              <a:gd name="T61" fmla="*/ 56 h 85"/>
              <a:gd name="T62" fmla="*/ 8 w 104"/>
              <a:gd name="T63" fmla="*/ 63 h 85"/>
              <a:gd name="T64" fmla="*/ 7 w 104"/>
              <a:gd name="T65" fmla="*/ 73 h 85"/>
              <a:gd name="T66" fmla="*/ 15 w 104"/>
              <a:gd name="T67" fmla="*/ 65 h 85"/>
              <a:gd name="T68" fmla="*/ 29 w 104"/>
              <a:gd name="T69" fmla="*/ 27 h 85"/>
              <a:gd name="T70" fmla="*/ 24 w 104"/>
              <a:gd name="T71" fmla="*/ 25 h 85"/>
              <a:gd name="T72" fmla="*/ 15 w 104"/>
              <a:gd name="T73" fmla="*/ 45 h 85"/>
              <a:gd name="T74" fmla="*/ 26 w 104"/>
              <a:gd name="T75" fmla="*/ 49 h 85"/>
              <a:gd name="T76" fmla="*/ 36 w 104"/>
              <a:gd name="T77" fmla="*/ 40 h 85"/>
              <a:gd name="T78" fmla="*/ 35 w 104"/>
              <a:gd name="T79" fmla="*/ 39 h 85"/>
              <a:gd name="T80" fmla="*/ 29 w 104"/>
              <a:gd name="T81" fmla="*/ 27 h 85"/>
              <a:gd name="T82" fmla="*/ 87 w 104"/>
              <a:gd name="T83" fmla="*/ 78 h 85"/>
              <a:gd name="T84" fmla="*/ 89 w 104"/>
              <a:gd name="T85" fmla="*/ 65 h 85"/>
              <a:gd name="T86" fmla="*/ 97 w 104"/>
              <a:gd name="T87" fmla="*/ 73 h 85"/>
              <a:gd name="T88" fmla="*/ 96 w 104"/>
              <a:gd name="T89" fmla="*/ 63 h 85"/>
              <a:gd name="T90" fmla="*/ 88 w 104"/>
              <a:gd name="T91" fmla="*/ 54 h 85"/>
              <a:gd name="T92" fmla="*/ 82 w 104"/>
              <a:gd name="T93" fmla="*/ 71 h 85"/>
              <a:gd name="T94" fmla="*/ 87 w 104"/>
              <a:gd name="T95" fmla="*/ 78 h 85"/>
              <a:gd name="T96" fmla="*/ 75 w 104"/>
              <a:gd name="T97" fmla="*/ 27 h 85"/>
              <a:gd name="T98" fmla="*/ 75 w 104"/>
              <a:gd name="T99" fmla="*/ 27 h 85"/>
              <a:gd name="T100" fmla="*/ 68 w 104"/>
              <a:gd name="T101" fmla="*/ 39 h 85"/>
              <a:gd name="T102" fmla="*/ 74 w 104"/>
              <a:gd name="T103" fmla="*/ 46 h 85"/>
              <a:gd name="T104" fmla="*/ 78 w 104"/>
              <a:gd name="T105" fmla="*/ 49 h 85"/>
              <a:gd name="T106" fmla="*/ 88 w 104"/>
              <a:gd name="T107" fmla="*/ 45 h 85"/>
              <a:gd name="T108" fmla="*/ 80 w 104"/>
              <a:gd name="T109" fmla="*/ 25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04" h="85">
                <a:moveTo>
                  <a:pt x="52" y="0"/>
                </a:moveTo>
                <a:cubicBezTo>
                  <a:pt x="63" y="0"/>
                  <a:pt x="73" y="8"/>
                  <a:pt x="75" y="20"/>
                </a:cubicBezTo>
                <a:cubicBezTo>
                  <a:pt x="76" y="19"/>
                  <a:pt x="78" y="19"/>
                  <a:pt x="80" y="19"/>
                </a:cubicBezTo>
                <a:cubicBezTo>
                  <a:pt x="85" y="19"/>
                  <a:pt x="90" y="21"/>
                  <a:pt x="93" y="24"/>
                </a:cubicBezTo>
                <a:cubicBezTo>
                  <a:pt x="96" y="27"/>
                  <a:pt x="98" y="32"/>
                  <a:pt x="98" y="37"/>
                </a:cubicBezTo>
                <a:cubicBezTo>
                  <a:pt x="98" y="42"/>
                  <a:pt x="97" y="46"/>
                  <a:pt x="93" y="50"/>
                </a:cubicBezTo>
                <a:cubicBezTo>
                  <a:pt x="98" y="54"/>
                  <a:pt x="98" y="54"/>
                  <a:pt x="98" y="54"/>
                </a:cubicBezTo>
                <a:cubicBezTo>
                  <a:pt x="100" y="56"/>
                  <a:pt x="101" y="58"/>
                  <a:pt x="102" y="60"/>
                </a:cubicBezTo>
                <a:cubicBezTo>
                  <a:pt x="103" y="63"/>
                  <a:pt x="104" y="65"/>
                  <a:pt x="104" y="68"/>
                </a:cubicBezTo>
                <a:cubicBezTo>
                  <a:pt x="104" y="74"/>
                  <a:pt x="104" y="74"/>
                  <a:pt x="104" y="74"/>
                </a:cubicBezTo>
                <a:cubicBezTo>
                  <a:pt x="104" y="75"/>
                  <a:pt x="103" y="77"/>
                  <a:pt x="102" y="78"/>
                </a:cubicBezTo>
                <a:cubicBezTo>
                  <a:pt x="102" y="79"/>
                  <a:pt x="100" y="80"/>
                  <a:pt x="98" y="80"/>
                </a:cubicBezTo>
                <a:cubicBezTo>
                  <a:pt x="98" y="80"/>
                  <a:pt x="98" y="80"/>
                  <a:pt x="98" y="80"/>
                </a:cubicBezTo>
                <a:cubicBezTo>
                  <a:pt x="94" y="80"/>
                  <a:pt x="94" y="80"/>
                  <a:pt x="94" y="80"/>
                </a:cubicBezTo>
                <a:cubicBezTo>
                  <a:pt x="94" y="82"/>
                  <a:pt x="94" y="82"/>
                  <a:pt x="94" y="82"/>
                </a:cubicBezTo>
                <a:cubicBezTo>
                  <a:pt x="94" y="84"/>
                  <a:pt x="92" y="85"/>
                  <a:pt x="90" y="85"/>
                </a:cubicBezTo>
                <a:cubicBezTo>
                  <a:pt x="90" y="85"/>
                  <a:pt x="90" y="85"/>
                  <a:pt x="90" y="85"/>
                </a:cubicBezTo>
                <a:cubicBezTo>
                  <a:pt x="13" y="85"/>
                  <a:pt x="13" y="85"/>
                  <a:pt x="13" y="85"/>
                </a:cubicBezTo>
                <a:cubicBezTo>
                  <a:pt x="13" y="85"/>
                  <a:pt x="13" y="85"/>
                  <a:pt x="13" y="85"/>
                </a:cubicBezTo>
                <a:cubicBezTo>
                  <a:pt x="11" y="85"/>
                  <a:pt x="10" y="84"/>
                  <a:pt x="10" y="82"/>
                </a:cubicBezTo>
                <a:cubicBezTo>
                  <a:pt x="10" y="80"/>
                  <a:pt x="10" y="80"/>
                  <a:pt x="10" y="80"/>
                </a:cubicBezTo>
                <a:cubicBezTo>
                  <a:pt x="6" y="80"/>
                  <a:pt x="6" y="80"/>
                  <a:pt x="6" y="80"/>
                </a:cubicBezTo>
                <a:cubicBezTo>
                  <a:pt x="5" y="80"/>
                  <a:pt x="5" y="80"/>
                  <a:pt x="5" y="80"/>
                </a:cubicBezTo>
                <a:cubicBezTo>
                  <a:pt x="3" y="80"/>
                  <a:pt x="2" y="79"/>
                  <a:pt x="1" y="78"/>
                </a:cubicBezTo>
                <a:cubicBezTo>
                  <a:pt x="0" y="77"/>
                  <a:pt x="0" y="75"/>
                  <a:pt x="0" y="74"/>
                </a:cubicBezTo>
                <a:cubicBezTo>
                  <a:pt x="0" y="68"/>
                  <a:pt x="0" y="68"/>
                  <a:pt x="0" y="68"/>
                </a:cubicBezTo>
                <a:cubicBezTo>
                  <a:pt x="0" y="65"/>
                  <a:pt x="0" y="63"/>
                  <a:pt x="1" y="60"/>
                </a:cubicBezTo>
                <a:cubicBezTo>
                  <a:pt x="2" y="58"/>
                  <a:pt x="4" y="56"/>
                  <a:pt x="6" y="54"/>
                </a:cubicBezTo>
                <a:cubicBezTo>
                  <a:pt x="10" y="50"/>
                  <a:pt x="10" y="50"/>
                  <a:pt x="10" y="50"/>
                </a:cubicBezTo>
                <a:cubicBezTo>
                  <a:pt x="7" y="46"/>
                  <a:pt x="5" y="42"/>
                  <a:pt x="5" y="37"/>
                </a:cubicBezTo>
                <a:cubicBezTo>
                  <a:pt x="5" y="32"/>
                  <a:pt x="7" y="27"/>
                  <a:pt x="11" y="24"/>
                </a:cubicBezTo>
                <a:cubicBezTo>
                  <a:pt x="14" y="21"/>
                  <a:pt x="19" y="19"/>
                  <a:pt x="24" y="19"/>
                </a:cubicBezTo>
                <a:cubicBezTo>
                  <a:pt x="25" y="19"/>
                  <a:pt x="27" y="19"/>
                  <a:pt x="29" y="20"/>
                </a:cubicBezTo>
                <a:cubicBezTo>
                  <a:pt x="31" y="8"/>
                  <a:pt x="40" y="0"/>
                  <a:pt x="52" y="0"/>
                </a:cubicBezTo>
                <a:close/>
                <a:moveTo>
                  <a:pt x="62" y="78"/>
                </a:moveTo>
                <a:cubicBezTo>
                  <a:pt x="62" y="78"/>
                  <a:pt x="62" y="78"/>
                  <a:pt x="62" y="78"/>
                </a:cubicBezTo>
                <a:cubicBezTo>
                  <a:pt x="62" y="75"/>
                  <a:pt x="62" y="75"/>
                  <a:pt x="62" y="75"/>
                </a:cubicBezTo>
                <a:cubicBezTo>
                  <a:pt x="62" y="75"/>
                  <a:pt x="62" y="75"/>
                  <a:pt x="62" y="75"/>
                </a:cubicBezTo>
                <a:cubicBezTo>
                  <a:pt x="62" y="75"/>
                  <a:pt x="62" y="75"/>
                  <a:pt x="62" y="75"/>
                </a:cubicBezTo>
                <a:cubicBezTo>
                  <a:pt x="62" y="63"/>
                  <a:pt x="62" y="63"/>
                  <a:pt x="62" y="63"/>
                </a:cubicBezTo>
                <a:cubicBezTo>
                  <a:pt x="62" y="62"/>
                  <a:pt x="63" y="61"/>
                  <a:pt x="64" y="61"/>
                </a:cubicBezTo>
                <a:cubicBezTo>
                  <a:pt x="65" y="61"/>
                  <a:pt x="66" y="62"/>
                  <a:pt x="66" y="63"/>
                </a:cubicBezTo>
                <a:cubicBezTo>
                  <a:pt x="66" y="72"/>
                  <a:pt x="66" y="72"/>
                  <a:pt x="66" y="72"/>
                </a:cubicBezTo>
                <a:cubicBezTo>
                  <a:pt x="75" y="72"/>
                  <a:pt x="75" y="72"/>
                  <a:pt x="75" y="72"/>
                </a:cubicBezTo>
                <a:cubicBezTo>
                  <a:pt x="75" y="72"/>
                  <a:pt x="75" y="71"/>
                  <a:pt x="75" y="71"/>
                </a:cubicBezTo>
                <a:cubicBezTo>
                  <a:pt x="75" y="64"/>
                  <a:pt x="75" y="64"/>
                  <a:pt x="75" y="64"/>
                </a:cubicBezTo>
                <a:cubicBezTo>
                  <a:pt x="75" y="61"/>
                  <a:pt x="75" y="59"/>
                  <a:pt x="74" y="57"/>
                </a:cubicBezTo>
                <a:cubicBezTo>
                  <a:pt x="74" y="57"/>
                  <a:pt x="74" y="57"/>
                  <a:pt x="74" y="57"/>
                </a:cubicBezTo>
                <a:cubicBezTo>
                  <a:pt x="74" y="57"/>
                  <a:pt x="74" y="57"/>
                  <a:pt x="74" y="57"/>
                </a:cubicBezTo>
                <a:cubicBezTo>
                  <a:pt x="73" y="56"/>
                  <a:pt x="72" y="54"/>
                  <a:pt x="72" y="53"/>
                </a:cubicBezTo>
                <a:cubicBezTo>
                  <a:pt x="72" y="53"/>
                  <a:pt x="72" y="53"/>
                  <a:pt x="72" y="53"/>
                </a:cubicBezTo>
                <a:cubicBezTo>
                  <a:pt x="72" y="53"/>
                  <a:pt x="72" y="53"/>
                  <a:pt x="72" y="53"/>
                </a:cubicBezTo>
                <a:cubicBezTo>
                  <a:pt x="72" y="53"/>
                  <a:pt x="72" y="53"/>
                  <a:pt x="72" y="53"/>
                </a:cubicBezTo>
                <a:cubicBezTo>
                  <a:pt x="71" y="53"/>
                  <a:pt x="71" y="53"/>
                  <a:pt x="71" y="53"/>
                </a:cubicBezTo>
                <a:cubicBezTo>
                  <a:pt x="71" y="53"/>
                  <a:pt x="71" y="53"/>
                  <a:pt x="71" y="53"/>
                </a:cubicBezTo>
                <a:cubicBezTo>
                  <a:pt x="71" y="52"/>
                  <a:pt x="70" y="51"/>
                  <a:pt x="70" y="51"/>
                </a:cubicBezTo>
                <a:cubicBezTo>
                  <a:pt x="70" y="51"/>
                  <a:pt x="70" y="51"/>
                  <a:pt x="70" y="51"/>
                </a:cubicBezTo>
                <a:cubicBezTo>
                  <a:pt x="62" y="44"/>
                  <a:pt x="62" y="44"/>
                  <a:pt x="62" y="44"/>
                </a:cubicBezTo>
                <a:cubicBezTo>
                  <a:pt x="59" y="45"/>
                  <a:pt x="56" y="46"/>
                  <a:pt x="52" y="46"/>
                </a:cubicBezTo>
                <a:cubicBezTo>
                  <a:pt x="48" y="46"/>
                  <a:pt x="44" y="45"/>
                  <a:pt x="41" y="44"/>
                </a:cubicBezTo>
                <a:cubicBezTo>
                  <a:pt x="34" y="51"/>
                  <a:pt x="34" y="51"/>
                  <a:pt x="34" y="51"/>
                </a:cubicBezTo>
                <a:cubicBezTo>
                  <a:pt x="34" y="51"/>
                  <a:pt x="34" y="51"/>
                  <a:pt x="34" y="51"/>
                </a:cubicBezTo>
                <a:cubicBezTo>
                  <a:pt x="33" y="51"/>
                  <a:pt x="33" y="52"/>
                  <a:pt x="32" y="53"/>
                </a:cubicBezTo>
                <a:cubicBezTo>
                  <a:pt x="32" y="53"/>
                  <a:pt x="32" y="53"/>
                  <a:pt x="32" y="53"/>
                </a:cubicBezTo>
                <a:cubicBezTo>
                  <a:pt x="32" y="53"/>
                  <a:pt x="32" y="53"/>
                  <a:pt x="32" y="53"/>
                </a:cubicBezTo>
                <a:cubicBezTo>
                  <a:pt x="32" y="53"/>
                  <a:pt x="32" y="53"/>
                  <a:pt x="32" y="53"/>
                </a:cubicBezTo>
                <a:cubicBezTo>
                  <a:pt x="32" y="53"/>
                  <a:pt x="32" y="53"/>
                  <a:pt x="32" y="53"/>
                </a:cubicBezTo>
                <a:cubicBezTo>
                  <a:pt x="31" y="54"/>
                  <a:pt x="30" y="56"/>
                  <a:pt x="30" y="57"/>
                </a:cubicBezTo>
                <a:cubicBezTo>
                  <a:pt x="29" y="59"/>
                  <a:pt x="29" y="61"/>
                  <a:pt x="29" y="64"/>
                </a:cubicBezTo>
                <a:cubicBezTo>
                  <a:pt x="29" y="71"/>
                  <a:pt x="29" y="71"/>
                  <a:pt x="29" y="71"/>
                </a:cubicBezTo>
                <a:cubicBezTo>
                  <a:pt x="29" y="71"/>
                  <a:pt x="29" y="72"/>
                  <a:pt x="29" y="72"/>
                </a:cubicBezTo>
                <a:cubicBezTo>
                  <a:pt x="37" y="72"/>
                  <a:pt x="37" y="72"/>
                  <a:pt x="37" y="72"/>
                </a:cubicBezTo>
                <a:cubicBezTo>
                  <a:pt x="37" y="63"/>
                  <a:pt x="37" y="63"/>
                  <a:pt x="37" y="63"/>
                </a:cubicBezTo>
                <a:cubicBezTo>
                  <a:pt x="37" y="62"/>
                  <a:pt x="38" y="61"/>
                  <a:pt x="39" y="61"/>
                </a:cubicBezTo>
                <a:cubicBezTo>
                  <a:pt x="41" y="61"/>
                  <a:pt x="41" y="62"/>
                  <a:pt x="41" y="63"/>
                </a:cubicBezTo>
                <a:cubicBezTo>
                  <a:pt x="41" y="75"/>
                  <a:pt x="41" y="75"/>
                  <a:pt x="41" y="75"/>
                </a:cubicBezTo>
                <a:cubicBezTo>
                  <a:pt x="41" y="75"/>
                  <a:pt x="41" y="75"/>
                  <a:pt x="41" y="75"/>
                </a:cubicBezTo>
                <a:cubicBezTo>
                  <a:pt x="41" y="75"/>
                  <a:pt x="41" y="75"/>
                  <a:pt x="41" y="75"/>
                </a:cubicBezTo>
                <a:cubicBezTo>
                  <a:pt x="41" y="78"/>
                  <a:pt x="41" y="78"/>
                  <a:pt x="41" y="78"/>
                </a:cubicBezTo>
                <a:cubicBezTo>
                  <a:pt x="62" y="78"/>
                  <a:pt x="62" y="78"/>
                  <a:pt x="62" y="78"/>
                </a:cubicBezTo>
                <a:close/>
                <a:moveTo>
                  <a:pt x="52" y="40"/>
                </a:moveTo>
                <a:cubicBezTo>
                  <a:pt x="52" y="40"/>
                  <a:pt x="52" y="40"/>
                  <a:pt x="52" y="40"/>
                </a:cubicBezTo>
                <a:cubicBezTo>
                  <a:pt x="61" y="40"/>
                  <a:pt x="68" y="32"/>
                  <a:pt x="68" y="23"/>
                </a:cubicBezTo>
                <a:cubicBezTo>
                  <a:pt x="68" y="14"/>
                  <a:pt x="61" y="7"/>
                  <a:pt x="52" y="7"/>
                </a:cubicBezTo>
                <a:cubicBezTo>
                  <a:pt x="43" y="7"/>
                  <a:pt x="35" y="14"/>
                  <a:pt x="35" y="23"/>
                </a:cubicBezTo>
                <a:cubicBezTo>
                  <a:pt x="35" y="32"/>
                  <a:pt x="43" y="40"/>
                  <a:pt x="52" y="40"/>
                </a:cubicBezTo>
                <a:close/>
                <a:moveTo>
                  <a:pt x="17" y="78"/>
                </a:moveTo>
                <a:cubicBezTo>
                  <a:pt x="17" y="78"/>
                  <a:pt x="17" y="78"/>
                  <a:pt x="17" y="78"/>
                </a:cubicBezTo>
                <a:cubicBezTo>
                  <a:pt x="26" y="78"/>
                  <a:pt x="26" y="78"/>
                  <a:pt x="26" y="78"/>
                </a:cubicBezTo>
                <a:cubicBezTo>
                  <a:pt x="25" y="78"/>
                  <a:pt x="24" y="77"/>
                  <a:pt x="23" y="76"/>
                </a:cubicBezTo>
                <a:cubicBezTo>
                  <a:pt x="22" y="75"/>
                  <a:pt x="22" y="73"/>
                  <a:pt x="22" y="71"/>
                </a:cubicBezTo>
                <a:cubicBezTo>
                  <a:pt x="22" y="64"/>
                  <a:pt x="22" y="64"/>
                  <a:pt x="22" y="64"/>
                </a:cubicBezTo>
                <a:cubicBezTo>
                  <a:pt x="22" y="61"/>
                  <a:pt x="22" y="58"/>
                  <a:pt x="23" y="56"/>
                </a:cubicBezTo>
                <a:cubicBezTo>
                  <a:pt x="21" y="55"/>
                  <a:pt x="18" y="55"/>
                  <a:pt x="16" y="54"/>
                </a:cubicBezTo>
                <a:cubicBezTo>
                  <a:pt x="11" y="59"/>
                  <a:pt x="11" y="59"/>
                  <a:pt x="11" y="59"/>
                </a:cubicBezTo>
                <a:cubicBezTo>
                  <a:pt x="9" y="60"/>
                  <a:pt x="8" y="61"/>
                  <a:pt x="8" y="63"/>
                </a:cubicBezTo>
                <a:cubicBezTo>
                  <a:pt x="8" y="63"/>
                  <a:pt x="8" y="63"/>
                  <a:pt x="8" y="63"/>
                </a:cubicBezTo>
                <a:cubicBezTo>
                  <a:pt x="7" y="65"/>
                  <a:pt x="7" y="66"/>
                  <a:pt x="7" y="68"/>
                </a:cubicBezTo>
                <a:cubicBezTo>
                  <a:pt x="7" y="73"/>
                  <a:pt x="7" y="73"/>
                  <a:pt x="7" y="73"/>
                </a:cubicBezTo>
                <a:cubicBezTo>
                  <a:pt x="13" y="73"/>
                  <a:pt x="13" y="73"/>
                  <a:pt x="13" y="73"/>
                </a:cubicBezTo>
                <a:cubicBezTo>
                  <a:pt x="13" y="67"/>
                  <a:pt x="13" y="67"/>
                  <a:pt x="13" y="67"/>
                </a:cubicBezTo>
                <a:cubicBezTo>
                  <a:pt x="13" y="66"/>
                  <a:pt x="13" y="65"/>
                  <a:pt x="15" y="65"/>
                </a:cubicBezTo>
                <a:cubicBezTo>
                  <a:pt x="16" y="65"/>
                  <a:pt x="17" y="66"/>
                  <a:pt x="17" y="67"/>
                </a:cubicBezTo>
                <a:cubicBezTo>
                  <a:pt x="17" y="78"/>
                  <a:pt x="17" y="78"/>
                  <a:pt x="17" y="78"/>
                </a:cubicBezTo>
                <a:close/>
                <a:moveTo>
                  <a:pt x="29" y="27"/>
                </a:moveTo>
                <a:cubicBezTo>
                  <a:pt x="29" y="27"/>
                  <a:pt x="29" y="27"/>
                  <a:pt x="29" y="27"/>
                </a:cubicBezTo>
                <a:cubicBezTo>
                  <a:pt x="28" y="27"/>
                  <a:pt x="28" y="26"/>
                  <a:pt x="27" y="26"/>
                </a:cubicBezTo>
                <a:cubicBezTo>
                  <a:pt x="26" y="26"/>
                  <a:pt x="25" y="25"/>
                  <a:pt x="24" y="25"/>
                </a:cubicBezTo>
                <a:cubicBezTo>
                  <a:pt x="20" y="25"/>
                  <a:pt x="17" y="27"/>
                  <a:pt x="15" y="29"/>
                </a:cubicBezTo>
                <a:cubicBezTo>
                  <a:pt x="13" y="31"/>
                  <a:pt x="12" y="34"/>
                  <a:pt x="12" y="37"/>
                </a:cubicBezTo>
                <a:cubicBezTo>
                  <a:pt x="12" y="40"/>
                  <a:pt x="13" y="43"/>
                  <a:pt x="15" y="45"/>
                </a:cubicBezTo>
                <a:cubicBezTo>
                  <a:pt x="15" y="45"/>
                  <a:pt x="15" y="45"/>
                  <a:pt x="15" y="45"/>
                </a:cubicBezTo>
                <a:cubicBezTo>
                  <a:pt x="17" y="47"/>
                  <a:pt x="20" y="49"/>
                  <a:pt x="24" y="49"/>
                </a:cubicBezTo>
                <a:cubicBezTo>
                  <a:pt x="24" y="49"/>
                  <a:pt x="25" y="49"/>
                  <a:pt x="26" y="49"/>
                </a:cubicBezTo>
                <a:cubicBezTo>
                  <a:pt x="26" y="48"/>
                  <a:pt x="27" y="48"/>
                  <a:pt x="27" y="48"/>
                </a:cubicBezTo>
                <a:cubicBezTo>
                  <a:pt x="28" y="47"/>
                  <a:pt x="29" y="47"/>
                  <a:pt x="29" y="46"/>
                </a:cubicBezTo>
                <a:cubicBezTo>
                  <a:pt x="36" y="40"/>
                  <a:pt x="36" y="40"/>
                  <a:pt x="36" y="40"/>
                </a:cubicBezTo>
                <a:cubicBezTo>
                  <a:pt x="36" y="39"/>
                  <a:pt x="36" y="39"/>
                  <a:pt x="36" y="39"/>
                </a:cubicBezTo>
                <a:cubicBezTo>
                  <a:pt x="36" y="39"/>
                  <a:pt x="36" y="39"/>
                  <a:pt x="36" y="39"/>
                </a:cubicBezTo>
                <a:cubicBezTo>
                  <a:pt x="35" y="39"/>
                  <a:pt x="35" y="39"/>
                  <a:pt x="35" y="39"/>
                </a:cubicBezTo>
                <a:cubicBezTo>
                  <a:pt x="32" y="36"/>
                  <a:pt x="30" y="33"/>
                  <a:pt x="29" y="28"/>
                </a:cubicBezTo>
                <a:cubicBezTo>
                  <a:pt x="29" y="28"/>
                  <a:pt x="29" y="28"/>
                  <a:pt x="29" y="27"/>
                </a:cubicBezTo>
                <a:cubicBezTo>
                  <a:pt x="29" y="27"/>
                  <a:pt x="29" y="27"/>
                  <a:pt x="29" y="27"/>
                </a:cubicBezTo>
                <a:cubicBezTo>
                  <a:pt x="29" y="27"/>
                  <a:pt x="29" y="27"/>
                  <a:pt x="29" y="27"/>
                </a:cubicBezTo>
                <a:cubicBezTo>
                  <a:pt x="29" y="27"/>
                  <a:pt x="29" y="27"/>
                  <a:pt x="29" y="27"/>
                </a:cubicBezTo>
                <a:close/>
                <a:moveTo>
                  <a:pt x="87" y="78"/>
                </a:moveTo>
                <a:cubicBezTo>
                  <a:pt x="87" y="78"/>
                  <a:pt x="87" y="78"/>
                  <a:pt x="87" y="78"/>
                </a:cubicBezTo>
                <a:cubicBezTo>
                  <a:pt x="87" y="67"/>
                  <a:pt x="87" y="67"/>
                  <a:pt x="87" y="67"/>
                </a:cubicBezTo>
                <a:cubicBezTo>
                  <a:pt x="87" y="66"/>
                  <a:pt x="88" y="65"/>
                  <a:pt x="89" y="65"/>
                </a:cubicBezTo>
                <a:cubicBezTo>
                  <a:pt x="90" y="65"/>
                  <a:pt x="91" y="66"/>
                  <a:pt x="91" y="67"/>
                </a:cubicBezTo>
                <a:cubicBezTo>
                  <a:pt x="91" y="73"/>
                  <a:pt x="91" y="73"/>
                  <a:pt x="91" y="73"/>
                </a:cubicBezTo>
                <a:cubicBezTo>
                  <a:pt x="97" y="73"/>
                  <a:pt x="97" y="73"/>
                  <a:pt x="97" y="73"/>
                </a:cubicBezTo>
                <a:cubicBezTo>
                  <a:pt x="97" y="68"/>
                  <a:pt x="97" y="68"/>
                  <a:pt x="97" y="68"/>
                </a:cubicBezTo>
                <a:cubicBezTo>
                  <a:pt x="97" y="66"/>
                  <a:pt x="97" y="65"/>
                  <a:pt x="96" y="63"/>
                </a:cubicBezTo>
                <a:cubicBezTo>
                  <a:pt x="96" y="63"/>
                  <a:pt x="96" y="63"/>
                  <a:pt x="96" y="63"/>
                </a:cubicBezTo>
                <a:cubicBezTo>
                  <a:pt x="96" y="63"/>
                  <a:pt x="96" y="63"/>
                  <a:pt x="96" y="63"/>
                </a:cubicBezTo>
                <a:cubicBezTo>
                  <a:pt x="95" y="61"/>
                  <a:pt x="94" y="60"/>
                  <a:pt x="93" y="59"/>
                </a:cubicBezTo>
                <a:cubicBezTo>
                  <a:pt x="88" y="54"/>
                  <a:pt x="88" y="54"/>
                  <a:pt x="88" y="54"/>
                </a:cubicBezTo>
                <a:cubicBezTo>
                  <a:pt x="86" y="55"/>
                  <a:pt x="83" y="55"/>
                  <a:pt x="80" y="56"/>
                </a:cubicBezTo>
                <a:cubicBezTo>
                  <a:pt x="81" y="58"/>
                  <a:pt x="82" y="61"/>
                  <a:pt x="82" y="64"/>
                </a:cubicBezTo>
                <a:cubicBezTo>
                  <a:pt x="82" y="71"/>
                  <a:pt x="82" y="71"/>
                  <a:pt x="82" y="71"/>
                </a:cubicBezTo>
                <a:cubicBezTo>
                  <a:pt x="82" y="73"/>
                  <a:pt x="81" y="75"/>
                  <a:pt x="80" y="76"/>
                </a:cubicBezTo>
                <a:cubicBezTo>
                  <a:pt x="80" y="77"/>
                  <a:pt x="79" y="78"/>
                  <a:pt x="77" y="78"/>
                </a:cubicBezTo>
                <a:cubicBezTo>
                  <a:pt x="87" y="78"/>
                  <a:pt x="87" y="78"/>
                  <a:pt x="87" y="78"/>
                </a:cubicBezTo>
                <a:close/>
                <a:moveTo>
                  <a:pt x="75" y="27"/>
                </a:moveTo>
                <a:cubicBezTo>
                  <a:pt x="75" y="27"/>
                  <a:pt x="75" y="27"/>
                  <a:pt x="75" y="27"/>
                </a:cubicBezTo>
                <a:cubicBezTo>
                  <a:pt x="75" y="27"/>
                  <a:pt x="75" y="27"/>
                  <a:pt x="75" y="27"/>
                </a:cubicBezTo>
                <a:cubicBezTo>
                  <a:pt x="75" y="27"/>
                  <a:pt x="75" y="27"/>
                  <a:pt x="75" y="27"/>
                </a:cubicBezTo>
                <a:cubicBezTo>
                  <a:pt x="75" y="27"/>
                  <a:pt x="75" y="27"/>
                  <a:pt x="75" y="27"/>
                </a:cubicBezTo>
                <a:cubicBezTo>
                  <a:pt x="75" y="27"/>
                  <a:pt x="75" y="27"/>
                  <a:pt x="75" y="27"/>
                </a:cubicBezTo>
                <a:cubicBezTo>
                  <a:pt x="74" y="32"/>
                  <a:pt x="71" y="36"/>
                  <a:pt x="68" y="39"/>
                </a:cubicBezTo>
                <a:cubicBezTo>
                  <a:pt x="68" y="39"/>
                  <a:pt x="68" y="39"/>
                  <a:pt x="68" y="39"/>
                </a:cubicBezTo>
                <a:cubicBezTo>
                  <a:pt x="68" y="39"/>
                  <a:pt x="68" y="39"/>
                  <a:pt x="68" y="39"/>
                </a:cubicBezTo>
                <a:cubicBezTo>
                  <a:pt x="68" y="40"/>
                  <a:pt x="68" y="40"/>
                  <a:pt x="68" y="40"/>
                </a:cubicBezTo>
                <a:cubicBezTo>
                  <a:pt x="74" y="46"/>
                  <a:pt x="74" y="46"/>
                  <a:pt x="74" y="46"/>
                </a:cubicBezTo>
                <a:cubicBezTo>
                  <a:pt x="74" y="46"/>
                  <a:pt x="74" y="46"/>
                  <a:pt x="74" y="46"/>
                </a:cubicBezTo>
                <a:cubicBezTo>
                  <a:pt x="75" y="47"/>
                  <a:pt x="76" y="47"/>
                  <a:pt x="76" y="48"/>
                </a:cubicBezTo>
                <a:cubicBezTo>
                  <a:pt x="77" y="48"/>
                  <a:pt x="77" y="48"/>
                  <a:pt x="78" y="49"/>
                </a:cubicBezTo>
                <a:cubicBezTo>
                  <a:pt x="78" y="49"/>
                  <a:pt x="78" y="49"/>
                  <a:pt x="78" y="49"/>
                </a:cubicBezTo>
                <a:cubicBezTo>
                  <a:pt x="78" y="49"/>
                  <a:pt x="78" y="49"/>
                  <a:pt x="78" y="49"/>
                </a:cubicBezTo>
                <a:cubicBezTo>
                  <a:pt x="78" y="49"/>
                  <a:pt x="79" y="49"/>
                  <a:pt x="80" y="49"/>
                </a:cubicBezTo>
                <a:cubicBezTo>
                  <a:pt x="83" y="49"/>
                  <a:pt x="86" y="47"/>
                  <a:pt x="88" y="45"/>
                </a:cubicBezTo>
                <a:cubicBezTo>
                  <a:pt x="90" y="43"/>
                  <a:pt x="92" y="40"/>
                  <a:pt x="92" y="37"/>
                </a:cubicBezTo>
                <a:cubicBezTo>
                  <a:pt x="92" y="34"/>
                  <a:pt x="90" y="31"/>
                  <a:pt x="88" y="29"/>
                </a:cubicBezTo>
                <a:cubicBezTo>
                  <a:pt x="86" y="27"/>
                  <a:pt x="83" y="25"/>
                  <a:pt x="80" y="25"/>
                </a:cubicBezTo>
                <a:cubicBezTo>
                  <a:pt x="79" y="25"/>
                  <a:pt x="78" y="26"/>
                  <a:pt x="77" y="26"/>
                </a:cubicBezTo>
                <a:cubicBezTo>
                  <a:pt x="76" y="26"/>
                  <a:pt x="75" y="27"/>
                  <a:pt x="75" y="27"/>
                </a:cubicBezTo>
                <a:close/>
              </a:path>
            </a:pathLst>
          </a:custGeom>
          <a:solidFill>
            <a:schemeClr val="accent1"/>
          </a:solidFill>
          <a:ln>
            <a:noFill/>
          </a:ln>
        </p:spPr>
        <p:txBody>
          <a:bodyPr vert="horz" wrap="square" lIns="121920" tIns="60960" rIns="121920" bIns="60960" numCol="1" anchor="t" anchorCtr="0" compatLnSpc="1"/>
          <a:lstStyle/>
          <a:p>
            <a:pPr defTabSz="1219170"/>
            <a:endParaRPr lang="zh-CN" altLang="en-US" sz="2400">
              <a:solidFill>
                <a:srgbClr val="333333"/>
              </a:solidFill>
              <a:latin typeface="Calibri"/>
              <a:ea typeface="宋体" panose="02010600030101010101" pitchFamily="2" charset="-122"/>
            </a:endParaRPr>
          </a:p>
        </p:txBody>
      </p:sp>
      <p:sp>
        <p:nvSpPr>
          <p:cNvPr id="20" name="PA_任意多边形 20"/>
          <p:cNvSpPr>
            <a:spLocks noEditPoints="1"/>
          </p:cNvSpPr>
          <p:nvPr>
            <p:custDataLst>
              <p:tags r:id="rId14"/>
            </p:custDataLst>
          </p:nvPr>
        </p:nvSpPr>
        <p:spPr bwMode="auto">
          <a:xfrm>
            <a:off x="2480252" y="1814147"/>
            <a:ext cx="332299" cy="373951"/>
          </a:xfrm>
          <a:custGeom>
            <a:avLst/>
            <a:gdLst>
              <a:gd name="T0" fmla="*/ 73 w 88"/>
              <a:gd name="T1" fmla="*/ 22 h 99"/>
              <a:gd name="T2" fmla="*/ 81 w 88"/>
              <a:gd name="T3" fmla="*/ 18 h 99"/>
              <a:gd name="T4" fmla="*/ 77 w 88"/>
              <a:gd name="T5" fmla="*/ 27 h 99"/>
              <a:gd name="T6" fmla="*/ 75 w 88"/>
              <a:gd name="T7" fmla="*/ 86 h 99"/>
              <a:gd name="T8" fmla="*/ 44 w 88"/>
              <a:gd name="T9" fmla="*/ 99 h 99"/>
              <a:gd name="T10" fmla="*/ 13 w 88"/>
              <a:gd name="T11" fmla="*/ 86 h 99"/>
              <a:gd name="T12" fmla="*/ 13 w 88"/>
              <a:gd name="T13" fmla="*/ 24 h 99"/>
              <a:gd name="T14" fmla="*/ 13 w 88"/>
              <a:gd name="T15" fmla="*/ 24 h 99"/>
              <a:gd name="T16" fmla="*/ 41 w 88"/>
              <a:gd name="T17" fmla="*/ 6 h 99"/>
              <a:gd name="T18" fmla="*/ 34 w 88"/>
              <a:gd name="T19" fmla="*/ 3 h 99"/>
              <a:gd name="T20" fmla="*/ 51 w 88"/>
              <a:gd name="T21" fmla="*/ 0 h 99"/>
              <a:gd name="T22" fmla="*/ 51 w 88"/>
              <a:gd name="T23" fmla="*/ 6 h 99"/>
              <a:gd name="T24" fmla="*/ 48 w 88"/>
              <a:gd name="T25" fmla="*/ 12 h 99"/>
              <a:gd name="T26" fmla="*/ 56 w 88"/>
              <a:gd name="T27" fmla="*/ 57 h 99"/>
              <a:gd name="T28" fmla="*/ 60 w 88"/>
              <a:gd name="T29" fmla="*/ 31 h 99"/>
              <a:gd name="T30" fmla="*/ 37 w 88"/>
              <a:gd name="T31" fmla="*/ 46 h 99"/>
              <a:gd name="T32" fmla="*/ 36 w 88"/>
              <a:gd name="T33" fmla="*/ 47 h 99"/>
              <a:gd name="T34" fmla="*/ 33 w 88"/>
              <a:gd name="T35" fmla="*/ 56 h 99"/>
              <a:gd name="T36" fmla="*/ 33 w 88"/>
              <a:gd name="T37" fmla="*/ 58 h 99"/>
              <a:gd name="T38" fmla="*/ 34 w 88"/>
              <a:gd name="T39" fmla="*/ 60 h 99"/>
              <a:gd name="T40" fmla="*/ 39 w 88"/>
              <a:gd name="T41" fmla="*/ 65 h 99"/>
              <a:gd name="T42" fmla="*/ 41 w 88"/>
              <a:gd name="T43" fmla="*/ 66 h 99"/>
              <a:gd name="T44" fmla="*/ 43 w 88"/>
              <a:gd name="T45" fmla="*/ 67 h 99"/>
              <a:gd name="T46" fmla="*/ 44 w 88"/>
              <a:gd name="T47" fmla="*/ 67 h 99"/>
              <a:gd name="T48" fmla="*/ 45 w 88"/>
              <a:gd name="T49" fmla="*/ 67 h 99"/>
              <a:gd name="T50" fmla="*/ 47 w 88"/>
              <a:gd name="T51" fmla="*/ 66 h 99"/>
              <a:gd name="T52" fmla="*/ 54 w 88"/>
              <a:gd name="T53" fmla="*/ 61 h 99"/>
              <a:gd name="T54" fmla="*/ 56 w 88"/>
              <a:gd name="T55" fmla="*/ 57 h 99"/>
              <a:gd name="T56" fmla="*/ 48 w 88"/>
              <a:gd name="T57" fmla="*/ 49 h 99"/>
              <a:gd name="T58" fmla="*/ 40 w 88"/>
              <a:gd name="T59" fmla="*/ 62 h 99"/>
              <a:gd name="T60" fmla="*/ 48 w 88"/>
              <a:gd name="T61" fmla="*/ 49 h 99"/>
              <a:gd name="T62" fmla="*/ 46 w 88"/>
              <a:gd name="T63" fmla="*/ 52 h 99"/>
              <a:gd name="T64" fmla="*/ 43 w 88"/>
              <a:gd name="T65" fmla="*/ 58 h 99"/>
              <a:gd name="T66" fmla="*/ 46 w 88"/>
              <a:gd name="T67" fmla="*/ 52 h 99"/>
              <a:gd name="T68" fmla="*/ 64 w 88"/>
              <a:gd name="T69" fmla="*/ 32 h 99"/>
              <a:gd name="T70" fmla="*/ 58 w 88"/>
              <a:gd name="T71" fmla="*/ 61 h 99"/>
              <a:gd name="T72" fmla="*/ 45 w 88"/>
              <a:gd name="T73" fmla="*/ 71 h 99"/>
              <a:gd name="T74" fmla="*/ 44 w 88"/>
              <a:gd name="T75" fmla="*/ 71 h 99"/>
              <a:gd name="T76" fmla="*/ 42 w 88"/>
              <a:gd name="T77" fmla="*/ 71 h 99"/>
              <a:gd name="T78" fmla="*/ 39 w 88"/>
              <a:gd name="T79" fmla="*/ 70 h 99"/>
              <a:gd name="T80" fmla="*/ 29 w 88"/>
              <a:gd name="T81" fmla="*/ 59 h 99"/>
              <a:gd name="T82" fmla="*/ 29 w 88"/>
              <a:gd name="T83" fmla="*/ 56 h 99"/>
              <a:gd name="T84" fmla="*/ 33 w 88"/>
              <a:gd name="T85" fmla="*/ 45 h 99"/>
              <a:gd name="T86" fmla="*/ 34 w 88"/>
              <a:gd name="T87" fmla="*/ 44 h 99"/>
              <a:gd name="T88" fmla="*/ 35 w 88"/>
              <a:gd name="T89" fmla="*/ 43 h 99"/>
              <a:gd name="T90" fmla="*/ 55 w 88"/>
              <a:gd name="T91" fmla="*/ 26 h 99"/>
              <a:gd name="T92" fmla="*/ 60 w 88"/>
              <a:gd name="T93" fmla="*/ 26 h 99"/>
              <a:gd name="T94" fmla="*/ 61 w 88"/>
              <a:gd name="T95" fmla="*/ 26 h 99"/>
              <a:gd name="T96" fmla="*/ 62 w 88"/>
              <a:gd name="T97" fmla="*/ 27 h 99"/>
              <a:gd name="T98" fmla="*/ 64 w 88"/>
              <a:gd name="T99" fmla="*/ 32 h 99"/>
              <a:gd name="T100" fmla="*/ 70 w 88"/>
              <a:gd name="T101" fmla="*/ 29 h 99"/>
              <a:gd name="T102" fmla="*/ 18 w 88"/>
              <a:gd name="T103" fmla="*/ 29 h 99"/>
              <a:gd name="T104" fmla="*/ 18 w 88"/>
              <a:gd name="T105" fmla="*/ 81 h 99"/>
              <a:gd name="T106" fmla="*/ 70 w 88"/>
              <a:gd name="T107" fmla="*/ 82 h 99"/>
              <a:gd name="T108" fmla="*/ 81 w 88"/>
              <a:gd name="T109" fmla="*/ 55 h 99"/>
              <a:gd name="T110" fmla="*/ 70 w 88"/>
              <a:gd name="T111" fmla="*/ 29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88" h="99">
                <a:moveTo>
                  <a:pt x="48" y="12"/>
                </a:moveTo>
                <a:cubicBezTo>
                  <a:pt x="57" y="12"/>
                  <a:pt x="66" y="16"/>
                  <a:pt x="73" y="22"/>
                </a:cubicBezTo>
                <a:cubicBezTo>
                  <a:pt x="76" y="18"/>
                  <a:pt x="76" y="18"/>
                  <a:pt x="76" y="18"/>
                </a:cubicBezTo>
                <a:cubicBezTo>
                  <a:pt x="78" y="17"/>
                  <a:pt x="80" y="17"/>
                  <a:pt x="81" y="18"/>
                </a:cubicBezTo>
                <a:cubicBezTo>
                  <a:pt x="83" y="20"/>
                  <a:pt x="83" y="22"/>
                  <a:pt x="81" y="23"/>
                </a:cubicBezTo>
                <a:cubicBezTo>
                  <a:pt x="77" y="27"/>
                  <a:pt x="77" y="27"/>
                  <a:pt x="77" y="27"/>
                </a:cubicBezTo>
                <a:cubicBezTo>
                  <a:pt x="84" y="34"/>
                  <a:pt x="88" y="44"/>
                  <a:pt x="88" y="55"/>
                </a:cubicBezTo>
                <a:cubicBezTo>
                  <a:pt x="88" y="67"/>
                  <a:pt x="83" y="78"/>
                  <a:pt x="75" y="86"/>
                </a:cubicBezTo>
                <a:cubicBezTo>
                  <a:pt x="75" y="86"/>
                  <a:pt x="75" y="86"/>
                  <a:pt x="75" y="86"/>
                </a:cubicBezTo>
                <a:cubicBezTo>
                  <a:pt x="67" y="94"/>
                  <a:pt x="56" y="99"/>
                  <a:pt x="44" y="99"/>
                </a:cubicBezTo>
                <a:cubicBezTo>
                  <a:pt x="32" y="99"/>
                  <a:pt x="21" y="94"/>
                  <a:pt x="13" y="86"/>
                </a:cubicBezTo>
                <a:cubicBezTo>
                  <a:pt x="13" y="86"/>
                  <a:pt x="13" y="86"/>
                  <a:pt x="13" y="86"/>
                </a:cubicBezTo>
                <a:cubicBezTo>
                  <a:pt x="5" y="78"/>
                  <a:pt x="0" y="67"/>
                  <a:pt x="0" y="55"/>
                </a:cubicBezTo>
                <a:cubicBezTo>
                  <a:pt x="0" y="43"/>
                  <a:pt x="5" y="32"/>
                  <a:pt x="13" y="24"/>
                </a:cubicBezTo>
                <a:cubicBezTo>
                  <a:pt x="13" y="24"/>
                  <a:pt x="13" y="24"/>
                  <a:pt x="13" y="24"/>
                </a:cubicBezTo>
                <a:cubicBezTo>
                  <a:pt x="13" y="24"/>
                  <a:pt x="13" y="24"/>
                  <a:pt x="13" y="24"/>
                </a:cubicBezTo>
                <a:cubicBezTo>
                  <a:pt x="20" y="17"/>
                  <a:pt x="30" y="12"/>
                  <a:pt x="41" y="12"/>
                </a:cubicBezTo>
                <a:cubicBezTo>
                  <a:pt x="41" y="6"/>
                  <a:pt x="41" y="6"/>
                  <a:pt x="41" y="6"/>
                </a:cubicBezTo>
                <a:cubicBezTo>
                  <a:pt x="37" y="6"/>
                  <a:pt x="37" y="6"/>
                  <a:pt x="37" y="6"/>
                </a:cubicBezTo>
                <a:cubicBezTo>
                  <a:pt x="35" y="6"/>
                  <a:pt x="34" y="5"/>
                  <a:pt x="34" y="3"/>
                </a:cubicBezTo>
                <a:cubicBezTo>
                  <a:pt x="34" y="1"/>
                  <a:pt x="35" y="0"/>
                  <a:pt x="37" y="0"/>
                </a:cubicBezTo>
                <a:cubicBezTo>
                  <a:pt x="51" y="0"/>
                  <a:pt x="51" y="0"/>
                  <a:pt x="51" y="0"/>
                </a:cubicBezTo>
                <a:cubicBezTo>
                  <a:pt x="53" y="0"/>
                  <a:pt x="55" y="1"/>
                  <a:pt x="55" y="3"/>
                </a:cubicBezTo>
                <a:cubicBezTo>
                  <a:pt x="55" y="5"/>
                  <a:pt x="53" y="6"/>
                  <a:pt x="51" y="6"/>
                </a:cubicBezTo>
                <a:cubicBezTo>
                  <a:pt x="48" y="6"/>
                  <a:pt x="48" y="6"/>
                  <a:pt x="48" y="6"/>
                </a:cubicBezTo>
                <a:cubicBezTo>
                  <a:pt x="48" y="12"/>
                  <a:pt x="48" y="12"/>
                  <a:pt x="48" y="12"/>
                </a:cubicBezTo>
                <a:close/>
                <a:moveTo>
                  <a:pt x="56" y="57"/>
                </a:moveTo>
                <a:cubicBezTo>
                  <a:pt x="56" y="57"/>
                  <a:pt x="56" y="57"/>
                  <a:pt x="56" y="57"/>
                </a:cubicBezTo>
                <a:cubicBezTo>
                  <a:pt x="56" y="56"/>
                  <a:pt x="56" y="56"/>
                  <a:pt x="56" y="56"/>
                </a:cubicBezTo>
                <a:cubicBezTo>
                  <a:pt x="60" y="31"/>
                  <a:pt x="60" y="31"/>
                  <a:pt x="60" y="31"/>
                </a:cubicBezTo>
                <a:cubicBezTo>
                  <a:pt x="60" y="30"/>
                  <a:pt x="58" y="29"/>
                  <a:pt x="57" y="30"/>
                </a:cubicBezTo>
                <a:cubicBezTo>
                  <a:pt x="37" y="46"/>
                  <a:pt x="37" y="46"/>
                  <a:pt x="37" y="46"/>
                </a:cubicBezTo>
                <a:cubicBezTo>
                  <a:pt x="37" y="46"/>
                  <a:pt x="37" y="46"/>
                  <a:pt x="37" y="46"/>
                </a:cubicBezTo>
                <a:cubicBezTo>
                  <a:pt x="37" y="46"/>
                  <a:pt x="37" y="47"/>
                  <a:pt x="36" y="47"/>
                </a:cubicBezTo>
                <a:cubicBezTo>
                  <a:pt x="36" y="47"/>
                  <a:pt x="36" y="47"/>
                  <a:pt x="36" y="47"/>
                </a:cubicBezTo>
                <a:cubicBezTo>
                  <a:pt x="34" y="49"/>
                  <a:pt x="33" y="53"/>
                  <a:pt x="33" y="56"/>
                </a:cubicBezTo>
                <a:cubicBezTo>
                  <a:pt x="33" y="56"/>
                  <a:pt x="33" y="57"/>
                  <a:pt x="33" y="57"/>
                </a:cubicBezTo>
                <a:cubicBezTo>
                  <a:pt x="33" y="57"/>
                  <a:pt x="33" y="58"/>
                  <a:pt x="33" y="58"/>
                </a:cubicBezTo>
                <a:cubicBezTo>
                  <a:pt x="33" y="59"/>
                  <a:pt x="33" y="59"/>
                  <a:pt x="33" y="59"/>
                </a:cubicBezTo>
                <a:cubicBezTo>
                  <a:pt x="34" y="59"/>
                  <a:pt x="34" y="60"/>
                  <a:pt x="34" y="60"/>
                </a:cubicBezTo>
                <a:cubicBezTo>
                  <a:pt x="34" y="60"/>
                  <a:pt x="34" y="61"/>
                  <a:pt x="34" y="61"/>
                </a:cubicBezTo>
                <a:cubicBezTo>
                  <a:pt x="35" y="63"/>
                  <a:pt x="37" y="64"/>
                  <a:pt x="39" y="65"/>
                </a:cubicBezTo>
                <a:cubicBezTo>
                  <a:pt x="39" y="65"/>
                  <a:pt x="39" y="65"/>
                  <a:pt x="40" y="66"/>
                </a:cubicBezTo>
                <a:cubicBezTo>
                  <a:pt x="40" y="66"/>
                  <a:pt x="40" y="66"/>
                  <a:pt x="41" y="66"/>
                </a:cubicBezTo>
                <a:cubicBezTo>
                  <a:pt x="41" y="66"/>
                  <a:pt x="41" y="66"/>
                  <a:pt x="42" y="66"/>
                </a:cubicBezTo>
                <a:cubicBezTo>
                  <a:pt x="42" y="66"/>
                  <a:pt x="42" y="66"/>
                  <a:pt x="43" y="67"/>
                </a:cubicBezTo>
                <a:cubicBezTo>
                  <a:pt x="43" y="67"/>
                  <a:pt x="43" y="67"/>
                  <a:pt x="43" y="67"/>
                </a:cubicBezTo>
                <a:cubicBezTo>
                  <a:pt x="43" y="67"/>
                  <a:pt x="44" y="67"/>
                  <a:pt x="44" y="67"/>
                </a:cubicBezTo>
                <a:cubicBezTo>
                  <a:pt x="44" y="67"/>
                  <a:pt x="44" y="67"/>
                  <a:pt x="44" y="67"/>
                </a:cubicBezTo>
                <a:cubicBezTo>
                  <a:pt x="44" y="67"/>
                  <a:pt x="45" y="67"/>
                  <a:pt x="45" y="67"/>
                </a:cubicBezTo>
                <a:cubicBezTo>
                  <a:pt x="45" y="67"/>
                  <a:pt x="46" y="67"/>
                  <a:pt x="46" y="66"/>
                </a:cubicBezTo>
                <a:cubicBezTo>
                  <a:pt x="46" y="66"/>
                  <a:pt x="47" y="66"/>
                  <a:pt x="47" y="66"/>
                </a:cubicBezTo>
                <a:cubicBezTo>
                  <a:pt x="50" y="66"/>
                  <a:pt x="52" y="64"/>
                  <a:pt x="53" y="62"/>
                </a:cubicBezTo>
                <a:cubicBezTo>
                  <a:pt x="54" y="62"/>
                  <a:pt x="54" y="61"/>
                  <a:pt x="54" y="61"/>
                </a:cubicBezTo>
                <a:cubicBezTo>
                  <a:pt x="55" y="60"/>
                  <a:pt x="55" y="58"/>
                  <a:pt x="56" y="57"/>
                </a:cubicBezTo>
                <a:cubicBezTo>
                  <a:pt x="56" y="57"/>
                  <a:pt x="56" y="57"/>
                  <a:pt x="56" y="57"/>
                </a:cubicBezTo>
                <a:close/>
                <a:moveTo>
                  <a:pt x="48" y="49"/>
                </a:moveTo>
                <a:cubicBezTo>
                  <a:pt x="48" y="49"/>
                  <a:pt x="48" y="49"/>
                  <a:pt x="48" y="49"/>
                </a:cubicBezTo>
                <a:cubicBezTo>
                  <a:pt x="51" y="51"/>
                  <a:pt x="53" y="55"/>
                  <a:pt x="51" y="59"/>
                </a:cubicBezTo>
                <a:cubicBezTo>
                  <a:pt x="49" y="62"/>
                  <a:pt x="44" y="64"/>
                  <a:pt x="40" y="62"/>
                </a:cubicBezTo>
                <a:cubicBezTo>
                  <a:pt x="37" y="60"/>
                  <a:pt x="36" y="55"/>
                  <a:pt x="38" y="51"/>
                </a:cubicBezTo>
                <a:cubicBezTo>
                  <a:pt x="40" y="48"/>
                  <a:pt x="44" y="47"/>
                  <a:pt x="48" y="49"/>
                </a:cubicBezTo>
                <a:close/>
                <a:moveTo>
                  <a:pt x="46" y="52"/>
                </a:moveTo>
                <a:cubicBezTo>
                  <a:pt x="46" y="52"/>
                  <a:pt x="46" y="52"/>
                  <a:pt x="46" y="52"/>
                </a:cubicBezTo>
                <a:cubicBezTo>
                  <a:pt x="44" y="51"/>
                  <a:pt x="42" y="52"/>
                  <a:pt x="41" y="53"/>
                </a:cubicBezTo>
                <a:cubicBezTo>
                  <a:pt x="40" y="55"/>
                  <a:pt x="41" y="57"/>
                  <a:pt x="43" y="58"/>
                </a:cubicBezTo>
                <a:cubicBezTo>
                  <a:pt x="44" y="59"/>
                  <a:pt x="46" y="58"/>
                  <a:pt x="47" y="57"/>
                </a:cubicBezTo>
                <a:cubicBezTo>
                  <a:pt x="48" y="55"/>
                  <a:pt x="47" y="53"/>
                  <a:pt x="46" y="52"/>
                </a:cubicBezTo>
                <a:close/>
                <a:moveTo>
                  <a:pt x="64" y="32"/>
                </a:moveTo>
                <a:cubicBezTo>
                  <a:pt x="64" y="32"/>
                  <a:pt x="64" y="32"/>
                  <a:pt x="64" y="32"/>
                </a:cubicBezTo>
                <a:cubicBezTo>
                  <a:pt x="60" y="57"/>
                  <a:pt x="60" y="57"/>
                  <a:pt x="60" y="57"/>
                </a:cubicBezTo>
                <a:cubicBezTo>
                  <a:pt x="59" y="59"/>
                  <a:pt x="59" y="60"/>
                  <a:pt x="58" y="61"/>
                </a:cubicBezTo>
                <a:cubicBezTo>
                  <a:pt x="56" y="66"/>
                  <a:pt x="52" y="70"/>
                  <a:pt x="47" y="70"/>
                </a:cubicBezTo>
                <a:cubicBezTo>
                  <a:pt x="46" y="71"/>
                  <a:pt x="46" y="71"/>
                  <a:pt x="45" y="71"/>
                </a:cubicBezTo>
                <a:cubicBezTo>
                  <a:pt x="45" y="71"/>
                  <a:pt x="44" y="71"/>
                  <a:pt x="44" y="71"/>
                </a:cubicBezTo>
                <a:cubicBezTo>
                  <a:pt x="44" y="71"/>
                  <a:pt x="44" y="71"/>
                  <a:pt x="44" y="71"/>
                </a:cubicBezTo>
                <a:cubicBezTo>
                  <a:pt x="43" y="71"/>
                  <a:pt x="43" y="71"/>
                  <a:pt x="42" y="71"/>
                </a:cubicBezTo>
                <a:cubicBezTo>
                  <a:pt x="42" y="71"/>
                  <a:pt x="42" y="71"/>
                  <a:pt x="42" y="71"/>
                </a:cubicBezTo>
                <a:cubicBezTo>
                  <a:pt x="42" y="71"/>
                  <a:pt x="41" y="70"/>
                  <a:pt x="41" y="70"/>
                </a:cubicBezTo>
                <a:cubicBezTo>
                  <a:pt x="40" y="70"/>
                  <a:pt x="40" y="70"/>
                  <a:pt x="39" y="70"/>
                </a:cubicBezTo>
                <a:cubicBezTo>
                  <a:pt x="35" y="68"/>
                  <a:pt x="31" y="65"/>
                  <a:pt x="30" y="61"/>
                </a:cubicBezTo>
                <a:cubicBezTo>
                  <a:pt x="30" y="60"/>
                  <a:pt x="29" y="60"/>
                  <a:pt x="29" y="59"/>
                </a:cubicBezTo>
                <a:cubicBezTo>
                  <a:pt x="29" y="59"/>
                  <a:pt x="29" y="58"/>
                  <a:pt x="29" y="58"/>
                </a:cubicBezTo>
                <a:cubicBezTo>
                  <a:pt x="29" y="57"/>
                  <a:pt x="29" y="57"/>
                  <a:pt x="29" y="56"/>
                </a:cubicBezTo>
                <a:cubicBezTo>
                  <a:pt x="28" y="53"/>
                  <a:pt x="30" y="49"/>
                  <a:pt x="32" y="46"/>
                </a:cubicBezTo>
                <a:cubicBezTo>
                  <a:pt x="32" y="46"/>
                  <a:pt x="32" y="45"/>
                  <a:pt x="33" y="45"/>
                </a:cubicBezTo>
                <a:cubicBezTo>
                  <a:pt x="33" y="45"/>
                  <a:pt x="33" y="44"/>
                  <a:pt x="34" y="44"/>
                </a:cubicBezTo>
                <a:cubicBezTo>
                  <a:pt x="34" y="44"/>
                  <a:pt x="34" y="44"/>
                  <a:pt x="34" y="44"/>
                </a:cubicBezTo>
                <a:cubicBezTo>
                  <a:pt x="34" y="43"/>
                  <a:pt x="34" y="43"/>
                  <a:pt x="35" y="43"/>
                </a:cubicBezTo>
                <a:cubicBezTo>
                  <a:pt x="35" y="43"/>
                  <a:pt x="35" y="43"/>
                  <a:pt x="35" y="43"/>
                </a:cubicBezTo>
                <a:cubicBezTo>
                  <a:pt x="55" y="27"/>
                  <a:pt x="55" y="27"/>
                  <a:pt x="55" y="27"/>
                </a:cubicBezTo>
                <a:cubicBezTo>
                  <a:pt x="55" y="27"/>
                  <a:pt x="55" y="27"/>
                  <a:pt x="55" y="26"/>
                </a:cubicBezTo>
                <a:cubicBezTo>
                  <a:pt x="56" y="26"/>
                  <a:pt x="56" y="26"/>
                  <a:pt x="56" y="26"/>
                </a:cubicBezTo>
                <a:cubicBezTo>
                  <a:pt x="57" y="25"/>
                  <a:pt x="58" y="25"/>
                  <a:pt x="60" y="26"/>
                </a:cubicBezTo>
                <a:cubicBezTo>
                  <a:pt x="60" y="26"/>
                  <a:pt x="60" y="26"/>
                  <a:pt x="60" y="26"/>
                </a:cubicBezTo>
                <a:cubicBezTo>
                  <a:pt x="61" y="26"/>
                  <a:pt x="61" y="26"/>
                  <a:pt x="61" y="26"/>
                </a:cubicBezTo>
                <a:cubicBezTo>
                  <a:pt x="61" y="26"/>
                  <a:pt x="61" y="26"/>
                  <a:pt x="61" y="26"/>
                </a:cubicBezTo>
                <a:cubicBezTo>
                  <a:pt x="62" y="27"/>
                  <a:pt x="62" y="27"/>
                  <a:pt x="62" y="27"/>
                </a:cubicBezTo>
                <a:cubicBezTo>
                  <a:pt x="62" y="27"/>
                  <a:pt x="62" y="27"/>
                  <a:pt x="62" y="27"/>
                </a:cubicBezTo>
                <a:cubicBezTo>
                  <a:pt x="63" y="28"/>
                  <a:pt x="64" y="30"/>
                  <a:pt x="64" y="32"/>
                </a:cubicBezTo>
                <a:close/>
                <a:moveTo>
                  <a:pt x="70" y="29"/>
                </a:moveTo>
                <a:cubicBezTo>
                  <a:pt x="70" y="29"/>
                  <a:pt x="70" y="29"/>
                  <a:pt x="70" y="29"/>
                </a:cubicBezTo>
                <a:cubicBezTo>
                  <a:pt x="64" y="22"/>
                  <a:pt x="54" y="18"/>
                  <a:pt x="44" y="18"/>
                </a:cubicBezTo>
                <a:cubicBezTo>
                  <a:pt x="34" y="18"/>
                  <a:pt x="25" y="22"/>
                  <a:pt x="18" y="29"/>
                </a:cubicBezTo>
                <a:cubicBezTo>
                  <a:pt x="11" y="36"/>
                  <a:pt x="7" y="45"/>
                  <a:pt x="7" y="55"/>
                </a:cubicBezTo>
                <a:cubicBezTo>
                  <a:pt x="7" y="65"/>
                  <a:pt x="11" y="75"/>
                  <a:pt x="18" y="81"/>
                </a:cubicBezTo>
                <a:cubicBezTo>
                  <a:pt x="25" y="88"/>
                  <a:pt x="34" y="92"/>
                  <a:pt x="44" y="92"/>
                </a:cubicBezTo>
                <a:cubicBezTo>
                  <a:pt x="54" y="92"/>
                  <a:pt x="64" y="88"/>
                  <a:pt x="70" y="82"/>
                </a:cubicBezTo>
                <a:cubicBezTo>
                  <a:pt x="70" y="81"/>
                  <a:pt x="70" y="81"/>
                  <a:pt x="70" y="81"/>
                </a:cubicBezTo>
                <a:cubicBezTo>
                  <a:pt x="77" y="75"/>
                  <a:pt x="81" y="65"/>
                  <a:pt x="81" y="55"/>
                </a:cubicBezTo>
                <a:cubicBezTo>
                  <a:pt x="81" y="45"/>
                  <a:pt x="77" y="36"/>
                  <a:pt x="71" y="29"/>
                </a:cubicBezTo>
                <a:cubicBezTo>
                  <a:pt x="70" y="29"/>
                  <a:pt x="70" y="29"/>
                  <a:pt x="70" y="29"/>
                </a:cubicBezTo>
                <a:close/>
              </a:path>
            </a:pathLst>
          </a:custGeom>
          <a:solidFill>
            <a:schemeClr val="accent2"/>
          </a:solidFill>
          <a:ln>
            <a:noFill/>
          </a:ln>
        </p:spPr>
        <p:txBody>
          <a:bodyPr vert="horz" wrap="square" lIns="121920" tIns="60960" rIns="121920" bIns="60960" numCol="1" anchor="t" anchorCtr="0" compatLnSpc="1"/>
          <a:lstStyle/>
          <a:p>
            <a:pPr defTabSz="1219170"/>
            <a:endParaRPr lang="zh-CN" altLang="en-US" sz="2400">
              <a:solidFill>
                <a:srgbClr val="333333"/>
              </a:solidFill>
              <a:latin typeface="Calibri"/>
              <a:ea typeface="宋体" panose="02010600030101010101" pitchFamily="2" charset="-122"/>
            </a:endParaRPr>
          </a:p>
        </p:txBody>
      </p:sp>
      <p:sp>
        <p:nvSpPr>
          <p:cNvPr id="22" name="PA_矩形 24"/>
          <p:cNvSpPr>
            <a:spLocks noChangeArrowheads="1"/>
          </p:cNvSpPr>
          <p:nvPr>
            <p:custDataLst>
              <p:tags r:id="rId15"/>
            </p:custDataLst>
          </p:nvPr>
        </p:nvSpPr>
        <p:spPr bwMode="auto">
          <a:xfrm>
            <a:off x="8304245" y="2407686"/>
            <a:ext cx="2458104" cy="10856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defTabSz="1219170">
              <a:lnSpc>
                <a:spcPct val="120000"/>
              </a:lnSpc>
              <a:spcBef>
                <a:spcPts val="400"/>
              </a:spcBef>
            </a:pPr>
            <a:r>
              <a:rPr lang="zh-CN" altLang="en-US" sz="1333" b="1" dirty="0">
                <a:solidFill>
                  <a:srgbClr val="333333">
                    <a:lumMod val="75000"/>
                    <a:lumOff val="25000"/>
                  </a:srgbClr>
                </a:solidFill>
                <a:latin typeface="Calibri"/>
                <a:ea typeface="宋体" panose="02010600030101010101" pitchFamily="2" charset="-122"/>
              </a:rPr>
              <a:t>TOPIC HEADER HERE</a:t>
            </a:r>
            <a:endParaRPr lang="zh-CN" altLang="en-US" sz="1333" dirty="0">
              <a:solidFill>
                <a:srgbClr val="333333">
                  <a:lumMod val="75000"/>
                  <a:lumOff val="25000"/>
                </a:srgbClr>
              </a:solidFill>
              <a:latin typeface="Calibri"/>
              <a:ea typeface="宋体" panose="02010600030101010101" pitchFamily="2" charset="-122"/>
            </a:endParaRPr>
          </a:p>
          <a:p>
            <a:pPr algn="ctr" defTabSz="1219170">
              <a:lnSpc>
                <a:spcPct val="120000"/>
              </a:lnSpc>
              <a:spcBef>
                <a:spcPts val="400"/>
              </a:spcBef>
            </a:pPr>
            <a:r>
              <a:rPr lang="en-US" altLang="zh-CN" sz="1067" dirty="0">
                <a:solidFill>
                  <a:srgbClr val="FFFFFF">
                    <a:lumMod val="50000"/>
                  </a:srgbClr>
                </a:solidFill>
                <a:latin typeface="Calibri"/>
                <a:ea typeface="宋体" panose="02010600030101010101" pitchFamily="2" charset="-122"/>
              </a:rPr>
              <a:t>We have many PowerPoint templates that has been specifically designed to help anyone that is stepping into the world of PowerPoint for the very first time. </a:t>
            </a:r>
          </a:p>
        </p:txBody>
      </p:sp>
      <p:sp>
        <p:nvSpPr>
          <p:cNvPr id="23" name="PA_矩形 24"/>
          <p:cNvSpPr>
            <a:spLocks noChangeArrowheads="1"/>
          </p:cNvSpPr>
          <p:nvPr>
            <p:custDataLst>
              <p:tags r:id="rId16"/>
            </p:custDataLst>
          </p:nvPr>
        </p:nvSpPr>
        <p:spPr bwMode="auto">
          <a:xfrm>
            <a:off x="1417349" y="2407686"/>
            <a:ext cx="2458104" cy="10856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defTabSz="1219170">
              <a:lnSpc>
                <a:spcPct val="120000"/>
              </a:lnSpc>
              <a:spcBef>
                <a:spcPts val="400"/>
              </a:spcBef>
            </a:pPr>
            <a:r>
              <a:rPr lang="zh-CN" altLang="en-US" sz="1333" b="1" dirty="0">
                <a:solidFill>
                  <a:srgbClr val="333333">
                    <a:lumMod val="75000"/>
                    <a:lumOff val="25000"/>
                  </a:srgbClr>
                </a:solidFill>
                <a:latin typeface="Calibri"/>
                <a:ea typeface="宋体" panose="02010600030101010101" pitchFamily="2" charset="-122"/>
              </a:rPr>
              <a:t>TOPIC HEADER HERE</a:t>
            </a:r>
            <a:endParaRPr lang="zh-CN" altLang="en-US" sz="1333" dirty="0">
              <a:solidFill>
                <a:srgbClr val="333333">
                  <a:lumMod val="75000"/>
                  <a:lumOff val="25000"/>
                </a:srgbClr>
              </a:solidFill>
              <a:latin typeface="Calibri"/>
              <a:ea typeface="宋体" panose="02010600030101010101" pitchFamily="2" charset="-122"/>
            </a:endParaRPr>
          </a:p>
          <a:p>
            <a:pPr algn="ctr" defTabSz="1219170">
              <a:lnSpc>
                <a:spcPct val="120000"/>
              </a:lnSpc>
              <a:spcBef>
                <a:spcPts val="400"/>
              </a:spcBef>
            </a:pPr>
            <a:r>
              <a:rPr lang="en-US" altLang="zh-CN" sz="1067" dirty="0">
                <a:solidFill>
                  <a:srgbClr val="FFFFFF">
                    <a:lumMod val="50000"/>
                  </a:srgbClr>
                </a:solidFill>
                <a:latin typeface="Calibri"/>
                <a:ea typeface="宋体" panose="02010600030101010101" pitchFamily="2" charset="-122"/>
              </a:rPr>
              <a:t>We have many PowerPoint templates that has been specifically designed to help anyone that is stepping into the world of PowerPoint for the very first time. </a:t>
            </a:r>
          </a:p>
        </p:txBody>
      </p:sp>
      <p:sp>
        <p:nvSpPr>
          <p:cNvPr id="24" name="PA_矩形 24"/>
          <p:cNvSpPr>
            <a:spLocks noChangeArrowheads="1"/>
          </p:cNvSpPr>
          <p:nvPr>
            <p:custDataLst>
              <p:tags r:id="rId17"/>
            </p:custDataLst>
          </p:nvPr>
        </p:nvSpPr>
        <p:spPr bwMode="auto">
          <a:xfrm>
            <a:off x="2382756" y="5221159"/>
            <a:ext cx="2458104" cy="10856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defTabSz="1219170">
              <a:lnSpc>
                <a:spcPct val="120000"/>
              </a:lnSpc>
              <a:spcBef>
                <a:spcPts val="400"/>
              </a:spcBef>
            </a:pPr>
            <a:r>
              <a:rPr lang="zh-CN" altLang="en-US" sz="1333" b="1" dirty="0">
                <a:solidFill>
                  <a:srgbClr val="333333">
                    <a:lumMod val="75000"/>
                    <a:lumOff val="25000"/>
                  </a:srgbClr>
                </a:solidFill>
                <a:latin typeface="Calibri"/>
                <a:ea typeface="宋体" panose="02010600030101010101" pitchFamily="2" charset="-122"/>
              </a:rPr>
              <a:t>TOPIC HEADER HERE</a:t>
            </a:r>
            <a:endParaRPr lang="zh-CN" altLang="en-US" sz="1333" dirty="0">
              <a:solidFill>
                <a:srgbClr val="333333">
                  <a:lumMod val="75000"/>
                  <a:lumOff val="25000"/>
                </a:srgbClr>
              </a:solidFill>
              <a:latin typeface="Calibri"/>
              <a:ea typeface="宋体" panose="02010600030101010101" pitchFamily="2" charset="-122"/>
            </a:endParaRPr>
          </a:p>
          <a:p>
            <a:pPr algn="ctr" defTabSz="1219170">
              <a:lnSpc>
                <a:spcPct val="120000"/>
              </a:lnSpc>
              <a:spcBef>
                <a:spcPts val="400"/>
              </a:spcBef>
            </a:pPr>
            <a:r>
              <a:rPr lang="en-US" altLang="zh-CN" sz="1067" dirty="0">
                <a:solidFill>
                  <a:srgbClr val="FFFFFF">
                    <a:lumMod val="50000"/>
                  </a:srgbClr>
                </a:solidFill>
                <a:latin typeface="Calibri"/>
                <a:ea typeface="宋体" panose="02010600030101010101" pitchFamily="2" charset="-122"/>
              </a:rPr>
              <a:t>We have many PowerPoint templates that has been specifically designed to help anyone that is stepping into the world of PowerPoint for the very first time. </a:t>
            </a:r>
          </a:p>
        </p:txBody>
      </p:sp>
      <p:sp>
        <p:nvSpPr>
          <p:cNvPr id="25" name="PA_矩形 24"/>
          <p:cNvSpPr>
            <a:spLocks noChangeArrowheads="1"/>
          </p:cNvSpPr>
          <p:nvPr>
            <p:custDataLst>
              <p:tags r:id="rId18"/>
            </p:custDataLst>
          </p:nvPr>
        </p:nvSpPr>
        <p:spPr bwMode="auto">
          <a:xfrm>
            <a:off x="7632171" y="5221159"/>
            <a:ext cx="2458104" cy="10856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defTabSz="1219170">
              <a:lnSpc>
                <a:spcPct val="120000"/>
              </a:lnSpc>
              <a:spcBef>
                <a:spcPts val="400"/>
              </a:spcBef>
            </a:pPr>
            <a:r>
              <a:rPr lang="zh-CN" altLang="en-US" sz="1333" b="1" dirty="0">
                <a:solidFill>
                  <a:srgbClr val="333333">
                    <a:lumMod val="75000"/>
                    <a:lumOff val="25000"/>
                  </a:srgbClr>
                </a:solidFill>
                <a:latin typeface="Calibri"/>
                <a:ea typeface="宋体" panose="02010600030101010101" pitchFamily="2" charset="-122"/>
              </a:rPr>
              <a:t>TOPIC HEADER HERE</a:t>
            </a:r>
            <a:endParaRPr lang="zh-CN" altLang="en-US" sz="1333" dirty="0">
              <a:solidFill>
                <a:srgbClr val="333333">
                  <a:lumMod val="75000"/>
                  <a:lumOff val="25000"/>
                </a:srgbClr>
              </a:solidFill>
              <a:latin typeface="Calibri"/>
              <a:ea typeface="宋体" panose="02010600030101010101" pitchFamily="2" charset="-122"/>
            </a:endParaRPr>
          </a:p>
          <a:p>
            <a:pPr algn="ctr" defTabSz="1219170">
              <a:lnSpc>
                <a:spcPct val="120000"/>
              </a:lnSpc>
              <a:spcBef>
                <a:spcPts val="400"/>
              </a:spcBef>
            </a:pPr>
            <a:r>
              <a:rPr lang="en-US" altLang="zh-CN" sz="1067" dirty="0">
                <a:solidFill>
                  <a:srgbClr val="FFFFFF">
                    <a:lumMod val="50000"/>
                  </a:srgbClr>
                </a:solidFill>
                <a:latin typeface="Calibri"/>
                <a:ea typeface="宋体" panose="02010600030101010101" pitchFamily="2" charset="-122"/>
              </a:rPr>
              <a:t>We have many PowerPoint templates that has been specifically designed to help anyone that is stepping into the world of PowerPoint for the very first time. </a:t>
            </a:r>
          </a:p>
        </p:txBody>
      </p:sp>
      <p:sp>
        <p:nvSpPr>
          <p:cNvPr id="31" name="PA_椭圆 14"/>
          <p:cNvSpPr>
            <a:spLocks noChangeArrowheads="1"/>
          </p:cNvSpPr>
          <p:nvPr>
            <p:custDataLst>
              <p:tags r:id="rId19"/>
            </p:custDataLst>
          </p:nvPr>
        </p:nvSpPr>
        <p:spPr bwMode="auto">
          <a:xfrm>
            <a:off x="6685114" y="2165726"/>
            <a:ext cx="1217332" cy="1217708"/>
          </a:xfrm>
          <a:prstGeom prst="ellipse">
            <a:avLst/>
          </a:prstGeom>
          <a:solidFill>
            <a:schemeClr val="accent3"/>
          </a:solidFill>
          <a:ln>
            <a:noFill/>
          </a:ln>
        </p:spPr>
        <p:txBody>
          <a:bodyPr vert="horz" wrap="square" lIns="0" tIns="0" rIns="0" bIns="0" numCol="1" anchor="t" anchorCtr="0" compatLnSpc="1"/>
          <a:lstStyle/>
          <a:p>
            <a:pPr algn="ctr" defTabSz="1219170"/>
            <a:r>
              <a:rPr lang="en-US" altLang="zh-CN" sz="3200" b="1" dirty="0">
                <a:solidFill>
                  <a:srgbClr val="FFFFFF"/>
                </a:solidFill>
                <a:latin typeface="Calibri"/>
                <a:ea typeface="宋体" panose="02010600030101010101" pitchFamily="2" charset="-122"/>
              </a:rPr>
              <a:t>03</a:t>
            </a:r>
          </a:p>
          <a:p>
            <a:pPr algn="ctr" defTabSz="1219170"/>
            <a:r>
              <a:rPr lang="en-US" altLang="zh-CN" sz="1333" dirty="0">
                <a:solidFill>
                  <a:srgbClr val="FFFFFF"/>
                </a:solidFill>
                <a:latin typeface="Calibri"/>
                <a:ea typeface="宋体" panose="02010600030101010101" pitchFamily="2" charset="-122"/>
              </a:rPr>
              <a:t>Option here</a:t>
            </a:r>
            <a:endParaRPr lang="zh-CN" altLang="en-US" sz="1333" dirty="0">
              <a:solidFill>
                <a:srgbClr val="FFFFFF"/>
              </a:solidFill>
              <a:latin typeface="Calibri"/>
              <a:ea typeface="宋体" panose="02010600030101010101" pitchFamily="2" charset="-122"/>
            </a:endParaRPr>
          </a:p>
        </p:txBody>
      </p:sp>
      <p:sp>
        <p:nvSpPr>
          <p:cNvPr id="32" name="PA_椭圆 14"/>
          <p:cNvSpPr>
            <a:spLocks noChangeArrowheads="1"/>
          </p:cNvSpPr>
          <p:nvPr>
            <p:custDataLst>
              <p:tags r:id="rId20"/>
            </p:custDataLst>
          </p:nvPr>
        </p:nvSpPr>
        <p:spPr bwMode="auto">
          <a:xfrm>
            <a:off x="6054542" y="3311153"/>
            <a:ext cx="1217332" cy="1217708"/>
          </a:xfrm>
          <a:prstGeom prst="ellipse">
            <a:avLst/>
          </a:prstGeom>
          <a:solidFill>
            <a:schemeClr val="accent4"/>
          </a:solidFill>
          <a:ln>
            <a:noFill/>
          </a:ln>
        </p:spPr>
        <p:txBody>
          <a:bodyPr vert="horz" wrap="square" lIns="0" tIns="0" rIns="0" bIns="0" numCol="1" anchor="t" anchorCtr="0" compatLnSpc="1"/>
          <a:lstStyle/>
          <a:p>
            <a:pPr algn="ctr" defTabSz="1219170"/>
            <a:r>
              <a:rPr lang="en-US" altLang="zh-CN" sz="3200" b="1" dirty="0">
                <a:solidFill>
                  <a:srgbClr val="FFFFFF"/>
                </a:solidFill>
                <a:latin typeface="Calibri"/>
                <a:ea typeface="宋体" panose="02010600030101010101" pitchFamily="2" charset="-122"/>
              </a:rPr>
              <a:t>04</a:t>
            </a:r>
          </a:p>
          <a:p>
            <a:pPr algn="ctr" defTabSz="1219170"/>
            <a:r>
              <a:rPr lang="en-US" altLang="zh-CN" sz="1333" dirty="0">
                <a:solidFill>
                  <a:srgbClr val="FFFFFF"/>
                </a:solidFill>
                <a:latin typeface="Calibri"/>
                <a:ea typeface="宋体" panose="02010600030101010101" pitchFamily="2" charset="-122"/>
              </a:rPr>
              <a:t>Option here</a:t>
            </a:r>
            <a:endParaRPr lang="zh-CN" altLang="en-US" sz="1333" dirty="0">
              <a:solidFill>
                <a:srgbClr val="FFFFFF"/>
              </a:solidFill>
              <a:latin typeface="Calibri"/>
              <a:ea typeface="宋体" panose="02010600030101010101" pitchFamily="2" charset="-122"/>
            </a:endParaRPr>
          </a:p>
        </p:txBody>
      </p:sp>
      <p:sp>
        <p:nvSpPr>
          <p:cNvPr id="29" name="PA_矩形 39"/>
          <p:cNvSpPr>
            <a:spLocks noChangeArrowheads="1"/>
          </p:cNvSpPr>
          <p:nvPr>
            <p:custDataLst>
              <p:tags r:id="rId21"/>
            </p:custDataLst>
          </p:nvPr>
        </p:nvSpPr>
        <p:spPr bwMode="auto">
          <a:xfrm>
            <a:off x="554879" y="371042"/>
            <a:ext cx="3704079" cy="4104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defTabSz="1219170"/>
            <a:r>
              <a:rPr lang="zh-CN" altLang="en-US" sz="2667" dirty="0">
                <a:solidFill>
                  <a:srgbClr val="FFFFFF">
                    <a:lumMod val="50000"/>
                  </a:srgbClr>
                </a:solidFill>
                <a:latin typeface="微软雅黑" pitchFamily="34" charset="-122"/>
                <a:ea typeface="微软雅黑" pitchFamily="34" charset="-122"/>
              </a:rPr>
              <a:t>此处添加</a:t>
            </a:r>
            <a:r>
              <a:rPr lang="zh-CN" altLang="en-US" sz="2667" dirty="0">
                <a:solidFill>
                  <a:srgbClr val="1D69A3"/>
                </a:solidFill>
                <a:latin typeface="微软雅黑" pitchFamily="34" charset="-122"/>
                <a:ea typeface="微软雅黑" pitchFamily="34" charset="-122"/>
              </a:rPr>
              <a:t>标题文本</a:t>
            </a:r>
            <a:endParaRPr lang="en-US" altLang="zh-CN" sz="2667" dirty="0">
              <a:solidFill>
                <a:srgbClr val="1D69A3"/>
              </a:solidFill>
              <a:latin typeface="微软雅黑" pitchFamily="34" charset="-122"/>
              <a:ea typeface="微软雅黑" pitchFamily="34" charset="-122"/>
            </a:endParaRPr>
          </a:p>
        </p:txBody>
      </p:sp>
      <p:grpSp>
        <p:nvGrpSpPr>
          <p:cNvPr id="30" name="PA_组合 29"/>
          <p:cNvGrpSpPr/>
          <p:nvPr>
            <p:custDataLst>
              <p:tags r:id="rId22"/>
            </p:custDataLst>
          </p:nvPr>
        </p:nvGrpSpPr>
        <p:grpSpPr>
          <a:xfrm>
            <a:off x="554877" y="932724"/>
            <a:ext cx="1199456" cy="74689"/>
            <a:chOff x="0" y="2842590"/>
            <a:chExt cx="7054752" cy="89199"/>
          </a:xfrm>
        </p:grpSpPr>
        <p:sp>
          <p:nvSpPr>
            <p:cNvPr id="33" name="矩形 32"/>
            <p:cNvSpPr/>
            <p:nvPr/>
          </p:nvSpPr>
          <p:spPr>
            <a:xfrm>
              <a:off x="0" y="2842590"/>
              <a:ext cx="1763688" cy="8919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2400">
                <a:solidFill>
                  <a:srgbClr val="FFFFFF"/>
                </a:solidFill>
                <a:latin typeface="Calibri"/>
                <a:ea typeface="宋体" panose="02010600030101010101" pitchFamily="2" charset="-122"/>
              </a:endParaRPr>
            </a:p>
          </p:txBody>
        </p:sp>
        <p:sp>
          <p:nvSpPr>
            <p:cNvPr id="34" name="矩形 33"/>
            <p:cNvSpPr/>
            <p:nvPr/>
          </p:nvSpPr>
          <p:spPr>
            <a:xfrm>
              <a:off x="1763688" y="2842590"/>
              <a:ext cx="1763688" cy="8919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2400">
                <a:solidFill>
                  <a:srgbClr val="FFFFFF"/>
                </a:solidFill>
                <a:latin typeface="Calibri"/>
                <a:ea typeface="宋体" panose="02010600030101010101" pitchFamily="2" charset="-122"/>
              </a:endParaRPr>
            </a:p>
          </p:txBody>
        </p:sp>
        <p:sp>
          <p:nvSpPr>
            <p:cNvPr id="35" name="矩形 34"/>
            <p:cNvSpPr/>
            <p:nvPr/>
          </p:nvSpPr>
          <p:spPr>
            <a:xfrm>
              <a:off x="3527376" y="2842590"/>
              <a:ext cx="1763688" cy="89199"/>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2400">
                <a:solidFill>
                  <a:srgbClr val="FFFFFF"/>
                </a:solidFill>
                <a:latin typeface="Calibri"/>
                <a:ea typeface="宋体" panose="02010600030101010101" pitchFamily="2" charset="-122"/>
              </a:endParaRPr>
            </a:p>
          </p:txBody>
        </p:sp>
        <p:sp>
          <p:nvSpPr>
            <p:cNvPr id="36" name="矩形 35"/>
            <p:cNvSpPr/>
            <p:nvPr/>
          </p:nvSpPr>
          <p:spPr>
            <a:xfrm>
              <a:off x="5291064" y="2842590"/>
              <a:ext cx="1763688" cy="8919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2400">
                <a:solidFill>
                  <a:srgbClr val="FFFFFF"/>
                </a:solidFill>
                <a:latin typeface="Calibri"/>
                <a:ea typeface="宋体" panose="02010600030101010101" pitchFamily="2" charset="-122"/>
              </a:endParaRPr>
            </a:p>
          </p:txBody>
        </p:sp>
      </p:grpSp>
    </p:spTree>
    <p:extLst>
      <p:ext uri="{BB962C8B-B14F-4D97-AF65-F5344CB8AC3E}">
        <p14:creationId xmlns:p14="http://schemas.microsoft.com/office/powerpoint/2010/main" val="123121715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entr" presetSubtype="0" fill="hold" grpId="0" nodeType="withEffect">
                                  <p:stCondLst>
                                    <p:cond delay="0"/>
                                  </p:stCondLst>
                                  <p:iterate type="lt">
                                    <p:tmPct val="10000"/>
                                  </p:iterate>
                                  <p:childTnLst>
                                    <p:set>
                                      <p:cBhvr>
                                        <p:cTn id="6" dur="1" fill="hold">
                                          <p:stCondLst>
                                            <p:cond delay="0"/>
                                          </p:stCondLst>
                                        </p:cTn>
                                        <p:tgtEl>
                                          <p:spTgt spid="5"/>
                                        </p:tgtEl>
                                        <p:attrNameLst>
                                          <p:attrName>style.visibility</p:attrName>
                                        </p:attrNameLst>
                                      </p:cBhvr>
                                      <p:to>
                                        <p:strVal val="visible"/>
                                      </p:to>
                                    </p:set>
                                    <p:anim to="" calcmode="lin" valueType="num">
                                      <p:cBhvr>
                                        <p:cTn id="7" dur="700" fill="hold">
                                          <p:stCondLst>
                                            <p:cond delay="0"/>
                                          </p:stCondLst>
                                        </p:cTn>
                                        <p:tgtEl>
                                          <p:spTgt spid="5"/>
                                        </p:tgtEl>
                                        <p:attrNameLst>
                                          <p:attrName>ppt_x</p:attrName>
                                        </p:attrNameLst>
                                      </p:cBhvr>
                                      <p:tavLst>
                                        <p:tav tm="0" fmla="#ppt_x-(-#ppt_w/2*cos(ppt_r/180*pi))*((1.5-1.5*$)^2-(1.5-1.5*$)^3)">
                                          <p:val>
                                            <p:strVal val="0"/>
                                          </p:val>
                                        </p:tav>
                                        <p:tav tm="100000">
                                          <p:val>
                                            <p:strVal val="1"/>
                                          </p:val>
                                        </p:tav>
                                      </p:tavLst>
                                    </p:anim>
                                    <p:anim to="" calcmode="lin" valueType="num">
                                      <p:cBhvr>
                                        <p:cTn id="8" dur="700" fill="hold">
                                          <p:stCondLst>
                                            <p:cond delay="0"/>
                                          </p:stCondLst>
                                        </p:cTn>
                                        <p:tgtEl>
                                          <p:spTgt spid="5"/>
                                        </p:tgtEl>
                                        <p:attrNameLst>
                                          <p:attrName>ppt_y</p:attrName>
                                        </p:attrNameLst>
                                      </p:cBhvr>
                                      <p:tavLst>
                                        <p:tav tm="0" fmla="#ppt_y+(-#ppt_h/2*cos(ppt_r/180*pi))*((1.5-1.5*$)^2-(1.5-1.5*$)^3)">
                                          <p:val>
                                            <p:strVal val="0"/>
                                          </p:val>
                                        </p:tav>
                                        <p:tav tm="100000">
                                          <p:val>
                                            <p:strVal val="1"/>
                                          </p:val>
                                        </p:tav>
                                      </p:tavLst>
                                    </p:anim>
                                    <p:anim to="" calcmode="lin" valueType="num">
                                      <p:cBhvr>
                                        <p:cTn id="9" dur="700" fill="hold">
                                          <p:stCondLst>
                                            <p:cond delay="0"/>
                                          </p:stCondLst>
                                        </p:cTn>
                                        <p:tgtEl>
                                          <p:spTgt spid="5"/>
                                        </p:tgtEl>
                                        <p:attrNameLst>
                                          <p:attrName>ppt_h</p:attrName>
                                        </p:attrNameLst>
                                      </p:cBhvr>
                                      <p:tavLst>
                                        <p:tav tm="0" fmla="#ppt_h-(-#ppt_h)*((1.5-1.5*$)^2-(1.5-1.5*$)^3)">
                                          <p:val>
                                            <p:strVal val="0"/>
                                          </p:val>
                                        </p:tav>
                                        <p:tav tm="100000">
                                          <p:val>
                                            <p:strVal val="1"/>
                                          </p:val>
                                        </p:tav>
                                      </p:tavLst>
                                    </p:anim>
                                    <p:anim to="" calcmode="lin" valueType="num">
                                      <p:cBhvr>
                                        <p:cTn id="10" dur="700" fill="hold">
                                          <p:stCondLst>
                                            <p:cond delay="0"/>
                                          </p:stCondLst>
                                        </p:cTn>
                                        <p:tgtEl>
                                          <p:spTgt spid="5"/>
                                        </p:tgtEl>
                                        <p:attrNameLst>
                                          <p:attrName>ppt_w</p:attrName>
                                        </p:attrNameLst>
                                      </p:cBhvr>
                                      <p:tavLst>
                                        <p:tav tm="0" fmla="#ppt_w-(-#ppt_w)*((1.5-1.5*$)^2-(1.5-1.5*$)^3)">
                                          <p:val>
                                            <p:strVal val="0"/>
                                          </p:val>
                                        </p:tav>
                                        <p:tav tm="100000">
                                          <p:val>
                                            <p:strVal val="1"/>
                                          </p:val>
                                        </p:tav>
                                      </p:tavLst>
                                    </p:anim>
                                  </p:childTnLst>
                                </p:cTn>
                              </p:par>
                              <p:par>
                                <p:cTn id="11" presetID="0" presetClass="entr" presetSubtype="0" fill="hold" grpId="0" nodeType="withEffect">
                                  <p:stCondLst>
                                    <p:cond delay="0"/>
                                  </p:stCondLst>
                                  <p:iterate type="lt">
                                    <p:tmPct val="10000"/>
                                  </p:iterate>
                                  <p:childTnLst>
                                    <p:set>
                                      <p:cBhvr>
                                        <p:cTn id="12" dur="1" fill="hold">
                                          <p:stCondLst>
                                            <p:cond delay="0"/>
                                          </p:stCondLst>
                                        </p:cTn>
                                        <p:tgtEl>
                                          <p:spTgt spid="6"/>
                                        </p:tgtEl>
                                        <p:attrNameLst>
                                          <p:attrName>style.visibility</p:attrName>
                                        </p:attrNameLst>
                                      </p:cBhvr>
                                      <p:to>
                                        <p:strVal val="visible"/>
                                      </p:to>
                                    </p:set>
                                    <p:anim to="" calcmode="lin" valueType="num">
                                      <p:cBhvr>
                                        <p:cTn id="13" dur="700" fill="hold">
                                          <p:stCondLst>
                                            <p:cond delay="0"/>
                                          </p:stCondLst>
                                        </p:cTn>
                                        <p:tgtEl>
                                          <p:spTgt spid="6"/>
                                        </p:tgtEl>
                                        <p:attrNameLst>
                                          <p:attrName>ppt_x</p:attrName>
                                        </p:attrNameLst>
                                      </p:cBhvr>
                                      <p:tavLst>
                                        <p:tav tm="0" fmla="#ppt_x-(-#ppt_w/2*cos(ppt_r/180*pi))*((1.5-1.5*$)^2-(1.5-1.5*$)^3)">
                                          <p:val>
                                            <p:strVal val="0"/>
                                          </p:val>
                                        </p:tav>
                                        <p:tav tm="100000">
                                          <p:val>
                                            <p:strVal val="1"/>
                                          </p:val>
                                        </p:tav>
                                      </p:tavLst>
                                    </p:anim>
                                    <p:anim to="" calcmode="lin" valueType="num">
                                      <p:cBhvr>
                                        <p:cTn id="14" dur="700" fill="hold">
                                          <p:stCondLst>
                                            <p:cond delay="0"/>
                                          </p:stCondLst>
                                        </p:cTn>
                                        <p:tgtEl>
                                          <p:spTgt spid="6"/>
                                        </p:tgtEl>
                                        <p:attrNameLst>
                                          <p:attrName>ppt_y</p:attrName>
                                        </p:attrNameLst>
                                      </p:cBhvr>
                                      <p:tavLst>
                                        <p:tav tm="0" fmla="#ppt_y+(-#ppt_h/2*cos(ppt_r/180*pi))*((1.5-1.5*$)^2-(1.5-1.5*$)^3)">
                                          <p:val>
                                            <p:strVal val="0"/>
                                          </p:val>
                                        </p:tav>
                                        <p:tav tm="100000">
                                          <p:val>
                                            <p:strVal val="1"/>
                                          </p:val>
                                        </p:tav>
                                      </p:tavLst>
                                    </p:anim>
                                    <p:anim to="" calcmode="lin" valueType="num">
                                      <p:cBhvr>
                                        <p:cTn id="15" dur="700" fill="hold">
                                          <p:stCondLst>
                                            <p:cond delay="0"/>
                                          </p:stCondLst>
                                        </p:cTn>
                                        <p:tgtEl>
                                          <p:spTgt spid="6"/>
                                        </p:tgtEl>
                                        <p:attrNameLst>
                                          <p:attrName>ppt_h</p:attrName>
                                        </p:attrNameLst>
                                      </p:cBhvr>
                                      <p:tavLst>
                                        <p:tav tm="0" fmla="#ppt_h-(-#ppt_h)*((1.5-1.5*$)^2-(1.5-1.5*$)^3)">
                                          <p:val>
                                            <p:strVal val="0"/>
                                          </p:val>
                                        </p:tav>
                                        <p:tav tm="100000">
                                          <p:val>
                                            <p:strVal val="1"/>
                                          </p:val>
                                        </p:tav>
                                      </p:tavLst>
                                    </p:anim>
                                    <p:anim to="" calcmode="lin" valueType="num">
                                      <p:cBhvr>
                                        <p:cTn id="16" dur="700" fill="hold">
                                          <p:stCondLst>
                                            <p:cond delay="0"/>
                                          </p:stCondLst>
                                        </p:cTn>
                                        <p:tgtEl>
                                          <p:spTgt spid="6"/>
                                        </p:tgtEl>
                                        <p:attrNameLst>
                                          <p:attrName>ppt_w</p:attrName>
                                        </p:attrNameLst>
                                      </p:cBhvr>
                                      <p:tavLst>
                                        <p:tav tm="0" fmla="#ppt_w-(-#ppt_w)*((1.5-1.5*$)^2-(1.5-1.5*$)^3)">
                                          <p:val>
                                            <p:strVal val="0"/>
                                          </p:val>
                                        </p:tav>
                                        <p:tav tm="100000">
                                          <p:val>
                                            <p:strVal val="1"/>
                                          </p:val>
                                        </p:tav>
                                      </p:tavLst>
                                    </p:anim>
                                  </p:childTnLst>
                                </p:cTn>
                              </p:par>
                              <p:par>
                                <p:cTn id="17" presetID="0" presetClass="entr" presetSubtype="0" fill="hold" grpId="0" nodeType="withEffect">
                                  <p:stCondLst>
                                    <p:cond delay="0"/>
                                  </p:stCondLst>
                                  <p:iterate type="lt">
                                    <p:tmPct val="10000"/>
                                  </p:iterate>
                                  <p:childTnLst>
                                    <p:set>
                                      <p:cBhvr>
                                        <p:cTn id="18" dur="1" fill="hold">
                                          <p:stCondLst>
                                            <p:cond delay="0"/>
                                          </p:stCondLst>
                                        </p:cTn>
                                        <p:tgtEl>
                                          <p:spTgt spid="7"/>
                                        </p:tgtEl>
                                        <p:attrNameLst>
                                          <p:attrName>style.visibility</p:attrName>
                                        </p:attrNameLst>
                                      </p:cBhvr>
                                      <p:to>
                                        <p:strVal val="visible"/>
                                      </p:to>
                                    </p:set>
                                    <p:anim to="" calcmode="lin" valueType="num">
                                      <p:cBhvr>
                                        <p:cTn id="19" dur="700" fill="hold">
                                          <p:stCondLst>
                                            <p:cond delay="0"/>
                                          </p:stCondLst>
                                        </p:cTn>
                                        <p:tgtEl>
                                          <p:spTgt spid="7"/>
                                        </p:tgtEl>
                                        <p:attrNameLst>
                                          <p:attrName>ppt_x</p:attrName>
                                        </p:attrNameLst>
                                      </p:cBhvr>
                                      <p:tavLst>
                                        <p:tav tm="0" fmla="#ppt_x-(-#ppt_w/2*cos(ppt_r/180*pi))*((1.5-1.5*$)^2-(1.5-1.5*$)^3)">
                                          <p:val>
                                            <p:strVal val="0"/>
                                          </p:val>
                                        </p:tav>
                                        <p:tav tm="100000">
                                          <p:val>
                                            <p:strVal val="1"/>
                                          </p:val>
                                        </p:tav>
                                      </p:tavLst>
                                    </p:anim>
                                    <p:anim to="" calcmode="lin" valueType="num">
                                      <p:cBhvr>
                                        <p:cTn id="20" dur="700" fill="hold">
                                          <p:stCondLst>
                                            <p:cond delay="0"/>
                                          </p:stCondLst>
                                        </p:cTn>
                                        <p:tgtEl>
                                          <p:spTgt spid="7"/>
                                        </p:tgtEl>
                                        <p:attrNameLst>
                                          <p:attrName>ppt_y</p:attrName>
                                        </p:attrNameLst>
                                      </p:cBhvr>
                                      <p:tavLst>
                                        <p:tav tm="0" fmla="#ppt_y+(-#ppt_h/2*cos(ppt_r/180*pi))*((1.5-1.5*$)^2-(1.5-1.5*$)^3)">
                                          <p:val>
                                            <p:strVal val="0"/>
                                          </p:val>
                                        </p:tav>
                                        <p:tav tm="100000">
                                          <p:val>
                                            <p:strVal val="1"/>
                                          </p:val>
                                        </p:tav>
                                      </p:tavLst>
                                    </p:anim>
                                    <p:anim to="" calcmode="lin" valueType="num">
                                      <p:cBhvr>
                                        <p:cTn id="21" dur="700" fill="hold">
                                          <p:stCondLst>
                                            <p:cond delay="0"/>
                                          </p:stCondLst>
                                        </p:cTn>
                                        <p:tgtEl>
                                          <p:spTgt spid="7"/>
                                        </p:tgtEl>
                                        <p:attrNameLst>
                                          <p:attrName>ppt_h</p:attrName>
                                        </p:attrNameLst>
                                      </p:cBhvr>
                                      <p:tavLst>
                                        <p:tav tm="0" fmla="#ppt_h-(-#ppt_h)*((1.5-1.5*$)^2-(1.5-1.5*$)^3)">
                                          <p:val>
                                            <p:strVal val="0"/>
                                          </p:val>
                                        </p:tav>
                                        <p:tav tm="100000">
                                          <p:val>
                                            <p:strVal val="1"/>
                                          </p:val>
                                        </p:tav>
                                      </p:tavLst>
                                    </p:anim>
                                    <p:anim to="" calcmode="lin" valueType="num">
                                      <p:cBhvr>
                                        <p:cTn id="22" dur="700" fill="hold">
                                          <p:stCondLst>
                                            <p:cond delay="0"/>
                                          </p:stCondLst>
                                        </p:cTn>
                                        <p:tgtEl>
                                          <p:spTgt spid="7"/>
                                        </p:tgtEl>
                                        <p:attrNameLst>
                                          <p:attrName>ppt_w</p:attrName>
                                        </p:attrNameLst>
                                      </p:cBhvr>
                                      <p:tavLst>
                                        <p:tav tm="0" fmla="#ppt_w-(-#ppt_w)*((1.5-1.5*$)^2-(1.5-1.5*$)^3)">
                                          <p:val>
                                            <p:strVal val="0"/>
                                          </p:val>
                                        </p:tav>
                                        <p:tav tm="100000">
                                          <p:val>
                                            <p:strVal val="1"/>
                                          </p:val>
                                        </p:tav>
                                      </p:tavLst>
                                    </p:anim>
                                  </p:childTnLst>
                                </p:cTn>
                              </p:par>
                              <p:par>
                                <p:cTn id="23" presetID="0" presetClass="entr" presetSubtype="0" fill="hold" grpId="0" nodeType="withEffect">
                                  <p:stCondLst>
                                    <p:cond delay="0"/>
                                  </p:stCondLst>
                                  <p:childTnLst>
                                    <p:set>
                                      <p:cBhvr>
                                        <p:cTn id="24" dur="1" fill="hold">
                                          <p:stCondLst>
                                            <p:cond delay="0"/>
                                          </p:stCondLst>
                                        </p:cTn>
                                        <p:tgtEl>
                                          <p:spTgt spid="8"/>
                                        </p:tgtEl>
                                        <p:attrNameLst>
                                          <p:attrName>style.visibility</p:attrName>
                                        </p:attrNameLst>
                                      </p:cBhvr>
                                      <p:to>
                                        <p:strVal val="visible"/>
                                      </p:to>
                                    </p:set>
                                    <p:anim to="" calcmode="lin" valueType="num">
                                      <p:cBhvr>
                                        <p:cTn id="25" dur="700" fill="hold">
                                          <p:stCondLst>
                                            <p:cond delay="0"/>
                                          </p:stCondLst>
                                        </p:cTn>
                                        <p:tgtEl>
                                          <p:spTgt spid="8"/>
                                        </p:tgtEl>
                                        <p:attrNameLst>
                                          <p:attrName>ppt_x</p:attrName>
                                        </p:attrNameLst>
                                      </p:cBhvr>
                                      <p:tavLst>
                                        <p:tav tm="0" fmla="#ppt_x-(-#ppt_w/2*cos(ppt_r/180*pi))*((1.5-1.5*$)^2-(1.5-1.5*$)^3)">
                                          <p:val>
                                            <p:strVal val="0"/>
                                          </p:val>
                                        </p:tav>
                                        <p:tav tm="100000">
                                          <p:val>
                                            <p:strVal val="1"/>
                                          </p:val>
                                        </p:tav>
                                      </p:tavLst>
                                    </p:anim>
                                    <p:anim to="" calcmode="lin" valueType="num">
                                      <p:cBhvr>
                                        <p:cTn id="26" dur="700" fill="hold">
                                          <p:stCondLst>
                                            <p:cond delay="0"/>
                                          </p:stCondLst>
                                        </p:cTn>
                                        <p:tgtEl>
                                          <p:spTgt spid="8"/>
                                        </p:tgtEl>
                                        <p:attrNameLst>
                                          <p:attrName>ppt_y</p:attrName>
                                        </p:attrNameLst>
                                      </p:cBhvr>
                                      <p:tavLst>
                                        <p:tav tm="0" fmla="#ppt_y+(-#ppt_h/2*cos(ppt_r/180*pi))*((1.5-1.5*$)^2-(1.5-1.5*$)^3)">
                                          <p:val>
                                            <p:strVal val="0"/>
                                          </p:val>
                                        </p:tav>
                                        <p:tav tm="100000">
                                          <p:val>
                                            <p:strVal val="1"/>
                                          </p:val>
                                        </p:tav>
                                      </p:tavLst>
                                    </p:anim>
                                    <p:anim to="" calcmode="lin" valueType="num">
                                      <p:cBhvr>
                                        <p:cTn id="27" dur="700" fill="hold">
                                          <p:stCondLst>
                                            <p:cond delay="0"/>
                                          </p:stCondLst>
                                        </p:cTn>
                                        <p:tgtEl>
                                          <p:spTgt spid="8"/>
                                        </p:tgtEl>
                                        <p:attrNameLst>
                                          <p:attrName>ppt_h</p:attrName>
                                        </p:attrNameLst>
                                      </p:cBhvr>
                                      <p:tavLst>
                                        <p:tav tm="0" fmla="#ppt_h-(-#ppt_h)*((1.5-1.5*$)^2-(1.5-1.5*$)^3)">
                                          <p:val>
                                            <p:strVal val="0"/>
                                          </p:val>
                                        </p:tav>
                                        <p:tav tm="100000">
                                          <p:val>
                                            <p:strVal val="1"/>
                                          </p:val>
                                        </p:tav>
                                      </p:tavLst>
                                    </p:anim>
                                    <p:anim to="" calcmode="lin" valueType="num">
                                      <p:cBhvr>
                                        <p:cTn id="28" dur="700" fill="hold">
                                          <p:stCondLst>
                                            <p:cond delay="0"/>
                                          </p:stCondLst>
                                        </p:cTn>
                                        <p:tgtEl>
                                          <p:spTgt spid="8"/>
                                        </p:tgtEl>
                                        <p:attrNameLst>
                                          <p:attrName>ppt_w</p:attrName>
                                        </p:attrNameLst>
                                      </p:cBhvr>
                                      <p:tavLst>
                                        <p:tav tm="0" fmla="#ppt_w-(-#ppt_w)*((1.5-1.5*$)^2-(1.5-1.5*$)^3)">
                                          <p:val>
                                            <p:strVal val="0"/>
                                          </p:val>
                                        </p:tav>
                                        <p:tav tm="100000">
                                          <p:val>
                                            <p:strVal val="1"/>
                                          </p:val>
                                        </p:tav>
                                      </p:tavLst>
                                    </p:anim>
                                  </p:childTnLst>
                                </p:cTn>
                              </p:par>
                              <p:par>
                                <p:cTn id="29" presetID="0" presetClass="entr" presetSubtype="0" fill="hold" grpId="0" nodeType="withEffect">
                                  <p:stCondLst>
                                    <p:cond delay="0"/>
                                  </p:stCondLst>
                                  <p:childTnLst>
                                    <p:set>
                                      <p:cBhvr>
                                        <p:cTn id="30" dur="1" fill="hold">
                                          <p:stCondLst>
                                            <p:cond delay="0"/>
                                          </p:stCondLst>
                                        </p:cTn>
                                        <p:tgtEl>
                                          <p:spTgt spid="9"/>
                                        </p:tgtEl>
                                        <p:attrNameLst>
                                          <p:attrName>style.visibility</p:attrName>
                                        </p:attrNameLst>
                                      </p:cBhvr>
                                      <p:to>
                                        <p:strVal val="visible"/>
                                      </p:to>
                                    </p:set>
                                    <p:anim to="" calcmode="lin" valueType="num">
                                      <p:cBhvr>
                                        <p:cTn id="31" dur="700" fill="hold">
                                          <p:stCondLst>
                                            <p:cond delay="0"/>
                                          </p:stCondLst>
                                        </p:cTn>
                                        <p:tgtEl>
                                          <p:spTgt spid="9"/>
                                        </p:tgtEl>
                                        <p:attrNameLst>
                                          <p:attrName>ppt_x</p:attrName>
                                        </p:attrNameLst>
                                      </p:cBhvr>
                                      <p:tavLst>
                                        <p:tav tm="0" fmla="#ppt_x-(-#ppt_w/2*cos(ppt_r/180*pi))*((1.5-1.5*$)^2-(1.5-1.5*$)^3)">
                                          <p:val>
                                            <p:strVal val="0"/>
                                          </p:val>
                                        </p:tav>
                                        <p:tav tm="100000">
                                          <p:val>
                                            <p:strVal val="1"/>
                                          </p:val>
                                        </p:tav>
                                      </p:tavLst>
                                    </p:anim>
                                    <p:anim to="" calcmode="lin" valueType="num">
                                      <p:cBhvr>
                                        <p:cTn id="32" dur="700" fill="hold">
                                          <p:stCondLst>
                                            <p:cond delay="0"/>
                                          </p:stCondLst>
                                        </p:cTn>
                                        <p:tgtEl>
                                          <p:spTgt spid="9"/>
                                        </p:tgtEl>
                                        <p:attrNameLst>
                                          <p:attrName>ppt_y</p:attrName>
                                        </p:attrNameLst>
                                      </p:cBhvr>
                                      <p:tavLst>
                                        <p:tav tm="0" fmla="#ppt_y+(-#ppt_h/2*cos(ppt_r/180*pi))*((1.5-1.5*$)^2-(1.5-1.5*$)^3)">
                                          <p:val>
                                            <p:strVal val="0"/>
                                          </p:val>
                                        </p:tav>
                                        <p:tav tm="100000">
                                          <p:val>
                                            <p:strVal val="1"/>
                                          </p:val>
                                        </p:tav>
                                      </p:tavLst>
                                    </p:anim>
                                    <p:anim to="" calcmode="lin" valueType="num">
                                      <p:cBhvr>
                                        <p:cTn id="33" dur="700" fill="hold">
                                          <p:stCondLst>
                                            <p:cond delay="0"/>
                                          </p:stCondLst>
                                        </p:cTn>
                                        <p:tgtEl>
                                          <p:spTgt spid="9"/>
                                        </p:tgtEl>
                                        <p:attrNameLst>
                                          <p:attrName>ppt_h</p:attrName>
                                        </p:attrNameLst>
                                      </p:cBhvr>
                                      <p:tavLst>
                                        <p:tav tm="0" fmla="#ppt_h-(-#ppt_h)*((1.5-1.5*$)^2-(1.5-1.5*$)^3)">
                                          <p:val>
                                            <p:strVal val="0"/>
                                          </p:val>
                                        </p:tav>
                                        <p:tav tm="100000">
                                          <p:val>
                                            <p:strVal val="1"/>
                                          </p:val>
                                        </p:tav>
                                      </p:tavLst>
                                    </p:anim>
                                    <p:anim to="" calcmode="lin" valueType="num">
                                      <p:cBhvr>
                                        <p:cTn id="34" dur="700" fill="hold">
                                          <p:stCondLst>
                                            <p:cond delay="0"/>
                                          </p:stCondLst>
                                        </p:cTn>
                                        <p:tgtEl>
                                          <p:spTgt spid="9"/>
                                        </p:tgtEl>
                                        <p:attrNameLst>
                                          <p:attrName>ppt_w</p:attrName>
                                        </p:attrNameLst>
                                      </p:cBhvr>
                                      <p:tavLst>
                                        <p:tav tm="0" fmla="#ppt_w-(-#ppt_w)*((1.5-1.5*$)^2-(1.5-1.5*$)^3)">
                                          <p:val>
                                            <p:strVal val="0"/>
                                          </p:val>
                                        </p:tav>
                                        <p:tav tm="100000">
                                          <p:val>
                                            <p:strVal val="1"/>
                                          </p:val>
                                        </p:tav>
                                      </p:tavLst>
                                    </p:anim>
                                  </p:childTnLst>
                                </p:cTn>
                              </p:par>
                              <p:par>
                                <p:cTn id="35" presetID="0" presetClass="entr" presetSubtype="0" fill="hold" grpId="0" nodeType="withEffect">
                                  <p:stCondLst>
                                    <p:cond delay="0"/>
                                  </p:stCondLst>
                                  <p:iterate type="lt">
                                    <p:tmPct val="10000"/>
                                  </p:iterate>
                                  <p:childTnLst>
                                    <p:set>
                                      <p:cBhvr>
                                        <p:cTn id="36" dur="1" fill="hold">
                                          <p:stCondLst>
                                            <p:cond delay="0"/>
                                          </p:stCondLst>
                                        </p:cTn>
                                        <p:tgtEl>
                                          <p:spTgt spid="10"/>
                                        </p:tgtEl>
                                        <p:attrNameLst>
                                          <p:attrName>style.visibility</p:attrName>
                                        </p:attrNameLst>
                                      </p:cBhvr>
                                      <p:to>
                                        <p:strVal val="visible"/>
                                      </p:to>
                                    </p:set>
                                    <p:anim to="" calcmode="lin" valueType="num">
                                      <p:cBhvr>
                                        <p:cTn id="37" dur="700" fill="hold">
                                          <p:stCondLst>
                                            <p:cond delay="0"/>
                                          </p:stCondLst>
                                        </p:cTn>
                                        <p:tgtEl>
                                          <p:spTgt spid="10"/>
                                        </p:tgtEl>
                                        <p:attrNameLst>
                                          <p:attrName>ppt_x</p:attrName>
                                        </p:attrNameLst>
                                      </p:cBhvr>
                                      <p:tavLst>
                                        <p:tav tm="0" fmla="#ppt_x-(-#ppt_w/2*cos(ppt_r/180*pi))*((1.5-1.5*$)^2-(1.5-1.5*$)^3)">
                                          <p:val>
                                            <p:strVal val="0"/>
                                          </p:val>
                                        </p:tav>
                                        <p:tav tm="100000">
                                          <p:val>
                                            <p:strVal val="1"/>
                                          </p:val>
                                        </p:tav>
                                      </p:tavLst>
                                    </p:anim>
                                    <p:anim to="" calcmode="lin" valueType="num">
                                      <p:cBhvr>
                                        <p:cTn id="38" dur="700" fill="hold">
                                          <p:stCondLst>
                                            <p:cond delay="0"/>
                                          </p:stCondLst>
                                        </p:cTn>
                                        <p:tgtEl>
                                          <p:spTgt spid="10"/>
                                        </p:tgtEl>
                                        <p:attrNameLst>
                                          <p:attrName>ppt_y</p:attrName>
                                        </p:attrNameLst>
                                      </p:cBhvr>
                                      <p:tavLst>
                                        <p:tav tm="0" fmla="#ppt_y+(-#ppt_h/2*cos(ppt_r/180*pi))*((1.5-1.5*$)^2-(1.5-1.5*$)^3)">
                                          <p:val>
                                            <p:strVal val="0"/>
                                          </p:val>
                                        </p:tav>
                                        <p:tav tm="100000">
                                          <p:val>
                                            <p:strVal val="1"/>
                                          </p:val>
                                        </p:tav>
                                      </p:tavLst>
                                    </p:anim>
                                    <p:anim to="" calcmode="lin" valueType="num">
                                      <p:cBhvr>
                                        <p:cTn id="39" dur="700" fill="hold">
                                          <p:stCondLst>
                                            <p:cond delay="0"/>
                                          </p:stCondLst>
                                        </p:cTn>
                                        <p:tgtEl>
                                          <p:spTgt spid="10"/>
                                        </p:tgtEl>
                                        <p:attrNameLst>
                                          <p:attrName>ppt_h</p:attrName>
                                        </p:attrNameLst>
                                      </p:cBhvr>
                                      <p:tavLst>
                                        <p:tav tm="0" fmla="#ppt_h-(-#ppt_h)*((1.5-1.5*$)^2-(1.5-1.5*$)^3)">
                                          <p:val>
                                            <p:strVal val="0"/>
                                          </p:val>
                                        </p:tav>
                                        <p:tav tm="100000">
                                          <p:val>
                                            <p:strVal val="1"/>
                                          </p:val>
                                        </p:tav>
                                      </p:tavLst>
                                    </p:anim>
                                    <p:anim to="" calcmode="lin" valueType="num">
                                      <p:cBhvr>
                                        <p:cTn id="40" dur="700" fill="hold">
                                          <p:stCondLst>
                                            <p:cond delay="0"/>
                                          </p:stCondLst>
                                        </p:cTn>
                                        <p:tgtEl>
                                          <p:spTgt spid="10"/>
                                        </p:tgtEl>
                                        <p:attrNameLst>
                                          <p:attrName>ppt_w</p:attrName>
                                        </p:attrNameLst>
                                      </p:cBhvr>
                                      <p:tavLst>
                                        <p:tav tm="0" fmla="#ppt_w-(-#ppt_w)*((1.5-1.5*$)^2-(1.5-1.5*$)^3)">
                                          <p:val>
                                            <p:strVal val="0"/>
                                          </p:val>
                                        </p:tav>
                                        <p:tav tm="100000">
                                          <p:val>
                                            <p:strVal val="1"/>
                                          </p:val>
                                        </p:tav>
                                      </p:tavLst>
                                    </p:anim>
                                  </p:childTnLst>
                                </p:cTn>
                              </p:par>
                              <p:par>
                                <p:cTn id="41" presetID="0" presetClass="entr" presetSubtype="0" fill="hold" grpId="0" nodeType="withEffect">
                                  <p:stCondLst>
                                    <p:cond delay="0"/>
                                  </p:stCondLst>
                                  <p:iterate type="lt">
                                    <p:tmPct val="10000"/>
                                  </p:iterate>
                                  <p:childTnLst>
                                    <p:set>
                                      <p:cBhvr>
                                        <p:cTn id="42" dur="1" fill="hold">
                                          <p:stCondLst>
                                            <p:cond delay="0"/>
                                          </p:stCondLst>
                                        </p:cTn>
                                        <p:tgtEl>
                                          <p:spTgt spid="11"/>
                                        </p:tgtEl>
                                        <p:attrNameLst>
                                          <p:attrName>style.visibility</p:attrName>
                                        </p:attrNameLst>
                                      </p:cBhvr>
                                      <p:to>
                                        <p:strVal val="visible"/>
                                      </p:to>
                                    </p:set>
                                    <p:anim to="" calcmode="lin" valueType="num">
                                      <p:cBhvr>
                                        <p:cTn id="43" dur="700" fill="hold">
                                          <p:stCondLst>
                                            <p:cond delay="0"/>
                                          </p:stCondLst>
                                        </p:cTn>
                                        <p:tgtEl>
                                          <p:spTgt spid="11"/>
                                        </p:tgtEl>
                                        <p:attrNameLst>
                                          <p:attrName>ppt_x</p:attrName>
                                        </p:attrNameLst>
                                      </p:cBhvr>
                                      <p:tavLst>
                                        <p:tav tm="0" fmla="#ppt_x-(-#ppt_w/2*cos(ppt_r/180*pi))*((1.5-1.5*$)^2-(1.5-1.5*$)^3)">
                                          <p:val>
                                            <p:strVal val="0"/>
                                          </p:val>
                                        </p:tav>
                                        <p:tav tm="100000">
                                          <p:val>
                                            <p:strVal val="1"/>
                                          </p:val>
                                        </p:tav>
                                      </p:tavLst>
                                    </p:anim>
                                    <p:anim to="" calcmode="lin" valueType="num">
                                      <p:cBhvr>
                                        <p:cTn id="44" dur="700" fill="hold">
                                          <p:stCondLst>
                                            <p:cond delay="0"/>
                                          </p:stCondLst>
                                        </p:cTn>
                                        <p:tgtEl>
                                          <p:spTgt spid="11"/>
                                        </p:tgtEl>
                                        <p:attrNameLst>
                                          <p:attrName>ppt_y</p:attrName>
                                        </p:attrNameLst>
                                      </p:cBhvr>
                                      <p:tavLst>
                                        <p:tav tm="0" fmla="#ppt_y+(-#ppt_h/2*cos(ppt_r/180*pi))*((1.5-1.5*$)^2-(1.5-1.5*$)^3)">
                                          <p:val>
                                            <p:strVal val="0"/>
                                          </p:val>
                                        </p:tav>
                                        <p:tav tm="100000">
                                          <p:val>
                                            <p:strVal val="1"/>
                                          </p:val>
                                        </p:tav>
                                      </p:tavLst>
                                    </p:anim>
                                    <p:anim to="" calcmode="lin" valueType="num">
                                      <p:cBhvr>
                                        <p:cTn id="45" dur="700" fill="hold">
                                          <p:stCondLst>
                                            <p:cond delay="0"/>
                                          </p:stCondLst>
                                        </p:cTn>
                                        <p:tgtEl>
                                          <p:spTgt spid="11"/>
                                        </p:tgtEl>
                                        <p:attrNameLst>
                                          <p:attrName>ppt_h</p:attrName>
                                        </p:attrNameLst>
                                      </p:cBhvr>
                                      <p:tavLst>
                                        <p:tav tm="0" fmla="#ppt_h-(-#ppt_h)*((1.5-1.5*$)^2-(1.5-1.5*$)^3)">
                                          <p:val>
                                            <p:strVal val="0"/>
                                          </p:val>
                                        </p:tav>
                                        <p:tav tm="100000">
                                          <p:val>
                                            <p:strVal val="1"/>
                                          </p:val>
                                        </p:tav>
                                      </p:tavLst>
                                    </p:anim>
                                    <p:anim to="" calcmode="lin" valueType="num">
                                      <p:cBhvr>
                                        <p:cTn id="46" dur="700" fill="hold">
                                          <p:stCondLst>
                                            <p:cond delay="0"/>
                                          </p:stCondLst>
                                        </p:cTn>
                                        <p:tgtEl>
                                          <p:spTgt spid="11"/>
                                        </p:tgtEl>
                                        <p:attrNameLst>
                                          <p:attrName>ppt_w</p:attrName>
                                        </p:attrNameLst>
                                      </p:cBhvr>
                                      <p:tavLst>
                                        <p:tav tm="0" fmla="#ppt_w-(-#ppt_w)*((1.5-1.5*$)^2-(1.5-1.5*$)^3)">
                                          <p:val>
                                            <p:strVal val="0"/>
                                          </p:val>
                                        </p:tav>
                                        <p:tav tm="100000">
                                          <p:val>
                                            <p:strVal val="1"/>
                                          </p:val>
                                        </p:tav>
                                      </p:tavLst>
                                    </p:anim>
                                  </p:childTnLst>
                                </p:cTn>
                              </p:par>
                              <p:par>
                                <p:cTn id="47" presetID="0" presetClass="entr" presetSubtype="0" fill="hold" grpId="0" nodeType="withEffect">
                                  <p:stCondLst>
                                    <p:cond delay="0"/>
                                  </p:stCondLst>
                                  <p:childTnLst>
                                    <p:set>
                                      <p:cBhvr>
                                        <p:cTn id="48" dur="1" fill="hold">
                                          <p:stCondLst>
                                            <p:cond delay="0"/>
                                          </p:stCondLst>
                                        </p:cTn>
                                        <p:tgtEl>
                                          <p:spTgt spid="12"/>
                                        </p:tgtEl>
                                        <p:attrNameLst>
                                          <p:attrName>style.visibility</p:attrName>
                                        </p:attrNameLst>
                                      </p:cBhvr>
                                      <p:to>
                                        <p:strVal val="visible"/>
                                      </p:to>
                                    </p:set>
                                    <p:anim to="" calcmode="lin" valueType="num">
                                      <p:cBhvr>
                                        <p:cTn id="49" dur="700" fill="hold">
                                          <p:stCondLst>
                                            <p:cond delay="0"/>
                                          </p:stCondLst>
                                        </p:cTn>
                                        <p:tgtEl>
                                          <p:spTgt spid="12"/>
                                        </p:tgtEl>
                                        <p:attrNameLst>
                                          <p:attrName>ppt_x</p:attrName>
                                        </p:attrNameLst>
                                      </p:cBhvr>
                                      <p:tavLst>
                                        <p:tav tm="0" fmla="#ppt_x-(-#ppt_w/2*cos(ppt_r/180*pi))*((1.5-1.5*$)^2-(1.5-1.5*$)^3)">
                                          <p:val>
                                            <p:strVal val="0"/>
                                          </p:val>
                                        </p:tav>
                                        <p:tav tm="100000">
                                          <p:val>
                                            <p:strVal val="1"/>
                                          </p:val>
                                        </p:tav>
                                      </p:tavLst>
                                    </p:anim>
                                    <p:anim to="" calcmode="lin" valueType="num">
                                      <p:cBhvr>
                                        <p:cTn id="50" dur="700" fill="hold">
                                          <p:stCondLst>
                                            <p:cond delay="0"/>
                                          </p:stCondLst>
                                        </p:cTn>
                                        <p:tgtEl>
                                          <p:spTgt spid="12"/>
                                        </p:tgtEl>
                                        <p:attrNameLst>
                                          <p:attrName>ppt_y</p:attrName>
                                        </p:attrNameLst>
                                      </p:cBhvr>
                                      <p:tavLst>
                                        <p:tav tm="0" fmla="#ppt_y+(-#ppt_h/2*cos(ppt_r/180*pi))*((1.5-1.5*$)^2-(1.5-1.5*$)^3)">
                                          <p:val>
                                            <p:strVal val="0"/>
                                          </p:val>
                                        </p:tav>
                                        <p:tav tm="100000">
                                          <p:val>
                                            <p:strVal val="1"/>
                                          </p:val>
                                        </p:tav>
                                      </p:tavLst>
                                    </p:anim>
                                    <p:anim to="" calcmode="lin" valueType="num">
                                      <p:cBhvr>
                                        <p:cTn id="51" dur="700" fill="hold">
                                          <p:stCondLst>
                                            <p:cond delay="0"/>
                                          </p:stCondLst>
                                        </p:cTn>
                                        <p:tgtEl>
                                          <p:spTgt spid="12"/>
                                        </p:tgtEl>
                                        <p:attrNameLst>
                                          <p:attrName>ppt_h</p:attrName>
                                        </p:attrNameLst>
                                      </p:cBhvr>
                                      <p:tavLst>
                                        <p:tav tm="0" fmla="#ppt_h-(-#ppt_h)*((1.5-1.5*$)^2-(1.5-1.5*$)^3)">
                                          <p:val>
                                            <p:strVal val="0"/>
                                          </p:val>
                                        </p:tav>
                                        <p:tav tm="100000">
                                          <p:val>
                                            <p:strVal val="1"/>
                                          </p:val>
                                        </p:tav>
                                      </p:tavLst>
                                    </p:anim>
                                    <p:anim to="" calcmode="lin" valueType="num">
                                      <p:cBhvr>
                                        <p:cTn id="52" dur="700" fill="hold">
                                          <p:stCondLst>
                                            <p:cond delay="0"/>
                                          </p:stCondLst>
                                        </p:cTn>
                                        <p:tgtEl>
                                          <p:spTgt spid="12"/>
                                        </p:tgtEl>
                                        <p:attrNameLst>
                                          <p:attrName>ppt_w</p:attrName>
                                        </p:attrNameLst>
                                      </p:cBhvr>
                                      <p:tavLst>
                                        <p:tav tm="0" fmla="#ppt_w-(-#ppt_w)*((1.5-1.5*$)^2-(1.5-1.5*$)^3)">
                                          <p:val>
                                            <p:strVal val="0"/>
                                          </p:val>
                                        </p:tav>
                                        <p:tav tm="100000">
                                          <p:val>
                                            <p:strVal val="1"/>
                                          </p:val>
                                        </p:tav>
                                      </p:tavLst>
                                    </p:anim>
                                  </p:childTnLst>
                                </p:cTn>
                              </p:par>
                              <p:par>
                                <p:cTn id="53" presetID="0" presetClass="entr" presetSubtype="0" fill="hold" grpId="0" nodeType="withEffect">
                                  <p:stCondLst>
                                    <p:cond delay="0"/>
                                  </p:stCondLst>
                                  <p:iterate type="lt">
                                    <p:tmPct val="10000"/>
                                  </p:iterate>
                                  <p:childTnLst>
                                    <p:set>
                                      <p:cBhvr>
                                        <p:cTn id="54" dur="1" fill="hold">
                                          <p:stCondLst>
                                            <p:cond delay="0"/>
                                          </p:stCondLst>
                                        </p:cTn>
                                        <p:tgtEl>
                                          <p:spTgt spid="13"/>
                                        </p:tgtEl>
                                        <p:attrNameLst>
                                          <p:attrName>style.visibility</p:attrName>
                                        </p:attrNameLst>
                                      </p:cBhvr>
                                      <p:to>
                                        <p:strVal val="visible"/>
                                      </p:to>
                                    </p:set>
                                    <p:anim to="" calcmode="lin" valueType="num">
                                      <p:cBhvr>
                                        <p:cTn id="55" dur="700" fill="hold">
                                          <p:stCondLst>
                                            <p:cond delay="0"/>
                                          </p:stCondLst>
                                        </p:cTn>
                                        <p:tgtEl>
                                          <p:spTgt spid="13"/>
                                        </p:tgtEl>
                                        <p:attrNameLst>
                                          <p:attrName>ppt_x</p:attrName>
                                        </p:attrNameLst>
                                      </p:cBhvr>
                                      <p:tavLst>
                                        <p:tav tm="0" fmla="#ppt_x-(-#ppt_w/2*cos(ppt_r/180*pi))*((1.5-1.5*$)^2-(1.5-1.5*$)^3)">
                                          <p:val>
                                            <p:strVal val="0"/>
                                          </p:val>
                                        </p:tav>
                                        <p:tav tm="100000">
                                          <p:val>
                                            <p:strVal val="1"/>
                                          </p:val>
                                        </p:tav>
                                      </p:tavLst>
                                    </p:anim>
                                    <p:anim to="" calcmode="lin" valueType="num">
                                      <p:cBhvr>
                                        <p:cTn id="56" dur="700" fill="hold">
                                          <p:stCondLst>
                                            <p:cond delay="0"/>
                                          </p:stCondLst>
                                        </p:cTn>
                                        <p:tgtEl>
                                          <p:spTgt spid="13"/>
                                        </p:tgtEl>
                                        <p:attrNameLst>
                                          <p:attrName>ppt_y</p:attrName>
                                        </p:attrNameLst>
                                      </p:cBhvr>
                                      <p:tavLst>
                                        <p:tav tm="0" fmla="#ppt_y+(-#ppt_h/2*cos(ppt_r/180*pi))*((1.5-1.5*$)^2-(1.5-1.5*$)^3)">
                                          <p:val>
                                            <p:strVal val="0"/>
                                          </p:val>
                                        </p:tav>
                                        <p:tav tm="100000">
                                          <p:val>
                                            <p:strVal val="1"/>
                                          </p:val>
                                        </p:tav>
                                      </p:tavLst>
                                    </p:anim>
                                    <p:anim to="" calcmode="lin" valueType="num">
                                      <p:cBhvr>
                                        <p:cTn id="57" dur="700" fill="hold">
                                          <p:stCondLst>
                                            <p:cond delay="0"/>
                                          </p:stCondLst>
                                        </p:cTn>
                                        <p:tgtEl>
                                          <p:spTgt spid="13"/>
                                        </p:tgtEl>
                                        <p:attrNameLst>
                                          <p:attrName>ppt_h</p:attrName>
                                        </p:attrNameLst>
                                      </p:cBhvr>
                                      <p:tavLst>
                                        <p:tav tm="0" fmla="#ppt_h-(-#ppt_h)*((1.5-1.5*$)^2-(1.5-1.5*$)^3)">
                                          <p:val>
                                            <p:strVal val="0"/>
                                          </p:val>
                                        </p:tav>
                                        <p:tav tm="100000">
                                          <p:val>
                                            <p:strVal val="1"/>
                                          </p:val>
                                        </p:tav>
                                      </p:tavLst>
                                    </p:anim>
                                    <p:anim to="" calcmode="lin" valueType="num">
                                      <p:cBhvr>
                                        <p:cTn id="58" dur="700" fill="hold">
                                          <p:stCondLst>
                                            <p:cond delay="0"/>
                                          </p:stCondLst>
                                        </p:cTn>
                                        <p:tgtEl>
                                          <p:spTgt spid="13"/>
                                        </p:tgtEl>
                                        <p:attrNameLst>
                                          <p:attrName>ppt_w</p:attrName>
                                        </p:attrNameLst>
                                      </p:cBhvr>
                                      <p:tavLst>
                                        <p:tav tm="0" fmla="#ppt_w-(-#ppt_w)*((1.5-1.5*$)^2-(1.5-1.5*$)^3)">
                                          <p:val>
                                            <p:strVal val="0"/>
                                          </p:val>
                                        </p:tav>
                                        <p:tav tm="100000">
                                          <p:val>
                                            <p:strVal val="1"/>
                                          </p:val>
                                        </p:tav>
                                      </p:tavLst>
                                    </p:anim>
                                  </p:childTnLst>
                                </p:cTn>
                              </p:par>
                              <p:par>
                                <p:cTn id="59" presetID="0" presetClass="entr" presetSubtype="0" fill="hold" grpId="0" nodeType="withEffect">
                                  <p:stCondLst>
                                    <p:cond delay="0"/>
                                  </p:stCondLst>
                                  <p:iterate type="lt">
                                    <p:tmPct val="10000"/>
                                  </p:iterate>
                                  <p:childTnLst>
                                    <p:set>
                                      <p:cBhvr>
                                        <p:cTn id="60" dur="1" fill="hold">
                                          <p:stCondLst>
                                            <p:cond delay="0"/>
                                          </p:stCondLst>
                                        </p:cTn>
                                        <p:tgtEl>
                                          <p:spTgt spid="14"/>
                                        </p:tgtEl>
                                        <p:attrNameLst>
                                          <p:attrName>style.visibility</p:attrName>
                                        </p:attrNameLst>
                                      </p:cBhvr>
                                      <p:to>
                                        <p:strVal val="visible"/>
                                      </p:to>
                                    </p:set>
                                    <p:anim to="" calcmode="lin" valueType="num">
                                      <p:cBhvr>
                                        <p:cTn id="61" dur="700" fill="hold">
                                          <p:stCondLst>
                                            <p:cond delay="0"/>
                                          </p:stCondLst>
                                        </p:cTn>
                                        <p:tgtEl>
                                          <p:spTgt spid="14"/>
                                        </p:tgtEl>
                                        <p:attrNameLst>
                                          <p:attrName>ppt_x</p:attrName>
                                        </p:attrNameLst>
                                      </p:cBhvr>
                                      <p:tavLst>
                                        <p:tav tm="0" fmla="#ppt_x-(-#ppt_w/2*cos(ppt_r/180*pi))*((1.5-1.5*$)^2-(1.5-1.5*$)^3)">
                                          <p:val>
                                            <p:strVal val="0"/>
                                          </p:val>
                                        </p:tav>
                                        <p:tav tm="100000">
                                          <p:val>
                                            <p:strVal val="1"/>
                                          </p:val>
                                        </p:tav>
                                      </p:tavLst>
                                    </p:anim>
                                    <p:anim to="" calcmode="lin" valueType="num">
                                      <p:cBhvr>
                                        <p:cTn id="62" dur="700" fill="hold">
                                          <p:stCondLst>
                                            <p:cond delay="0"/>
                                          </p:stCondLst>
                                        </p:cTn>
                                        <p:tgtEl>
                                          <p:spTgt spid="14"/>
                                        </p:tgtEl>
                                        <p:attrNameLst>
                                          <p:attrName>ppt_y</p:attrName>
                                        </p:attrNameLst>
                                      </p:cBhvr>
                                      <p:tavLst>
                                        <p:tav tm="0" fmla="#ppt_y+(-#ppt_h/2*cos(ppt_r/180*pi))*((1.5-1.5*$)^2-(1.5-1.5*$)^3)">
                                          <p:val>
                                            <p:strVal val="0"/>
                                          </p:val>
                                        </p:tav>
                                        <p:tav tm="100000">
                                          <p:val>
                                            <p:strVal val="1"/>
                                          </p:val>
                                        </p:tav>
                                      </p:tavLst>
                                    </p:anim>
                                    <p:anim to="" calcmode="lin" valueType="num">
                                      <p:cBhvr>
                                        <p:cTn id="63" dur="700" fill="hold">
                                          <p:stCondLst>
                                            <p:cond delay="0"/>
                                          </p:stCondLst>
                                        </p:cTn>
                                        <p:tgtEl>
                                          <p:spTgt spid="14"/>
                                        </p:tgtEl>
                                        <p:attrNameLst>
                                          <p:attrName>ppt_h</p:attrName>
                                        </p:attrNameLst>
                                      </p:cBhvr>
                                      <p:tavLst>
                                        <p:tav tm="0" fmla="#ppt_h-(-#ppt_h)*((1.5-1.5*$)^2-(1.5-1.5*$)^3)">
                                          <p:val>
                                            <p:strVal val="0"/>
                                          </p:val>
                                        </p:tav>
                                        <p:tav tm="100000">
                                          <p:val>
                                            <p:strVal val="1"/>
                                          </p:val>
                                        </p:tav>
                                      </p:tavLst>
                                    </p:anim>
                                    <p:anim to="" calcmode="lin" valueType="num">
                                      <p:cBhvr>
                                        <p:cTn id="64" dur="700" fill="hold">
                                          <p:stCondLst>
                                            <p:cond delay="0"/>
                                          </p:stCondLst>
                                        </p:cTn>
                                        <p:tgtEl>
                                          <p:spTgt spid="14"/>
                                        </p:tgtEl>
                                        <p:attrNameLst>
                                          <p:attrName>ppt_w</p:attrName>
                                        </p:attrNameLst>
                                      </p:cBhvr>
                                      <p:tavLst>
                                        <p:tav tm="0" fmla="#ppt_w-(-#ppt_w)*((1.5-1.5*$)^2-(1.5-1.5*$)^3)">
                                          <p:val>
                                            <p:strVal val="0"/>
                                          </p:val>
                                        </p:tav>
                                        <p:tav tm="100000">
                                          <p:val>
                                            <p:strVal val="1"/>
                                          </p:val>
                                        </p:tav>
                                      </p:tavLst>
                                    </p:anim>
                                  </p:childTnLst>
                                </p:cTn>
                              </p:par>
                              <p:par>
                                <p:cTn id="65" presetID="0" presetClass="entr" presetSubtype="0" fill="hold" grpId="0" nodeType="withEffect">
                                  <p:stCondLst>
                                    <p:cond delay="0"/>
                                  </p:stCondLst>
                                  <p:iterate type="lt">
                                    <p:tmPct val="10000"/>
                                  </p:iterate>
                                  <p:childTnLst>
                                    <p:set>
                                      <p:cBhvr>
                                        <p:cTn id="66" dur="1" fill="hold">
                                          <p:stCondLst>
                                            <p:cond delay="0"/>
                                          </p:stCondLst>
                                        </p:cTn>
                                        <p:tgtEl>
                                          <p:spTgt spid="17"/>
                                        </p:tgtEl>
                                        <p:attrNameLst>
                                          <p:attrName>style.visibility</p:attrName>
                                        </p:attrNameLst>
                                      </p:cBhvr>
                                      <p:to>
                                        <p:strVal val="visible"/>
                                      </p:to>
                                    </p:set>
                                    <p:anim to="" calcmode="lin" valueType="num">
                                      <p:cBhvr>
                                        <p:cTn id="67" dur="700" fill="hold">
                                          <p:stCondLst>
                                            <p:cond delay="0"/>
                                          </p:stCondLst>
                                        </p:cTn>
                                        <p:tgtEl>
                                          <p:spTgt spid="17"/>
                                        </p:tgtEl>
                                        <p:attrNameLst>
                                          <p:attrName>ppt_x</p:attrName>
                                        </p:attrNameLst>
                                      </p:cBhvr>
                                      <p:tavLst>
                                        <p:tav tm="0" fmla="#ppt_x-(-#ppt_w/2*cos(ppt_r/180*pi))*((1.5-1.5*$)^2-(1.5-1.5*$)^3)">
                                          <p:val>
                                            <p:strVal val="0"/>
                                          </p:val>
                                        </p:tav>
                                        <p:tav tm="100000">
                                          <p:val>
                                            <p:strVal val="1"/>
                                          </p:val>
                                        </p:tav>
                                      </p:tavLst>
                                    </p:anim>
                                    <p:anim to="" calcmode="lin" valueType="num">
                                      <p:cBhvr>
                                        <p:cTn id="68" dur="700" fill="hold">
                                          <p:stCondLst>
                                            <p:cond delay="0"/>
                                          </p:stCondLst>
                                        </p:cTn>
                                        <p:tgtEl>
                                          <p:spTgt spid="17"/>
                                        </p:tgtEl>
                                        <p:attrNameLst>
                                          <p:attrName>ppt_y</p:attrName>
                                        </p:attrNameLst>
                                      </p:cBhvr>
                                      <p:tavLst>
                                        <p:tav tm="0" fmla="#ppt_y+(-#ppt_h/2*cos(ppt_r/180*pi))*((1.5-1.5*$)^2-(1.5-1.5*$)^3)">
                                          <p:val>
                                            <p:strVal val="0"/>
                                          </p:val>
                                        </p:tav>
                                        <p:tav tm="100000">
                                          <p:val>
                                            <p:strVal val="1"/>
                                          </p:val>
                                        </p:tav>
                                      </p:tavLst>
                                    </p:anim>
                                    <p:anim to="" calcmode="lin" valueType="num">
                                      <p:cBhvr>
                                        <p:cTn id="69" dur="700" fill="hold">
                                          <p:stCondLst>
                                            <p:cond delay="0"/>
                                          </p:stCondLst>
                                        </p:cTn>
                                        <p:tgtEl>
                                          <p:spTgt spid="17"/>
                                        </p:tgtEl>
                                        <p:attrNameLst>
                                          <p:attrName>ppt_h</p:attrName>
                                        </p:attrNameLst>
                                      </p:cBhvr>
                                      <p:tavLst>
                                        <p:tav tm="0" fmla="#ppt_h-(-#ppt_h)*((1.5-1.5*$)^2-(1.5-1.5*$)^3)">
                                          <p:val>
                                            <p:strVal val="0"/>
                                          </p:val>
                                        </p:tav>
                                        <p:tav tm="100000">
                                          <p:val>
                                            <p:strVal val="1"/>
                                          </p:val>
                                        </p:tav>
                                      </p:tavLst>
                                    </p:anim>
                                    <p:anim to="" calcmode="lin" valueType="num">
                                      <p:cBhvr>
                                        <p:cTn id="70" dur="700" fill="hold">
                                          <p:stCondLst>
                                            <p:cond delay="0"/>
                                          </p:stCondLst>
                                        </p:cTn>
                                        <p:tgtEl>
                                          <p:spTgt spid="17"/>
                                        </p:tgtEl>
                                        <p:attrNameLst>
                                          <p:attrName>ppt_w</p:attrName>
                                        </p:attrNameLst>
                                      </p:cBhvr>
                                      <p:tavLst>
                                        <p:tav tm="0" fmla="#ppt_w-(-#ppt_w)*((1.5-1.5*$)^2-(1.5-1.5*$)^3)">
                                          <p:val>
                                            <p:strVal val="0"/>
                                          </p:val>
                                        </p:tav>
                                        <p:tav tm="100000">
                                          <p:val>
                                            <p:strVal val="1"/>
                                          </p:val>
                                        </p:tav>
                                      </p:tavLst>
                                    </p:anim>
                                  </p:childTnLst>
                                </p:cTn>
                              </p:par>
                              <p:par>
                                <p:cTn id="71" presetID="0" presetClass="entr" presetSubtype="0" fill="hold" grpId="0" nodeType="withEffect">
                                  <p:stCondLst>
                                    <p:cond delay="0"/>
                                  </p:stCondLst>
                                  <p:childTnLst>
                                    <p:set>
                                      <p:cBhvr>
                                        <p:cTn id="72" dur="1" fill="hold">
                                          <p:stCondLst>
                                            <p:cond delay="0"/>
                                          </p:stCondLst>
                                        </p:cTn>
                                        <p:tgtEl>
                                          <p:spTgt spid="18"/>
                                        </p:tgtEl>
                                        <p:attrNameLst>
                                          <p:attrName>style.visibility</p:attrName>
                                        </p:attrNameLst>
                                      </p:cBhvr>
                                      <p:to>
                                        <p:strVal val="visible"/>
                                      </p:to>
                                    </p:set>
                                    <p:anim to="" calcmode="lin" valueType="num">
                                      <p:cBhvr>
                                        <p:cTn id="73" dur="700" fill="hold">
                                          <p:stCondLst>
                                            <p:cond delay="0"/>
                                          </p:stCondLst>
                                        </p:cTn>
                                        <p:tgtEl>
                                          <p:spTgt spid="18"/>
                                        </p:tgtEl>
                                        <p:attrNameLst>
                                          <p:attrName>ppt_x</p:attrName>
                                        </p:attrNameLst>
                                      </p:cBhvr>
                                      <p:tavLst>
                                        <p:tav tm="0" fmla="#ppt_x-(-#ppt_w/2*cos(ppt_r/180*pi))*((1.5-1.5*$)^2-(1.5-1.5*$)^3)">
                                          <p:val>
                                            <p:strVal val="0"/>
                                          </p:val>
                                        </p:tav>
                                        <p:tav tm="100000">
                                          <p:val>
                                            <p:strVal val="1"/>
                                          </p:val>
                                        </p:tav>
                                      </p:tavLst>
                                    </p:anim>
                                    <p:anim to="" calcmode="lin" valueType="num">
                                      <p:cBhvr>
                                        <p:cTn id="74" dur="700" fill="hold">
                                          <p:stCondLst>
                                            <p:cond delay="0"/>
                                          </p:stCondLst>
                                        </p:cTn>
                                        <p:tgtEl>
                                          <p:spTgt spid="18"/>
                                        </p:tgtEl>
                                        <p:attrNameLst>
                                          <p:attrName>ppt_y</p:attrName>
                                        </p:attrNameLst>
                                      </p:cBhvr>
                                      <p:tavLst>
                                        <p:tav tm="0" fmla="#ppt_y+(-#ppt_h/2*cos(ppt_r/180*pi))*((1.5-1.5*$)^2-(1.5-1.5*$)^3)">
                                          <p:val>
                                            <p:strVal val="0"/>
                                          </p:val>
                                        </p:tav>
                                        <p:tav tm="100000">
                                          <p:val>
                                            <p:strVal val="1"/>
                                          </p:val>
                                        </p:tav>
                                      </p:tavLst>
                                    </p:anim>
                                    <p:anim to="" calcmode="lin" valueType="num">
                                      <p:cBhvr>
                                        <p:cTn id="75" dur="700" fill="hold">
                                          <p:stCondLst>
                                            <p:cond delay="0"/>
                                          </p:stCondLst>
                                        </p:cTn>
                                        <p:tgtEl>
                                          <p:spTgt spid="18"/>
                                        </p:tgtEl>
                                        <p:attrNameLst>
                                          <p:attrName>ppt_h</p:attrName>
                                        </p:attrNameLst>
                                      </p:cBhvr>
                                      <p:tavLst>
                                        <p:tav tm="0" fmla="#ppt_h-(-#ppt_h)*((1.5-1.5*$)^2-(1.5-1.5*$)^3)">
                                          <p:val>
                                            <p:strVal val="0"/>
                                          </p:val>
                                        </p:tav>
                                        <p:tav tm="100000">
                                          <p:val>
                                            <p:strVal val="1"/>
                                          </p:val>
                                        </p:tav>
                                      </p:tavLst>
                                    </p:anim>
                                    <p:anim to="" calcmode="lin" valueType="num">
                                      <p:cBhvr>
                                        <p:cTn id="76" dur="700" fill="hold">
                                          <p:stCondLst>
                                            <p:cond delay="0"/>
                                          </p:stCondLst>
                                        </p:cTn>
                                        <p:tgtEl>
                                          <p:spTgt spid="18"/>
                                        </p:tgtEl>
                                        <p:attrNameLst>
                                          <p:attrName>ppt_w</p:attrName>
                                        </p:attrNameLst>
                                      </p:cBhvr>
                                      <p:tavLst>
                                        <p:tav tm="0" fmla="#ppt_w-(-#ppt_w)*((1.5-1.5*$)^2-(1.5-1.5*$)^3)">
                                          <p:val>
                                            <p:strVal val="0"/>
                                          </p:val>
                                        </p:tav>
                                        <p:tav tm="100000">
                                          <p:val>
                                            <p:strVal val="1"/>
                                          </p:val>
                                        </p:tav>
                                      </p:tavLst>
                                    </p:anim>
                                  </p:childTnLst>
                                </p:cTn>
                              </p:par>
                              <p:par>
                                <p:cTn id="77" presetID="0" presetClass="entr" presetSubtype="0" fill="hold" grpId="0" nodeType="withEffect">
                                  <p:stCondLst>
                                    <p:cond delay="0"/>
                                  </p:stCondLst>
                                  <p:childTnLst>
                                    <p:set>
                                      <p:cBhvr>
                                        <p:cTn id="78" dur="1" fill="hold">
                                          <p:stCondLst>
                                            <p:cond delay="0"/>
                                          </p:stCondLst>
                                        </p:cTn>
                                        <p:tgtEl>
                                          <p:spTgt spid="19"/>
                                        </p:tgtEl>
                                        <p:attrNameLst>
                                          <p:attrName>style.visibility</p:attrName>
                                        </p:attrNameLst>
                                      </p:cBhvr>
                                      <p:to>
                                        <p:strVal val="visible"/>
                                      </p:to>
                                    </p:set>
                                    <p:anim to="" calcmode="lin" valueType="num">
                                      <p:cBhvr>
                                        <p:cTn id="79" dur="700" fill="hold">
                                          <p:stCondLst>
                                            <p:cond delay="0"/>
                                          </p:stCondLst>
                                        </p:cTn>
                                        <p:tgtEl>
                                          <p:spTgt spid="19"/>
                                        </p:tgtEl>
                                        <p:attrNameLst>
                                          <p:attrName>ppt_x</p:attrName>
                                        </p:attrNameLst>
                                      </p:cBhvr>
                                      <p:tavLst>
                                        <p:tav tm="0" fmla="#ppt_x-(-#ppt_w/2*cos(ppt_r/180*pi))*((1.5-1.5*$)^2-(1.5-1.5*$)^3)">
                                          <p:val>
                                            <p:strVal val="0"/>
                                          </p:val>
                                        </p:tav>
                                        <p:tav tm="100000">
                                          <p:val>
                                            <p:strVal val="1"/>
                                          </p:val>
                                        </p:tav>
                                      </p:tavLst>
                                    </p:anim>
                                    <p:anim to="" calcmode="lin" valueType="num">
                                      <p:cBhvr>
                                        <p:cTn id="80" dur="700" fill="hold">
                                          <p:stCondLst>
                                            <p:cond delay="0"/>
                                          </p:stCondLst>
                                        </p:cTn>
                                        <p:tgtEl>
                                          <p:spTgt spid="19"/>
                                        </p:tgtEl>
                                        <p:attrNameLst>
                                          <p:attrName>ppt_y</p:attrName>
                                        </p:attrNameLst>
                                      </p:cBhvr>
                                      <p:tavLst>
                                        <p:tav tm="0" fmla="#ppt_y+(-#ppt_h/2*cos(ppt_r/180*pi))*((1.5-1.5*$)^2-(1.5-1.5*$)^3)">
                                          <p:val>
                                            <p:strVal val="0"/>
                                          </p:val>
                                        </p:tav>
                                        <p:tav tm="100000">
                                          <p:val>
                                            <p:strVal val="1"/>
                                          </p:val>
                                        </p:tav>
                                      </p:tavLst>
                                    </p:anim>
                                    <p:anim to="" calcmode="lin" valueType="num">
                                      <p:cBhvr>
                                        <p:cTn id="81" dur="700" fill="hold">
                                          <p:stCondLst>
                                            <p:cond delay="0"/>
                                          </p:stCondLst>
                                        </p:cTn>
                                        <p:tgtEl>
                                          <p:spTgt spid="19"/>
                                        </p:tgtEl>
                                        <p:attrNameLst>
                                          <p:attrName>ppt_h</p:attrName>
                                        </p:attrNameLst>
                                      </p:cBhvr>
                                      <p:tavLst>
                                        <p:tav tm="0" fmla="#ppt_h-(-#ppt_h)*((1.5-1.5*$)^2-(1.5-1.5*$)^3)">
                                          <p:val>
                                            <p:strVal val="0"/>
                                          </p:val>
                                        </p:tav>
                                        <p:tav tm="100000">
                                          <p:val>
                                            <p:strVal val="1"/>
                                          </p:val>
                                        </p:tav>
                                      </p:tavLst>
                                    </p:anim>
                                    <p:anim to="" calcmode="lin" valueType="num">
                                      <p:cBhvr>
                                        <p:cTn id="82" dur="700" fill="hold">
                                          <p:stCondLst>
                                            <p:cond delay="0"/>
                                          </p:stCondLst>
                                        </p:cTn>
                                        <p:tgtEl>
                                          <p:spTgt spid="19"/>
                                        </p:tgtEl>
                                        <p:attrNameLst>
                                          <p:attrName>ppt_w</p:attrName>
                                        </p:attrNameLst>
                                      </p:cBhvr>
                                      <p:tavLst>
                                        <p:tav tm="0" fmla="#ppt_w-(-#ppt_w)*((1.5-1.5*$)^2-(1.5-1.5*$)^3)">
                                          <p:val>
                                            <p:strVal val="0"/>
                                          </p:val>
                                        </p:tav>
                                        <p:tav tm="100000">
                                          <p:val>
                                            <p:strVal val="1"/>
                                          </p:val>
                                        </p:tav>
                                      </p:tavLst>
                                    </p:anim>
                                  </p:childTnLst>
                                </p:cTn>
                              </p:par>
                              <p:par>
                                <p:cTn id="83" presetID="0" presetClass="entr" presetSubtype="0" fill="hold" grpId="0" nodeType="withEffect">
                                  <p:stCondLst>
                                    <p:cond delay="0"/>
                                  </p:stCondLst>
                                  <p:iterate type="lt">
                                    <p:tmPct val="10000"/>
                                  </p:iterate>
                                  <p:childTnLst>
                                    <p:set>
                                      <p:cBhvr>
                                        <p:cTn id="84" dur="1" fill="hold">
                                          <p:stCondLst>
                                            <p:cond delay="0"/>
                                          </p:stCondLst>
                                        </p:cTn>
                                        <p:tgtEl>
                                          <p:spTgt spid="20"/>
                                        </p:tgtEl>
                                        <p:attrNameLst>
                                          <p:attrName>style.visibility</p:attrName>
                                        </p:attrNameLst>
                                      </p:cBhvr>
                                      <p:to>
                                        <p:strVal val="visible"/>
                                      </p:to>
                                    </p:set>
                                    <p:anim to="" calcmode="lin" valueType="num">
                                      <p:cBhvr>
                                        <p:cTn id="85" dur="700" fill="hold">
                                          <p:stCondLst>
                                            <p:cond delay="0"/>
                                          </p:stCondLst>
                                        </p:cTn>
                                        <p:tgtEl>
                                          <p:spTgt spid="20"/>
                                        </p:tgtEl>
                                        <p:attrNameLst>
                                          <p:attrName>ppt_x</p:attrName>
                                        </p:attrNameLst>
                                      </p:cBhvr>
                                      <p:tavLst>
                                        <p:tav tm="0" fmla="#ppt_x-(-#ppt_w/2*cos(ppt_r/180*pi))*((1.5-1.5*$)^2-(1.5-1.5*$)^3)">
                                          <p:val>
                                            <p:strVal val="0"/>
                                          </p:val>
                                        </p:tav>
                                        <p:tav tm="100000">
                                          <p:val>
                                            <p:strVal val="1"/>
                                          </p:val>
                                        </p:tav>
                                      </p:tavLst>
                                    </p:anim>
                                    <p:anim to="" calcmode="lin" valueType="num">
                                      <p:cBhvr>
                                        <p:cTn id="86" dur="700" fill="hold">
                                          <p:stCondLst>
                                            <p:cond delay="0"/>
                                          </p:stCondLst>
                                        </p:cTn>
                                        <p:tgtEl>
                                          <p:spTgt spid="20"/>
                                        </p:tgtEl>
                                        <p:attrNameLst>
                                          <p:attrName>ppt_y</p:attrName>
                                        </p:attrNameLst>
                                      </p:cBhvr>
                                      <p:tavLst>
                                        <p:tav tm="0" fmla="#ppt_y+(-#ppt_h/2*cos(ppt_r/180*pi))*((1.5-1.5*$)^2-(1.5-1.5*$)^3)">
                                          <p:val>
                                            <p:strVal val="0"/>
                                          </p:val>
                                        </p:tav>
                                        <p:tav tm="100000">
                                          <p:val>
                                            <p:strVal val="1"/>
                                          </p:val>
                                        </p:tav>
                                      </p:tavLst>
                                    </p:anim>
                                    <p:anim to="" calcmode="lin" valueType="num">
                                      <p:cBhvr>
                                        <p:cTn id="87" dur="700" fill="hold">
                                          <p:stCondLst>
                                            <p:cond delay="0"/>
                                          </p:stCondLst>
                                        </p:cTn>
                                        <p:tgtEl>
                                          <p:spTgt spid="20"/>
                                        </p:tgtEl>
                                        <p:attrNameLst>
                                          <p:attrName>ppt_h</p:attrName>
                                        </p:attrNameLst>
                                      </p:cBhvr>
                                      <p:tavLst>
                                        <p:tav tm="0" fmla="#ppt_h-(-#ppt_h)*((1.5-1.5*$)^2-(1.5-1.5*$)^3)">
                                          <p:val>
                                            <p:strVal val="0"/>
                                          </p:val>
                                        </p:tav>
                                        <p:tav tm="100000">
                                          <p:val>
                                            <p:strVal val="1"/>
                                          </p:val>
                                        </p:tav>
                                      </p:tavLst>
                                    </p:anim>
                                    <p:anim to="" calcmode="lin" valueType="num">
                                      <p:cBhvr>
                                        <p:cTn id="88" dur="700" fill="hold">
                                          <p:stCondLst>
                                            <p:cond delay="0"/>
                                          </p:stCondLst>
                                        </p:cTn>
                                        <p:tgtEl>
                                          <p:spTgt spid="20"/>
                                        </p:tgtEl>
                                        <p:attrNameLst>
                                          <p:attrName>ppt_w</p:attrName>
                                        </p:attrNameLst>
                                      </p:cBhvr>
                                      <p:tavLst>
                                        <p:tav tm="0" fmla="#ppt_w-(-#ppt_w)*((1.5-1.5*$)^2-(1.5-1.5*$)^3)">
                                          <p:val>
                                            <p:strVal val="0"/>
                                          </p:val>
                                        </p:tav>
                                        <p:tav tm="100000">
                                          <p:val>
                                            <p:strVal val="1"/>
                                          </p:val>
                                        </p:tav>
                                      </p:tavLst>
                                    </p:anim>
                                  </p:childTnLst>
                                </p:cTn>
                              </p:par>
                              <p:par>
                                <p:cTn id="89" presetID="0" presetClass="entr" presetSubtype="0" fill="hold" grpId="0" nodeType="withEffect">
                                  <p:stCondLst>
                                    <p:cond delay="0"/>
                                  </p:stCondLst>
                                  <p:iterate type="lt">
                                    <p:tmPct val="10000"/>
                                  </p:iterate>
                                  <p:childTnLst>
                                    <p:set>
                                      <p:cBhvr>
                                        <p:cTn id="90" dur="1" fill="hold">
                                          <p:stCondLst>
                                            <p:cond delay="0"/>
                                          </p:stCondLst>
                                        </p:cTn>
                                        <p:tgtEl>
                                          <p:spTgt spid="22"/>
                                        </p:tgtEl>
                                        <p:attrNameLst>
                                          <p:attrName>style.visibility</p:attrName>
                                        </p:attrNameLst>
                                      </p:cBhvr>
                                      <p:to>
                                        <p:strVal val="visible"/>
                                      </p:to>
                                    </p:set>
                                    <p:anim to="" calcmode="lin" valueType="num">
                                      <p:cBhvr>
                                        <p:cTn id="91" dur="700" fill="hold">
                                          <p:stCondLst>
                                            <p:cond delay="0"/>
                                          </p:stCondLst>
                                        </p:cTn>
                                        <p:tgtEl>
                                          <p:spTgt spid="22"/>
                                        </p:tgtEl>
                                        <p:attrNameLst>
                                          <p:attrName>ppt_x</p:attrName>
                                        </p:attrNameLst>
                                      </p:cBhvr>
                                      <p:tavLst>
                                        <p:tav tm="0" fmla="#ppt_x-(-#ppt_w/2*cos(ppt_r/180*pi))*((1.5-1.5*$)^2-(1.5-1.5*$)^3)">
                                          <p:val>
                                            <p:strVal val="0"/>
                                          </p:val>
                                        </p:tav>
                                        <p:tav tm="100000">
                                          <p:val>
                                            <p:strVal val="1"/>
                                          </p:val>
                                        </p:tav>
                                      </p:tavLst>
                                    </p:anim>
                                    <p:anim to="" calcmode="lin" valueType="num">
                                      <p:cBhvr>
                                        <p:cTn id="92" dur="700" fill="hold">
                                          <p:stCondLst>
                                            <p:cond delay="0"/>
                                          </p:stCondLst>
                                        </p:cTn>
                                        <p:tgtEl>
                                          <p:spTgt spid="22"/>
                                        </p:tgtEl>
                                        <p:attrNameLst>
                                          <p:attrName>ppt_y</p:attrName>
                                        </p:attrNameLst>
                                      </p:cBhvr>
                                      <p:tavLst>
                                        <p:tav tm="0" fmla="#ppt_y+(-#ppt_h/2*cos(ppt_r/180*pi))*((1.5-1.5*$)^2-(1.5-1.5*$)^3)">
                                          <p:val>
                                            <p:strVal val="0"/>
                                          </p:val>
                                        </p:tav>
                                        <p:tav tm="100000">
                                          <p:val>
                                            <p:strVal val="1"/>
                                          </p:val>
                                        </p:tav>
                                      </p:tavLst>
                                    </p:anim>
                                    <p:anim to="" calcmode="lin" valueType="num">
                                      <p:cBhvr>
                                        <p:cTn id="93" dur="700" fill="hold">
                                          <p:stCondLst>
                                            <p:cond delay="0"/>
                                          </p:stCondLst>
                                        </p:cTn>
                                        <p:tgtEl>
                                          <p:spTgt spid="22"/>
                                        </p:tgtEl>
                                        <p:attrNameLst>
                                          <p:attrName>ppt_h</p:attrName>
                                        </p:attrNameLst>
                                      </p:cBhvr>
                                      <p:tavLst>
                                        <p:tav tm="0" fmla="#ppt_h-(-#ppt_h)*((1.5-1.5*$)^2-(1.5-1.5*$)^3)">
                                          <p:val>
                                            <p:strVal val="0"/>
                                          </p:val>
                                        </p:tav>
                                        <p:tav tm="100000">
                                          <p:val>
                                            <p:strVal val="1"/>
                                          </p:val>
                                        </p:tav>
                                      </p:tavLst>
                                    </p:anim>
                                    <p:anim to="" calcmode="lin" valueType="num">
                                      <p:cBhvr>
                                        <p:cTn id="94" dur="700" fill="hold">
                                          <p:stCondLst>
                                            <p:cond delay="0"/>
                                          </p:stCondLst>
                                        </p:cTn>
                                        <p:tgtEl>
                                          <p:spTgt spid="22"/>
                                        </p:tgtEl>
                                        <p:attrNameLst>
                                          <p:attrName>ppt_w</p:attrName>
                                        </p:attrNameLst>
                                      </p:cBhvr>
                                      <p:tavLst>
                                        <p:tav tm="0" fmla="#ppt_w-(-#ppt_w)*((1.5-1.5*$)^2-(1.5-1.5*$)^3)">
                                          <p:val>
                                            <p:strVal val="0"/>
                                          </p:val>
                                        </p:tav>
                                        <p:tav tm="100000">
                                          <p:val>
                                            <p:strVal val="1"/>
                                          </p:val>
                                        </p:tav>
                                      </p:tavLst>
                                    </p:anim>
                                  </p:childTnLst>
                                </p:cTn>
                              </p:par>
                              <p:par>
                                <p:cTn id="95" presetID="0" presetClass="entr" presetSubtype="0" fill="hold" grpId="0" nodeType="withEffect">
                                  <p:stCondLst>
                                    <p:cond delay="0"/>
                                  </p:stCondLst>
                                  <p:childTnLst>
                                    <p:set>
                                      <p:cBhvr>
                                        <p:cTn id="96" dur="1" fill="hold">
                                          <p:stCondLst>
                                            <p:cond delay="0"/>
                                          </p:stCondLst>
                                        </p:cTn>
                                        <p:tgtEl>
                                          <p:spTgt spid="23"/>
                                        </p:tgtEl>
                                        <p:attrNameLst>
                                          <p:attrName>style.visibility</p:attrName>
                                        </p:attrNameLst>
                                      </p:cBhvr>
                                      <p:to>
                                        <p:strVal val="visible"/>
                                      </p:to>
                                    </p:set>
                                    <p:anim to="" calcmode="lin" valueType="num">
                                      <p:cBhvr>
                                        <p:cTn id="97" dur="700" fill="hold">
                                          <p:stCondLst>
                                            <p:cond delay="0"/>
                                          </p:stCondLst>
                                        </p:cTn>
                                        <p:tgtEl>
                                          <p:spTgt spid="23"/>
                                        </p:tgtEl>
                                        <p:attrNameLst>
                                          <p:attrName>ppt_x</p:attrName>
                                        </p:attrNameLst>
                                      </p:cBhvr>
                                      <p:tavLst>
                                        <p:tav tm="0" fmla="#ppt_x-(-#ppt_w/2*cos(ppt_r/180*pi))*((1.5-1.5*$)^2-(1.5-1.5*$)^3)">
                                          <p:val>
                                            <p:strVal val="0"/>
                                          </p:val>
                                        </p:tav>
                                        <p:tav tm="100000">
                                          <p:val>
                                            <p:strVal val="1"/>
                                          </p:val>
                                        </p:tav>
                                      </p:tavLst>
                                    </p:anim>
                                    <p:anim to="" calcmode="lin" valueType="num">
                                      <p:cBhvr>
                                        <p:cTn id="98" dur="700" fill="hold">
                                          <p:stCondLst>
                                            <p:cond delay="0"/>
                                          </p:stCondLst>
                                        </p:cTn>
                                        <p:tgtEl>
                                          <p:spTgt spid="23"/>
                                        </p:tgtEl>
                                        <p:attrNameLst>
                                          <p:attrName>ppt_y</p:attrName>
                                        </p:attrNameLst>
                                      </p:cBhvr>
                                      <p:tavLst>
                                        <p:tav tm="0" fmla="#ppt_y+(-#ppt_h/2*cos(ppt_r/180*pi))*((1.5-1.5*$)^2-(1.5-1.5*$)^3)">
                                          <p:val>
                                            <p:strVal val="0"/>
                                          </p:val>
                                        </p:tav>
                                        <p:tav tm="100000">
                                          <p:val>
                                            <p:strVal val="1"/>
                                          </p:val>
                                        </p:tav>
                                      </p:tavLst>
                                    </p:anim>
                                    <p:anim to="" calcmode="lin" valueType="num">
                                      <p:cBhvr>
                                        <p:cTn id="99" dur="700" fill="hold">
                                          <p:stCondLst>
                                            <p:cond delay="0"/>
                                          </p:stCondLst>
                                        </p:cTn>
                                        <p:tgtEl>
                                          <p:spTgt spid="23"/>
                                        </p:tgtEl>
                                        <p:attrNameLst>
                                          <p:attrName>ppt_h</p:attrName>
                                        </p:attrNameLst>
                                      </p:cBhvr>
                                      <p:tavLst>
                                        <p:tav tm="0" fmla="#ppt_h-(-#ppt_h)*((1.5-1.5*$)^2-(1.5-1.5*$)^3)">
                                          <p:val>
                                            <p:strVal val="0"/>
                                          </p:val>
                                        </p:tav>
                                        <p:tav tm="100000">
                                          <p:val>
                                            <p:strVal val="1"/>
                                          </p:val>
                                        </p:tav>
                                      </p:tavLst>
                                    </p:anim>
                                    <p:anim to="" calcmode="lin" valueType="num">
                                      <p:cBhvr>
                                        <p:cTn id="100" dur="700" fill="hold">
                                          <p:stCondLst>
                                            <p:cond delay="0"/>
                                          </p:stCondLst>
                                        </p:cTn>
                                        <p:tgtEl>
                                          <p:spTgt spid="23"/>
                                        </p:tgtEl>
                                        <p:attrNameLst>
                                          <p:attrName>ppt_w</p:attrName>
                                        </p:attrNameLst>
                                      </p:cBhvr>
                                      <p:tavLst>
                                        <p:tav tm="0" fmla="#ppt_w-(-#ppt_w)*((1.5-1.5*$)^2-(1.5-1.5*$)^3)">
                                          <p:val>
                                            <p:strVal val="0"/>
                                          </p:val>
                                        </p:tav>
                                        <p:tav tm="100000">
                                          <p:val>
                                            <p:strVal val="1"/>
                                          </p:val>
                                        </p:tav>
                                      </p:tavLst>
                                    </p:anim>
                                  </p:childTnLst>
                                </p:cTn>
                              </p:par>
                              <p:par>
                                <p:cTn id="101" presetID="0" presetClass="entr" presetSubtype="0" fill="hold" grpId="0" nodeType="withEffect">
                                  <p:stCondLst>
                                    <p:cond delay="0"/>
                                  </p:stCondLst>
                                  <p:iterate type="lt">
                                    <p:tmPct val="10000"/>
                                  </p:iterate>
                                  <p:childTnLst>
                                    <p:set>
                                      <p:cBhvr>
                                        <p:cTn id="102" dur="1" fill="hold">
                                          <p:stCondLst>
                                            <p:cond delay="0"/>
                                          </p:stCondLst>
                                        </p:cTn>
                                        <p:tgtEl>
                                          <p:spTgt spid="24"/>
                                        </p:tgtEl>
                                        <p:attrNameLst>
                                          <p:attrName>style.visibility</p:attrName>
                                        </p:attrNameLst>
                                      </p:cBhvr>
                                      <p:to>
                                        <p:strVal val="visible"/>
                                      </p:to>
                                    </p:set>
                                    <p:anim to="" calcmode="lin" valueType="num">
                                      <p:cBhvr>
                                        <p:cTn id="103" dur="700" fill="hold">
                                          <p:stCondLst>
                                            <p:cond delay="0"/>
                                          </p:stCondLst>
                                        </p:cTn>
                                        <p:tgtEl>
                                          <p:spTgt spid="24"/>
                                        </p:tgtEl>
                                        <p:attrNameLst>
                                          <p:attrName>ppt_x</p:attrName>
                                        </p:attrNameLst>
                                      </p:cBhvr>
                                      <p:tavLst>
                                        <p:tav tm="0" fmla="#ppt_x-(-#ppt_w/2*cos(ppt_r/180*pi))*((1.5-1.5*$)^2-(1.5-1.5*$)^3)">
                                          <p:val>
                                            <p:strVal val="0"/>
                                          </p:val>
                                        </p:tav>
                                        <p:tav tm="100000">
                                          <p:val>
                                            <p:strVal val="1"/>
                                          </p:val>
                                        </p:tav>
                                      </p:tavLst>
                                    </p:anim>
                                    <p:anim to="" calcmode="lin" valueType="num">
                                      <p:cBhvr>
                                        <p:cTn id="104" dur="700" fill="hold">
                                          <p:stCondLst>
                                            <p:cond delay="0"/>
                                          </p:stCondLst>
                                        </p:cTn>
                                        <p:tgtEl>
                                          <p:spTgt spid="24"/>
                                        </p:tgtEl>
                                        <p:attrNameLst>
                                          <p:attrName>ppt_y</p:attrName>
                                        </p:attrNameLst>
                                      </p:cBhvr>
                                      <p:tavLst>
                                        <p:tav tm="0" fmla="#ppt_y+(-#ppt_h/2*cos(ppt_r/180*pi))*((1.5-1.5*$)^2-(1.5-1.5*$)^3)">
                                          <p:val>
                                            <p:strVal val="0"/>
                                          </p:val>
                                        </p:tav>
                                        <p:tav tm="100000">
                                          <p:val>
                                            <p:strVal val="1"/>
                                          </p:val>
                                        </p:tav>
                                      </p:tavLst>
                                    </p:anim>
                                    <p:anim to="" calcmode="lin" valueType="num">
                                      <p:cBhvr>
                                        <p:cTn id="105" dur="700" fill="hold">
                                          <p:stCondLst>
                                            <p:cond delay="0"/>
                                          </p:stCondLst>
                                        </p:cTn>
                                        <p:tgtEl>
                                          <p:spTgt spid="24"/>
                                        </p:tgtEl>
                                        <p:attrNameLst>
                                          <p:attrName>ppt_h</p:attrName>
                                        </p:attrNameLst>
                                      </p:cBhvr>
                                      <p:tavLst>
                                        <p:tav tm="0" fmla="#ppt_h-(-#ppt_h)*((1.5-1.5*$)^2-(1.5-1.5*$)^3)">
                                          <p:val>
                                            <p:strVal val="0"/>
                                          </p:val>
                                        </p:tav>
                                        <p:tav tm="100000">
                                          <p:val>
                                            <p:strVal val="1"/>
                                          </p:val>
                                        </p:tav>
                                      </p:tavLst>
                                    </p:anim>
                                    <p:anim to="" calcmode="lin" valueType="num">
                                      <p:cBhvr>
                                        <p:cTn id="106" dur="700" fill="hold">
                                          <p:stCondLst>
                                            <p:cond delay="0"/>
                                          </p:stCondLst>
                                        </p:cTn>
                                        <p:tgtEl>
                                          <p:spTgt spid="24"/>
                                        </p:tgtEl>
                                        <p:attrNameLst>
                                          <p:attrName>ppt_w</p:attrName>
                                        </p:attrNameLst>
                                      </p:cBhvr>
                                      <p:tavLst>
                                        <p:tav tm="0" fmla="#ppt_w-(-#ppt_w)*((1.5-1.5*$)^2-(1.5-1.5*$)^3)">
                                          <p:val>
                                            <p:strVal val="0"/>
                                          </p:val>
                                        </p:tav>
                                        <p:tav tm="100000">
                                          <p:val>
                                            <p:strVal val="1"/>
                                          </p:val>
                                        </p:tav>
                                      </p:tavLst>
                                    </p:anim>
                                  </p:childTnLst>
                                </p:cTn>
                              </p:par>
                              <p:par>
                                <p:cTn id="107" presetID="0" presetClass="entr" presetSubtype="0" fill="hold" grpId="0" nodeType="withEffect">
                                  <p:stCondLst>
                                    <p:cond delay="0"/>
                                  </p:stCondLst>
                                  <p:iterate type="lt">
                                    <p:tmPct val="10000"/>
                                  </p:iterate>
                                  <p:childTnLst>
                                    <p:set>
                                      <p:cBhvr>
                                        <p:cTn id="108" dur="1" fill="hold">
                                          <p:stCondLst>
                                            <p:cond delay="0"/>
                                          </p:stCondLst>
                                        </p:cTn>
                                        <p:tgtEl>
                                          <p:spTgt spid="25"/>
                                        </p:tgtEl>
                                        <p:attrNameLst>
                                          <p:attrName>style.visibility</p:attrName>
                                        </p:attrNameLst>
                                      </p:cBhvr>
                                      <p:to>
                                        <p:strVal val="visible"/>
                                      </p:to>
                                    </p:set>
                                    <p:anim to="" calcmode="lin" valueType="num">
                                      <p:cBhvr>
                                        <p:cTn id="109" dur="700" fill="hold">
                                          <p:stCondLst>
                                            <p:cond delay="0"/>
                                          </p:stCondLst>
                                        </p:cTn>
                                        <p:tgtEl>
                                          <p:spTgt spid="25"/>
                                        </p:tgtEl>
                                        <p:attrNameLst>
                                          <p:attrName>ppt_x</p:attrName>
                                        </p:attrNameLst>
                                      </p:cBhvr>
                                      <p:tavLst>
                                        <p:tav tm="0" fmla="#ppt_x-(-#ppt_w/2*cos(ppt_r/180*pi))*((1.5-1.5*$)^2-(1.5-1.5*$)^3)">
                                          <p:val>
                                            <p:strVal val="0"/>
                                          </p:val>
                                        </p:tav>
                                        <p:tav tm="100000">
                                          <p:val>
                                            <p:strVal val="1"/>
                                          </p:val>
                                        </p:tav>
                                      </p:tavLst>
                                    </p:anim>
                                    <p:anim to="" calcmode="lin" valueType="num">
                                      <p:cBhvr>
                                        <p:cTn id="110" dur="700" fill="hold">
                                          <p:stCondLst>
                                            <p:cond delay="0"/>
                                          </p:stCondLst>
                                        </p:cTn>
                                        <p:tgtEl>
                                          <p:spTgt spid="25"/>
                                        </p:tgtEl>
                                        <p:attrNameLst>
                                          <p:attrName>ppt_y</p:attrName>
                                        </p:attrNameLst>
                                      </p:cBhvr>
                                      <p:tavLst>
                                        <p:tav tm="0" fmla="#ppt_y+(-#ppt_h/2*cos(ppt_r/180*pi))*((1.5-1.5*$)^2-(1.5-1.5*$)^3)">
                                          <p:val>
                                            <p:strVal val="0"/>
                                          </p:val>
                                        </p:tav>
                                        <p:tav tm="100000">
                                          <p:val>
                                            <p:strVal val="1"/>
                                          </p:val>
                                        </p:tav>
                                      </p:tavLst>
                                    </p:anim>
                                    <p:anim to="" calcmode="lin" valueType="num">
                                      <p:cBhvr>
                                        <p:cTn id="111" dur="700" fill="hold">
                                          <p:stCondLst>
                                            <p:cond delay="0"/>
                                          </p:stCondLst>
                                        </p:cTn>
                                        <p:tgtEl>
                                          <p:spTgt spid="25"/>
                                        </p:tgtEl>
                                        <p:attrNameLst>
                                          <p:attrName>ppt_h</p:attrName>
                                        </p:attrNameLst>
                                      </p:cBhvr>
                                      <p:tavLst>
                                        <p:tav tm="0" fmla="#ppt_h-(-#ppt_h)*((1.5-1.5*$)^2-(1.5-1.5*$)^3)">
                                          <p:val>
                                            <p:strVal val="0"/>
                                          </p:val>
                                        </p:tav>
                                        <p:tav tm="100000">
                                          <p:val>
                                            <p:strVal val="1"/>
                                          </p:val>
                                        </p:tav>
                                      </p:tavLst>
                                    </p:anim>
                                    <p:anim to="" calcmode="lin" valueType="num">
                                      <p:cBhvr>
                                        <p:cTn id="112" dur="700" fill="hold">
                                          <p:stCondLst>
                                            <p:cond delay="0"/>
                                          </p:stCondLst>
                                        </p:cTn>
                                        <p:tgtEl>
                                          <p:spTgt spid="25"/>
                                        </p:tgtEl>
                                        <p:attrNameLst>
                                          <p:attrName>ppt_w</p:attrName>
                                        </p:attrNameLst>
                                      </p:cBhvr>
                                      <p:tavLst>
                                        <p:tav tm="0" fmla="#ppt_w-(-#ppt_w)*((1.5-1.5*$)^2-(1.5-1.5*$)^3)">
                                          <p:val>
                                            <p:strVal val="0"/>
                                          </p:val>
                                        </p:tav>
                                        <p:tav tm="100000">
                                          <p:val>
                                            <p:strVal val="1"/>
                                          </p:val>
                                        </p:tav>
                                      </p:tavLst>
                                    </p:anim>
                                  </p:childTnLst>
                                </p:cTn>
                              </p:par>
                              <p:par>
                                <p:cTn id="113" presetID="0" presetClass="entr" presetSubtype="0" fill="hold" grpId="0" nodeType="withEffect">
                                  <p:stCondLst>
                                    <p:cond delay="0"/>
                                  </p:stCondLst>
                                  <p:iterate type="lt">
                                    <p:tmPct val="10000"/>
                                  </p:iterate>
                                  <p:childTnLst>
                                    <p:set>
                                      <p:cBhvr>
                                        <p:cTn id="114" dur="1" fill="hold">
                                          <p:stCondLst>
                                            <p:cond delay="0"/>
                                          </p:stCondLst>
                                        </p:cTn>
                                        <p:tgtEl>
                                          <p:spTgt spid="31"/>
                                        </p:tgtEl>
                                        <p:attrNameLst>
                                          <p:attrName>style.visibility</p:attrName>
                                        </p:attrNameLst>
                                      </p:cBhvr>
                                      <p:to>
                                        <p:strVal val="visible"/>
                                      </p:to>
                                    </p:set>
                                    <p:anim to="" calcmode="lin" valueType="num">
                                      <p:cBhvr>
                                        <p:cTn id="115" dur="700" fill="hold">
                                          <p:stCondLst>
                                            <p:cond delay="0"/>
                                          </p:stCondLst>
                                        </p:cTn>
                                        <p:tgtEl>
                                          <p:spTgt spid="31"/>
                                        </p:tgtEl>
                                        <p:attrNameLst>
                                          <p:attrName>ppt_x</p:attrName>
                                        </p:attrNameLst>
                                      </p:cBhvr>
                                      <p:tavLst>
                                        <p:tav tm="0" fmla="#ppt_x-(-#ppt_w/2*cos(ppt_r/180*pi))*((1.5-1.5*$)^2-(1.5-1.5*$)^3)">
                                          <p:val>
                                            <p:strVal val="0"/>
                                          </p:val>
                                        </p:tav>
                                        <p:tav tm="100000">
                                          <p:val>
                                            <p:strVal val="1"/>
                                          </p:val>
                                        </p:tav>
                                      </p:tavLst>
                                    </p:anim>
                                    <p:anim to="" calcmode="lin" valueType="num">
                                      <p:cBhvr>
                                        <p:cTn id="116" dur="700" fill="hold">
                                          <p:stCondLst>
                                            <p:cond delay="0"/>
                                          </p:stCondLst>
                                        </p:cTn>
                                        <p:tgtEl>
                                          <p:spTgt spid="31"/>
                                        </p:tgtEl>
                                        <p:attrNameLst>
                                          <p:attrName>ppt_y</p:attrName>
                                        </p:attrNameLst>
                                      </p:cBhvr>
                                      <p:tavLst>
                                        <p:tav tm="0" fmla="#ppt_y+(-#ppt_h/2*cos(ppt_r/180*pi))*((1.5-1.5*$)^2-(1.5-1.5*$)^3)">
                                          <p:val>
                                            <p:strVal val="0"/>
                                          </p:val>
                                        </p:tav>
                                        <p:tav tm="100000">
                                          <p:val>
                                            <p:strVal val="1"/>
                                          </p:val>
                                        </p:tav>
                                      </p:tavLst>
                                    </p:anim>
                                    <p:anim to="" calcmode="lin" valueType="num">
                                      <p:cBhvr>
                                        <p:cTn id="117" dur="700" fill="hold">
                                          <p:stCondLst>
                                            <p:cond delay="0"/>
                                          </p:stCondLst>
                                        </p:cTn>
                                        <p:tgtEl>
                                          <p:spTgt spid="31"/>
                                        </p:tgtEl>
                                        <p:attrNameLst>
                                          <p:attrName>ppt_h</p:attrName>
                                        </p:attrNameLst>
                                      </p:cBhvr>
                                      <p:tavLst>
                                        <p:tav tm="0" fmla="#ppt_h-(-#ppt_h)*((1.5-1.5*$)^2-(1.5-1.5*$)^3)">
                                          <p:val>
                                            <p:strVal val="0"/>
                                          </p:val>
                                        </p:tav>
                                        <p:tav tm="100000">
                                          <p:val>
                                            <p:strVal val="1"/>
                                          </p:val>
                                        </p:tav>
                                      </p:tavLst>
                                    </p:anim>
                                    <p:anim to="" calcmode="lin" valueType="num">
                                      <p:cBhvr>
                                        <p:cTn id="118" dur="700" fill="hold">
                                          <p:stCondLst>
                                            <p:cond delay="0"/>
                                          </p:stCondLst>
                                        </p:cTn>
                                        <p:tgtEl>
                                          <p:spTgt spid="31"/>
                                        </p:tgtEl>
                                        <p:attrNameLst>
                                          <p:attrName>ppt_w</p:attrName>
                                        </p:attrNameLst>
                                      </p:cBhvr>
                                      <p:tavLst>
                                        <p:tav tm="0" fmla="#ppt_w-(-#ppt_w)*((1.5-1.5*$)^2-(1.5-1.5*$)^3)">
                                          <p:val>
                                            <p:strVal val="0"/>
                                          </p:val>
                                        </p:tav>
                                        <p:tav tm="100000">
                                          <p:val>
                                            <p:strVal val="1"/>
                                          </p:val>
                                        </p:tav>
                                      </p:tavLst>
                                    </p:anim>
                                  </p:childTnLst>
                                </p:cTn>
                              </p:par>
                              <p:par>
                                <p:cTn id="119" presetID="0" presetClass="entr" presetSubtype="0" fill="hold" grpId="0" nodeType="withEffect">
                                  <p:stCondLst>
                                    <p:cond delay="0"/>
                                  </p:stCondLst>
                                  <p:childTnLst>
                                    <p:set>
                                      <p:cBhvr>
                                        <p:cTn id="120" dur="1" fill="hold">
                                          <p:stCondLst>
                                            <p:cond delay="0"/>
                                          </p:stCondLst>
                                        </p:cTn>
                                        <p:tgtEl>
                                          <p:spTgt spid="32"/>
                                        </p:tgtEl>
                                        <p:attrNameLst>
                                          <p:attrName>style.visibility</p:attrName>
                                        </p:attrNameLst>
                                      </p:cBhvr>
                                      <p:to>
                                        <p:strVal val="visible"/>
                                      </p:to>
                                    </p:set>
                                    <p:anim to="" calcmode="lin" valueType="num">
                                      <p:cBhvr>
                                        <p:cTn id="121" dur="700" fill="hold">
                                          <p:stCondLst>
                                            <p:cond delay="0"/>
                                          </p:stCondLst>
                                        </p:cTn>
                                        <p:tgtEl>
                                          <p:spTgt spid="32"/>
                                        </p:tgtEl>
                                        <p:attrNameLst>
                                          <p:attrName>ppt_x</p:attrName>
                                        </p:attrNameLst>
                                      </p:cBhvr>
                                      <p:tavLst>
                                        <p:tav tm="0" fmla="#ppt_x-(-#ppt_w/2*cos(ppt_r/180*pi))*((1.5-1.5*$)^2-(1.5-1.5*$)^3)">
                                          <p:val>
                                            <p:strVal val="0"/>
                                          </p:val>
                                        </p:tav>
                                        <p:tav tm="100000">
                                          <p:val>
                                            <p:strVal val="1"/>
                                          </p:val>
                                        </p:tav>
                                      </p:tavLst>
                                    </p:anim>
                                    <p:anim to="" calcmode="lin" valueType="num">
                                      <p:cBhvr>
                                        <p:cTn id="122" dur="700" fill="hold">
                                          <p:stCondLst>
                                            <p:cond delay="0"/>
                                          </p:stCondLst>
                                        </p:cTn>
                                        <p:tgtEl>
                                          <p:spTgt spid="32"/>
                                        </p:tgtEl>
                                        <p:attrNameLst>
                                          <p:attrName>ppt_y</p:attrName>
                                        </p:attrNameLst>
                                      </p:cBhvr>
                                      <p:tavLst>
                                        <p:tav tm="0" fmla="#ppt_y+(-#ppt_h/2*cos(ppt_r/180*pi))*((1.5-1.5*$)^2-(1.5-1.5*$)^3)">
                                          <p:val>
                                            <p:strVal val="0"/>
                                          </p:val>
                                        </p:tav>
                                        <p:tav tm="100000">
                                          <p:val>
                                            <p:strVal val="1"/>
                                          </p:val>
                                        </p:tav>
                                      </p:tavLst>
                                    </p:anim>
                                    <p:anim to="" calcmode="lin" valueType="num">
                                      <p:cBhvr>
                                        <p:cTn id="123" dur="700" fill="hold">
                                          <p:stCondLst>
                                            <p:cond delay="0"/>
                                          </p:stCondLst>
                                        </p:cTn>
                                        <p:tgtEl>
                                          <p:spTgt spid="32"/>
                                        </p:tgtEl>
                                        <p:attrNameLst>
                                          <p:attrName>ppt_h</p:attrName>
                                        </p:attrNameLst>
                                      </p:cBhvr>
                                      <p:tavLst>
                                        <p:tav tm="0" fmla="#ppt_h-(-#ppt_h)*((1.5-1.5*$)^2-(1.5-1.5*$)^3)">
                                          <p:val>
                                            <p:strVal val="0"/>
                                          </p:val>
                                        </p:tav>
                                        <p:tav tm="100000">
                                          <p:val>
                                            <p:strVal val="1"/>
                                          </p:val>
                                        </p:tav>
                                      </p:tavLst>
                                    </p:anim>
                                    <p:anim to="" calcmode="lin" valueType="num">
                                      <p:cBhvr>
                                        <p:cTn id="124" dur="700" fill="hold">
                                          <p:stCondLst>
                                            <p:cond delay="0"/>
                                          </p:stCondLst>
                                        </p:cTn>
                                        <p:tgtEl>
                                          <p:spTgt spid="32"/>
                                        </p:tgtEl>
                                        <p:attrNameLst>
                                          <p:attrName>ppt_w</p:attrName>
                                        </p:attrNameLst>
                                      </p:cBhvr>
                                      <p:tavLst>
                                        <p:tav tm="0" fmla="#ppt_w-(-#ppt_w)*((1.5-1.5*$)^2-(1.5-1.5*$)^3)">
                                          <p:val>
                                            <p:strVal val="0"/>
                                          </p:val>
                                        </p:tav>
                                        <p:tav tm="100000">
                                          <p:val>
                                            <p:strVal val="1"/>
                                          </p:val>
                                        </p:tav>
                                      </p:tavLst>
                                    </p:anim>
                                  </p:childTnLst>
                                </p:cTn>
                              </p:par>
                              <p:par>
                                <p:cTn id="125" presetID="0" presetClass="entr" presetSubtype="0" fill="hold" grpId="0" nodeType="withEffect">
                                  <p:stCondLst>
                                    <p:cond delay="0"/>
                                  </p:stCondLst>
                                  <p:childTnLst>
                                    <p:set>
                                      <p:cBhvr>
                                        <p:cTn id="126" dur="1" fill="hold">
                                          <p:stCondLst>
                                            <p:cond delay="0"/>
                                          </p:stCondLst>
                                        </p:cTn>
                                        <p:tgtEl>
                                          <p:spTgt spid="29"/>
                                        </p:tgtEl>
                                        <p:attrNameLst>
                                          <p:attrName>style.visibility</p:attrName>
                                        </p:attrNameLst>
                                      </p:cBhvr>
                                      <p:to>
                                        <p:strVal val="visible"/>
                                      </p:to>
                                    </p:set>
                                    <p:anim to="" calcmode="lin" valueType="num">
                                      <p:cBhvr>
                                        <p:cTn id="127" dur="700" fill="hold">
                                          <p:stCondLst>
                                            <p:cond delay="0"/>
                                          </p:stCondLst>
                                        </p:cTn>
                                        <p:tgtEl>
                                          <p:spTgt spid="29"/>
                                        </p:tgtEl>
                                        <p:attrNameLst>
                                          <p:attrName>ppt_x</p:attrName>
                                        </p:attrNameLst>
                                      </p:cBhvr>
                                      <p:tavLst>
                                        <p:tav tm="0" fmla="#ppt_x-(-#ppt_w/2*cos(ppt_r/180*pi))*((1.5-1.5*$)^2-(1.5-1.5*$)^3)">
                                          <p:val>
                                            <p:strVal val="0"/>
                                          </p:val>
                                        </p:tav>
                                        <p:tav tm="100000">
                                          <p:val>
                                            <p:strVal val="1"/>
                                          </p:val>
                                        </p:tav>
                                      </p:tavLst>
                                    </p:anim>
                                    <p:anim to="" calcmode="lin" valueType="num">
                                      <p:cBhvr>
                                        <p:cTn id="128" dur="700" fill="hold">
                                          <p:stCondLst>
                                            <p:cond delay="0"/>
                                          </p:stCondLst>
                                        </p:cTn>
                                        <p:tgtEl>
                                          <p:spTgt spid="29"/>
                                        </p:tgtEl>
                                        <p:attrNameLst>
                                          <p:attrName>ppt_y</p:attrName>
                                        </p:attrNameLst>
                                      </p:cBhvr>
                                      <p:tavLst>
                                        <p:tav tm="0" fmla="#ppt_y+(-#ppt_h/2*cos(ppt_r/180*pi))*((1.5-1.5*$)^2-(1.5-1.5*$)^3)">
                                          <p:val>
                                            <p:strVal val="0"/>
                                          </p:val>
                                        </p:tav>
                                        <p:tav tm="100000">
                                          <p:val>
                                            <p:strVal val="1"/>
                                          </p:val>
                                        </p:tav>
                                      </p:tavLst>
                                    </p:anim>
                                    <p:anim to="" calcmode="lin" valueType="num">
                                      <p:cBhvr>
                                        <p:cTn id="129" dur="700" fill="hold">
                                          <p:stCondLst>
                                            <p:cond delay="0"/>
                                          </p:stCondLst>
                                        </p:cTn>
                                        <p:tgtEl>
                                          <p:spTgt spid="29"/>
                                        </p:tgtEl>
                                        <p:attrNameLst>
                                          <p:attrName>ppt_h</p:attrName>
                                        </p:attrNameLst>
                                      </p:cBhvr>
                                      <p:tavLst>
                                        <p:tav tm="0" fmla="#ppt_h-(-#ppt_h)*((1.5-1.5*$)^2-(1.5-1.5*$)^3)">
                                          <p:val>
                                            <p:strVal val="0"/>
                                          </p:val>
                                        </p:tav>
                                        <p:tav tm="100000">
                                          <p:val>
                                            <p:strVal val="1"/>
                                          </p:val>
                                        </p:tav>
                                      </p:tavLst>
                                    </p:anim>
                                    <p:anim to="" calcmode="lin" valueType="num">
                                      <p:cBhvr>
                                        <p:cTn id="130" dur="700" fill="hold">
                                          <p:stCondLst>
                                            <p:cond delay="0"/>
                                          </p:stCondLst>
                                        </p:cTn>
                                        <p:tgtEl>
                                          <p:spTgt spid="29"/>
                                        </p:tgtEl>
                                        <p:attrNameLst>
                                          <p:attrName>ppt_w</p:attrName>
                                        </p:attrNameLst>
                                      </p:cBhvr>
                                      <p:tavLst>
                                        <p:tav tm="0" fmla="#ppt_w-(-#ppt_w)*((1.5-1.5*$)^2-(1.5-1.5*$)^3)">
                                          <p:val>
                                            <p:strVal val="0"/>
                                          </p:val>
                                        </p:tav>
                                        <p:tav tm="100000">
                                          <p:val>
                                            <p:strVal val="1"/>
                                          </p:val>
                                        </p:tav>
                                      </p:tavLst>
                                    </p:anim>
                                  </p:childTnLst>
                                </p:cTn>
                              </p:par>
                              <p:par>
                                <p:cTn id="131" presetID="0" presetClass="entr" presetSubtype="0" fill="hold" nodeType="withEffect">
                                  <p:stCondLst>
                                    <p:cond delay="0"/>
                                  </p:stCondLst>
                                  <p:iterate type="lt">
                                    <p:tmPct val="10000"/>
                                  </p:iterate>
                                  <p:childTnLst>
                                    <p:set>
                                      <p:cBhvr>
                                        <p:cTn id="132" dur="1" fill="hold">
                                          <p:stCondLst>
                                            <p:cond delay="0"/>
                                          </p:stCondLst>
                                        </p:cTn>
                                        <p:tgtEl>
                                          <p:spTgt spid="30"/>
                                        </p:tgtEl>
                                        <p:attrNameLst>
                                          <p:attrName>style.visibility</p:attrName>
                                        </p:attrNameLst>
                                      </p:cBhvr>
                                      <p:to>
                                        <p:strVal val="visible"/>
                                      </p:to>
                                    </p:set>
                                    <p:anim to="" calcmode="lin" valueType="num">
                                      <p:cBhvr>
                                        <p:cTn id="133" dur="700" fill="hold">
                                          <p:stCondLst>
                                            <p:cond delay="0"/>
                                          </p:stCondLst>
                                        </p:cTn>
                                        <p:tgtEl>
                                          <p:spTgt spid="30"/>
                                        </p:tgtEl>
                                        <p:attrNameLst>
                                          <p:attrName>ppt_x</p:attrName>
                                        </p:attrNameLst>
                                      </p:cBhvr>
                                      <p:tavLst>
                                        <p:tav tm="0" fmla="#ppt_x-(-#ppt_w/2*cos(ppt_r/180*pi))*((1.5-1.5*$)^2-(1.5-1.5*$)^3)">
                                          <p:val>
                                            <p:strVal val="0"/>
                                          </p:val>
                                        </p:tav>
                                        <p:tav tm="100000">
                                          <p:val>
                                            <p:strVal val="1"/>
                                          </p:val>
                                        </p:tav>
                                      </p:tavLst>
                                    </p:anim>
                                    <p:anim to="" calcmode="lin" valueType="num">
                                      <p:cBhvr>
                                        <p:cTn id="134" dur="700" fill="hold">
                                          <p:stCondLst>
                                            <p:cond delay="0"/>
                                          </p:stCondLst>
                                        </p:cTn>
                                        <p:tgtEl>
                                          <p:spTgt spid="30"/>
                                        </p:tgtEl>
                                        <p:attrNameLst>
                                          <p:attrName>ppt_y</p:attrName>
                                        </p:attrNameLst>
                                      </p:cBhvr>
                                      <p:tavLst>
                                        <p:tav tm="0" fmla="#ppt_y+(-#ppt_h/2*cos(ppt_r/180*pi))*((1.5-1.5*$)^2-(1.5-1.5*$)^3)">
                                          <p:val>
                                            <p:strVal val="0"/>
                                          </p:val>
                                        </p:tav>
                                        <p:tav tm="100000">
                                          <p:val>
                                            <p:strVal val="1"/>
                                          </p:val>
                                        </p:tav>
                                      </p:tavLst>
                                    </p:anim>
                                    <p:anim to="" calcmode="lin" valueType="num">
                                      <p:cBhvr>
                                        <p:cTn id="135" dur="700" fill="hold">
                                          <p:stCondLst>
                                            <p:cond delay="0"/>
                                          </p:stCondLst>
                                        </p:cTn>
                                        <p:tgtEl>
                                          <p:spTgt spid="30"/>
                                        </p:tgtEl>
                                        <p:attrNameLst>
                                          <p:attrName>ppt_h</p:attrName>
                                        </p:attrNameLst>
                                      </p:cBhvr>
                                      <p:tavLst>
                                        <p:tav tm="0" fmla="#ppt_h-(-#ppt_h)*((1.5-1.5*$)^2-(1.5-1.5*$)^3)">
                                          <p:val>
                                            <p:strVal val="0"/>
                                          </p:val>
                                        </p:tav>
                                        <p:tav tm="100000">
                                          <p:val>
                                            <p:strVal val="1"/>
                                          </p:val>
                                        </p:tav>
                                      </p:tavLst>
                                    </p:anim>
                                    <p:anim to="" calcmode="lin" valueType="num">
                                      <p:cBhvr>
                                        <p:cTn id="136" dur="700" fill="hold">
                                          <p:stCondLst>
                                            <p:cond delay="0"/>
                                          </p:stCondLst>
                                        </p:cTn>
                                        <p:tgtEl>
                                          <p:spTgt spid="30"/>
                                        </p:tgtEl>
                                        <p:attrNameLst>
                                          <p:attrName>ppt_w</p:attrName>
                                        </p:attrNameLst>
                                      </p:cBhvr>
                                      <p:tavLst>
                                        <p:tav tm="0" fmla="#ppt_w-(-#ppt_w)*((1.5-1.5*$)^2-(1.5-1.5*$)^3)">
                                          <p:val>
                                            <p:strVal val="0"/>
                                          </p:val>
                                        </p:tav>
                                        <p:tav tm="100000">
                                          <p:val>
                                            <p:str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autoUpdateAnimBg="0"/>
      <p:bldP spid="6" grpId="0" animBg="1"/>
      <p:bldP spid="7" grpId="0" animBg="1"/>
      <p:bldP spid="8" grpId="0" animBg="1"/>
      <p:bldP spid="9" grpId="0" animBg="1"/>
      <p:bldP spid="10" grpId="0" animBg="1"/>
      <p:bldP spid="11" grpId="0" animBg="1"/>
      <p:bldP spid="12" grpId="0" animBg="1"/>
      <p:bldP spid="13" grpId="0" animBg="1" autoUpdateAnimBg="0"/>
      <p:bldP spid="14" grpId="0" animBg="1"/>
      <p:bldP spid="17" grpId="0" animBg="1"/>
      <p:bldP spid="18" grpId="0" animBg="1"/>
      <p:bldP spid="19" grpId="0" animBg="1"/>
      <p:bldP spid="20" grpId="0" animBg="1"/>
      <p:bldP spid="22" grpId="0"/>
      <p:bldP spid="23" grpId="0"/>
      <p:bldP spid="24" grpId="0" animBg="1" autoUpdateAnimBg="0"/>
      <p:bldP spid="25" grpId="0"/>
      <p:bldP spid="31" grpId="0" animBg="1"/>
      <p:bldP spid="32" grpId="0" animBg="1"/>
      <p:bldP spid="29"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9" name="PA_Chart 18"/>
          <p:cNvGraphicFramePr/>
          <p:nvPr>
            <p:custDataLst>
              <p:tags r:id="rId1"/>
            </p:custDataLst>
            <p:extLst>
              <p:ext uri="{D42A27DB-BD31-4B8C-83A1-F6EECF244321}">
                <p14:modId xmlns:p14="http://schemas.microsoft.com/office/powerpoint/2010/main" val="892831436"/>
              </p:ext>
            </p:extLst>
          </p:nvPr>
        </p:nvGraphicFramePr>
        <p:xfrm>
          <a:off x="4337879" y="1764270"/>
          <a:ext cx="3516243" cy="3616207"/>
        </p:xfrm>
        <a:graphic>
          <a:graphicData uri="http://schemas.openxmlformats.org/drawingml/2006/chart">
            <c:chart xmlns:c="http://schemas.openxmlformats.org/drawingml/2006/chart" xmlns:r="http://schemas.openxmlformats.org/officeDocument/2006/relationships" r:id="rId17"/>
          </a:graphicData>
        </a:graphic>
      </p:graphicFrame>
      <p:grpSp>
        <p:nvGrpSpPr>
          <p:cNvPr id="33" name="PA_组合 32"/>
          <p:cNvGrpSpPr/>
          <p:nvPr>
            <p:custDataLst>
              <p:tags r:id="rId2"/>
            </p:custDataLst>
          </p:nvPr>
        </p:nvGrpSpPr>
        <p:grpSpPr>
          <a:xfrm>
            <a:off x="4590019" y="2348994"/>
            <a:ext cx="3770856" cy="3772020"/>
            <a:chOff x="3491329" y="1261482"/>
            <a:chExt cx="3006725" cy="3006726"/>
          </a:xfrm>
        </p:grpSpPr>
        <p:grpSp>
          <p:nvGrpSpPr>
            <p:cNvPr id="31" name="组合 30"/>
            <p:cNvGrpSpPr/>
            <p:nvPr/>
          </p:nvGrpSpPr>
          <p:grpSpPr>
            <a:xfrm rot="900000">
              <a:off x="3491329" y="1261482"/>
              <a:ext cx="3006725" cy="3006726"/>
              <a:chOff x="3491329" y="1261482"/>
              <a:chExt cx="3006725" cy="3006726"/>
            </a:xfrm>
          </p:grpSpPr>
          <p:grpSp>
            <p:nvGrpSpPr>
              <p:cNvPr id="16" name="组合 15"/>
              <p:cNvGrpSpPr/>
              <p:nvPr/>
            </p:nvGrpSpPr>
            <p:grpSpPr>
              <a:xfrm>
                <a:off x="5015329" y="2787070"/>
                <a:ext cx="1482725" cy="1481138"/>
                <a:chOff x="4549776" y="2547938"/>
                <a:chExt cx="1482725" cy="1481138"/>
              </a:xfrm>
            </p:grpSpPr>
            <p:sp>
              <p:nvSpPr>
                <p:cNvPr id="5" name="Freeform 5"/>
                <p:cNvSpPr/>
                <p:nvPr/>
              </p:nvSpPr>
              <p:spPr bwMode="auto">
                <a:xfrm>
                  <a:off x="4735513" y="2732088"/>
                  <a:ext cx="538163" cy="538163"/>
                </a:xfrm>
                <a:custGeom>
                  <a:avLst/>
                  <a:gdLst>
                    <a:gd name="T0" fmla="*/ 339 w 339"/>
                    <a:gd name="T1" fmla="*/ 270 h 339"/>
                    <a:gd name="T2" fmla="*/ 270 w 339"/>
                    <a:gd name="T3" fmla="*/ 339 h 339"/>
                    <a:gd name="T4" fmla="*/ 0 w 339"/>
                    <a:gd name="T5" fmla="*/ 71 h 339"/>
                    <a:gd name="T6" fmla="*/ 70 w 339"/>
                    <a:gd name="T7" fmla="*/ 0 h 339"/>
                    <a:gd name="T8" fmla="*/ 339 w 339"/>
                    <a:gd name="T9" fmla="*/ 270 h 339"/>
                  </a:gdLst>
                  <a:ahLst/>
                  <a:cxnLst>
                    <a:cxn ang="0">
                      <a:pos x="T0" y="T1"/>
                    </a:cxn>
                    <a:cxn ang="0">
                      <a:pos x="T2" y="T3"/>
                    </a:cxn>
                    <a:cxn ang="0">
                      <a:pos x="T4" y="T5"/>
                    </a:cxn>
                    <a:cxn ang="0">
                      <a:pos x="T6" y="T7"/>
                    </a:cxn>
                    <a:cxn ang="0">
                      <a:pos x="T8" y="T9"/>
                    </a:cxn>
                  </a:cxnLst>
                  <a:rect l="0" t="0" r="r" b="b"/>
                  <a:pathLst>
                    <a:path w="339" h="339">
                      <a:moveTo>
                        <a:pt x="339" y="270"/>
                      </a:moveTo>
                      <a:lnTo>
                        <a:pt x="270" y="339"/>
                      </a:lnTo>
                      <a:lnTo>
                        <a:pt x="0" y="71"/>
                      </a:lnTo>
                      <a:lnTo>
                        <a:pt x="70" y="0"/>
                      </a:lnTo>
                      <a:lnTo>
                        <a:pt x="339" y="270"/>
                      </a:lnTo>
                      <a:close/>
                    </a:path>
                  </a:pathLst>
                </a:custGeom>
                <a:solidFill>
                  <a:srgbClr val="949494"/>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1219170"/>
                  <a:endParaRPr lang="zh-CN" altLang="en-US" sz="2400">
                    <a:solidFill>
                      <a:srgbClr val="333333"/>
                    </a:solidFill>
                    <a:latin typeface="Calibri"/>
                    <a:ea typeface="宋体" panose="02010600030101010101" pitchFamily="2" charset="-122"/>
                  </a:endParaRPr>
                </a:p>
              </p:txBody>
            </p:sp>
            <p:sp>
              <p:nvSpPr>
                <p:cNvPr id="6" name="Freeform 6"/>
                <p:cNvSpPr/>
                <p:nvPr/>
              </p:nvSpPr>
              <p:spPr bwMode="auto">
                <a:xfrm>
                  <a:off x="4549776" y="2547938"/>
                  <a:ext cx="388938" cy="388938"/>
                </a:xfrm>
                <a:custGeom>
                  <a:avLst/>
                  <a:gdLst>
                    <a:gd name="T0" fmla="*/ 188 w 197"/>
                    <a:gd name="T1" fmla="*/ 77 h 197"/>
                    <a:gd name="T2" fmla="*/ 188 w 197"/>
                    <a:gd name="T3" fmla="*/ 111 h 197"/>
                    <a:gd name="T4" fmla="*/ 112 w 197"/>
                    <a:gd name="T5" fmla="*/ 187 h 197"/>
                    <a:gd name="T6" fmla="*/ 78 w 197"/>
                    <a:gd name="T7" fmla="*/ 187 h 197"/>
                    <a:gd name="T8" fmla="*/ 10 w 197"/>
                    <a:gd name="T9" fmla="*/ 120 h 197"/>
                    <a:gd name="T10" fmla="*/ 10 w 197"/>
                    <a:gd name="T11" fmla="*/ 86 h 197"/>
                    <a:gd name="T12" fmla="*/ 86 w 197"/>
                    <a:gd name="T13" fmla="*/ 9 h 197"/>
                    <a:gd name="T14" fmla="*/ 120 w 197"/>
                    <a:gd name="T15" fmla="*/ 9 h 197"/>
                    <a:gd name="T16" fmla="*/ 188 w 197"/>
                    <a:gd name="T17" fmla="*/ 77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7" h="197">
                      <a:moveTo>
                        <a:pt x="188" y="77"/>
                      </a:moveTo>
                      <a:cubicBezTo>
                        <a:pt x="197" y="87"/>
                        <a:pt x="197" y="102"/>
                        <a:pt x="188" y="111"/>
                      </a:cubicBezTo>
                      <a:cubicBezTo>
                        <a:pt x="112" y="187"/>
                        <a:pt x="112" y="187"/>
                        <a:pt x="112" y="187"/>
                      </a:cubicBezTo>
                      <a:cubicBezTo>
                        <a:pt x="102" y="197"/>
                        <a:pt x="87" y="197"/>
                        <a:pt x="78" y="187"/>
                      </a:cubicBezTo>
                      <a:cubicBezTo>
                        <a:pt x="10" y="120"/>
                        <a:pt x="10" y="120"/>
                        <a:pt x="10" y="120"/>
                      </a:cubicBezTo>
                      <a:cubicBezTo>
                        <a:pt x="0" y="110"/>
                        <a:pt x="0" y="95"/>
                        <a:pt x="10" y="86"/>
                      </a:cubicBezTo>
                      <a:cubicBezTo>
                        <a:pt x="86" y="9"/>
                        <a:pt x="86" y="9"/>
                        <a:pt x="86" y="9"/>
                      </a:cubicBezTo>
                      <a:cubicBezTo>
                        <a:pt x="95" y="0"/>
                        <a:pt x="111" y="0"/>
                        <a:pt x="120" y="9"/>
                      </a:cubicBezTo>
                      <a:lnTo>
                        <a:pt x="188" y="77"/>
                      </a:lnTo>
                      <a:close/>
                    </a:path>
                  </a:pathLst>
                </a:custGeom>
                <a:solidFill>
                  <a:srgbClr val="CCCCC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1219170"/>
                  <a:endParaRPr lang="zh-CN" altLang="en-US" sz="2400">
                    <a:solidFill>
                      <a:srgbClr val="333333"/>
                    </a:solidFill>
                    <a:latin typeface="Calibri"/>
                    <a:ea typeface="宋体" panose="02010600030101010101" pitchFamily="2" charset="-122"/>
                  </a:endParaRPr>
                </a:p>
              </p:txBody>
            </p:sp>
            <p:sp>
              <p:nvSpPr>
                <p:cNvPr id="7" name="Freeform 7"/>
                <p:cNvSpPr/>
                <p:nvPr/>
              </p:nvSpPr>
              <p:spPr bwMode="auto">
                <a:xfrm>
                  <a:off x="5057776" y="3052763"/>
                  <a:ext cx="974725" cy="976313"/>
                </a:xfrm>
                <a:custGeom>
                  <a:avLst/>
                  <a:gdLst>
                    <a:gd name="T0" fmla="*/ 86 w 494"/>
                    <a:gd name="T1" fmla="*/ 10 h 495"/>
                    <a:gd name="T2" fmla="*/ 41 w 494"/>
                    <a:gd name="T3" fmla="*/ 55 h 495"/>
                    <a:gd name="T4" fmla="*/ 31 w 494"/>
                    <a:gd name="T5" fmla="*/ 64 h 495"/>
                    <a:gd name="T6" fmla="*/ 26 w 494"/>
                    <a:gd name="T7" fmla="*/ 70 h 495"/>
                    <a:gd name="T8" fmla="*/ 9 w 494"/>
                    <a:gd name="T9" fmla="*/ 86 h 495"/>
                    <a:gd name="T10" fmla="*/ 9 w 494"/>
                    <a:gd name="T11" fmla="*/ 120 h 495"/>
                    <a:gd name="T12" fmla="*/ 374 w 494"/>
                    <a:gd name="T13" fmla="*/ 485 h 495"/>
                    <a:gd name="T14" fmla="*/ 408 w 494"/>
                    <a:gd name="T15" fmla="*/ 485 h 495"/>
                    <a:gd name="T16" fmla="*/ 425 w 494"/>
                    <a:gd name="T17" fmla="*/ 469 h 495"/>
                    <a:gd name="T18" fmla="*/ 430 w 494"/>
                    <a:gd name="T19" fmla="*/ 463 h 495"/>
                    <a:gd name="T20" fmla="*/ 440 w 494"/>
                    <a:gd name="T21" fmla="*/ 454 h 495"/>
                    <a:gd name="T22" fmla="*/ 485 w 494"/>
                    <a:gd name="T23" fmla="*/ 409 h 495"/>
                    <a:gd name="T24" fmla="*/ 485 w 494"/>
                    <a:gd name="T25" fmla="*/ 375 h 495"/>
                    <a:gd name="T26" fmla="*/ 119 w 494"/>
                    <a:gd name="T27" fmla="*/ 10 h 495"/>
                    <a:gd name="T28" fmla="*/ 86 w 494"/>
                    <a:gd name="T29" fmla="*/ 10 h 4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94" h="495">
                      <a:moveTo>
                        <a:pt x="86" y="10"/>
                      </a:moveTo>
                      <a:cubicBezTo>
                        <a:pt x="41" y="55"/>
                        <a:pt x="41" y="55"/>
                        <a:pt x="41" y="55"/>
                      </a:cubicBezTo>
                      <a:cubicBezTo>
                        <a:pt x="31" y="64"/>
                        <a:pt x="31" y="64"/>
                        <a:pt x="31" y="64"/>
                      </a:cubicBezTo>
                      <a:cubicBezTo>
                        <a:pt x="26" y="70"/>
                        <a:pt x="26" y="70"/>
                        <a:pt x="26" y="70"/>
                      </a:cubicBezTo>
                      <a:cubicBezTo>
                        <a:pt x="9" y="86"/>
                        <a:pt x="9" y="86"/>
                        <a:pt x="9" y="86"/>
                      </a:cubicBezTo>
                      <a:cubicBezTo>
                        <a:pt x="0" y="95"/>
                        <a:pt x="0" y="111"/>
                        <a:pt x="9" y="120"/>
                      </a:cubicBezTo>
                      <a:cubicBezTo>
                        <a:pt x="374" y="485"/>
                        <a:pt x="374" y="485"/>
                        <a:pt x="374" y="485"/>
                      </a:cubicBezTo>
                      <a:cubicBezTo>
                        <a:pt x="384" y="495"/>
                        <a:pt x="399" y="495"/>
                        <a:pt x="408" y="485"/>
                      </a:cubicBezTo>
                      <a:cubicBezTo>
                        <a:pt x="425" y="469"/>
                        <a:pt x="425" y="469"/>
                        <a:pt x="425" y="469"/>
                      </a:cubicBezTo>
                      <a:cubicBezTo>
                        <a:pt x="430" y="463"/>
                        <a:pt x="430" y="463"/>
                        <a:pt x="430" y="463"/>
                      </a:cubicBezTo>
                      <a:cubicBezTo>
                        <a:pt x="440" y="454"/>
                        <a:pt x="440" y="454"/>
                        <a:pt x="440" y="454"/>
                      </a:cubicBezTo>
                      <a:cubicBezTo>
                        <a:pt x="485" y="409"/>
                        <a:pt x="485" y="409"/>
                        <a:pt x="485" y="409"/>
                      </a:cubicBezTo>
                      <a:cubicBezTo>
                        <a:pt x="494" y="399"/>
                        <a:pt x="494" y="384"/>
                        <a:pt x="485" y="375"/>
                      </a:cubicBezTo>
                      <a:cubicBezTo>
                        <a:pt x="119" y="10"/>
                        <a:pt x="119" y="10"/>
                        <a:pt x="119" y="10"/>
                      </a:cubicBezTo>
                      <a:cubicBezTo>
                        <a:pt x="110" y="0"/>
                        <a:pt x="95" y="0"/>
                        <a:pt x="86" y="10"/>
                      </a:cubicBezTo>
                      <a:close/>
                    </a:path>
                  </a:pathLst>
                </a:custGeom>
                <a:solidFill>
                  <a:srgbClr val="767676"/>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1219170"/>
                  <a:endParaRPr lang="zh-CN" altLang="en-US" sz="2400">
                    <a:solidFill>
                      <a:srgbClr val="333333"/>
                    </a:solidFill>
                    <a:latin typeface="Calibri"/>
                    <a:ea typeface="宋体" panose="02010600030101010101" pitchFamily="2" charset="-122"/>
                  </a:endParaRPr>
                </a:p>
              </p:txBody>
            </p:sp>
            <p:sp>
              <p:nvSpPr>
                <p:cNvPr id="8" name="Freeform 8"/>
                <p:cNvSpPr/>
                <p:nvPr/>
              </p:nvSpPr>
              <p:spPr bwMode="auto">
                <a:xfrm>
                  <a:off x="5057776" y="3190875"/>
                  <a:ext cx="838200" cy="838200"/>
                </a:xfrm>
                <a:custGeom>
                  <a:avLst/>
                  <a:gdLst>
                    <a:gd name="T0" fmla="*/ 9 w 425"/>
                    <a:gd name="T1" fmla="*/ 16 h 425"/>
                    <a:gd name="T2" fmla="*/ 9 w 425"/>
                    <a:gd name="T3" fmla="*/ 50 h 425"/>
                    <a:gd name="T4" fmla="*/ 374 w 425"/>
                    <a:gd name="T5" fmla="*/ 415 h 425"/>
                    <a:gd name="T6" fmla="*/ 408 w 425"/>
                    <a:gd name="T7" fmla="*/ 415 h 425"/>
                    <a:gd name="T8" fmla="*/ 425 w 425"/>
                    <a:gd name="T9" fmla="*/ 399 h 425"/>
                    <a:gd name="T10" fmla="*/ 26 w 425"/>
                    <a:gd name="T11" fmla="*/ 0 h 425"/>
                    <a:gd name="T12" fmla="*/ 9 w 425"/>
                    <a:gd name="T13" fmla="*/ 16 h 425"/>
                  </a:gdLst>
                  <a:ahLst/>
                  <a:cxnLst>
                    <a:cxn ang="0">
                      <a:pos x="T0" y="T1"/>
                    </a:cxn>
                    <a:cxn ang="0">
                      <a:pos x="T2" y="T3"/>
                    </a:cxn>
                    <a:cxn ang="0">
                      <a:pos x="T4" y="T5"/>
                    </a:cxn>
                    <a:cxn ang="0">
                      <a:pos x="T6" y="T7"/>
                    </a:cxn>
                    <a:cxn ang="0">
                      <a:pos x="T8" y="T9"/>
                    </a:cxn>
                    <a:cxn ang="0">
                      <a:pos x="T10" y="T11"/>
                    </a:cxn>
                    <a:cxn ang="0">
                      <a:pos x="T12" y="T13"/>
                    </a:cxn>
                  </a:cxnLst>
                  <a:rect l="0" t="0" r="r" b="b"/>
                  <a:pathLst>
                    <a:path w="425" h="425">
                      <a:moveTo>
                        <a:pt x="9" y="16"/>
                      </a:moveTo>
                      <a:cubicBezTo>
                        <a:pt x="0" y="25"/>
                        <a:pt x="0" y="41"/>
                        <a:pt x="9" y="50"/>
                      </a:cubicBezTo>
                      <a:cubicBezTo>
                        <a:pt x="374" y="415"/>
                        <a:pt x="374" y="415"/>
                        <a:pt x="374" y="415"/>
                      </a:cubicBezTo>
                      <a:cubicBezTo>
                        <a:pt x="384" y="425"/>
                        <a:pt x="399" y="425"/>
                        <a:pt x="408" y="415"/>
                      </a:cubicBezTo>
                      <a:cubicBezTo>
                        <a:pt x="425" y="399"/>
                        <a:pt x="425" y="399"/>
                        <a:pt x="425" y="399"/>
                      </a:cubicBezTo>
                      <a:cubicBezTo>
                        <a:pt x="26" y="0"/>
                        <a:pt x="26" y="0"/>
                        <a:pt x="26" y="0"/>
                      </a:cubicBezTo>
                      <a:lnTo>
                        <a:pt x="9" y="16"/>
                      </a:lnTo>
                      <a:close/>
                    </a:path>
                  </a:pathLst>
                </a:custGeom>
                <a:solidFill>
                  <a:srgbClr val="5A5A5A"/>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1219170"/>
                  <a:endParaRPr lang="zh-CN" altLang="en-US" sz="2400">
                    <a:solidFill>
                      <a:srgbClr val="333333"/>
                    </a:solidFill>
                    <a:latin typeface="Calibri"/>
                    <a:ea typeface="宋体" panose="02010600030101010101" pitchFamily="2" charset="-122"/>
                  </a:endParaRPr>
                </a:p>
              </p:txBody>
            </p:sp>
            <p:sp>
              <p:nvSpPr>
                <p:cNvPr id="9" name="Freeform 9"/>
                <p:cNvSpPr/>
                <p:nvPr/>
              </p:nvSpPr>
              <p:spPr bwMode="auto">
                <a:xfrm>
                  <a:off x="5118101" y="3162300"/>
                  <a:ext cx="806450" cy="804863"/>
                </a:xfrm>
                <a:custGeom>
                  <a:avLst/>
                  <a:gdLst>
                    <a:gd name="T0" fmla="*/ 0 w 508"/>
                    <a:gd name="T1" fmla="*/ 11 h 507"/>
                    <a:gd name="T2" fmla="*/ 496 w 508"/>
                    <a:gd name="T3" fmla="*/ 507 h 507"/>
                    <a:gd name="T4" fmla="*/ 508 w 508"/>
                    <a:gd name="T5" fmla="*/ 496 h 507"/>
                    <a:gd name="T6" fmla="*/ 13 w 508"/>
                    <a:gd name="T7" fmla="*/ 0 h 507"/>
                    <a:gd name="T8" fmla="*/ 0 w 508"/>
                    <a:gd name="T9" fmla="*/ 11 h 507"/>
                  </a:gdLst>
                  <a:ahLst/>
                  <a:cxnLst>
                    <a:cxn ang="0">
                      <a:pos x="T0" y="T1"/>
                    </a:cxn>
                    <a:cxn ang="0">
                      <a:pos x="T2" y="T3"/>
                    </a:cxn>
                    <a:cxn ang="0">
                      <a:pos x="T4" y="T5"/>
                    </a:cxn>
                    <a:cxn ang="0">
                      <a:pos x="T6" y="T7"/>
                    </a:cxn>
                    <a:cxn ang="0">
                      <a:pos x="T8" y="T9"/>
                    </a:cxn>
                  </a:cxnLst>
                  <a:rect l="0" t="0" r="r" b="b"/>
                  <a:pathLst>
                    <a:path w="508" h="507">
                      <a:moveTo>
                        <a:pt x="0" y="11"/>
                      </a:moveTo>
                      <a:lnTo>
                        <a:pt x="496" y="507"/>
                      </a:lnTo>
                      <a:lnTo>
                        <a:pt x="508" y="496"/>
                      </a:lnTo>
                      <a:lnTo>
                        <a:pt x="13" y="0"/>
                      </a:lnTo>
                      <a:lnTo>
                        <a:pt x="0" y="11"/>
                      </a:lnTo>
                      <a:close/>
                    </a:path>
                  </a:pathLst>
                </a:custGeom>
                <a:solidFill>
                  <a:srgbClr val="5A5A5A"/>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1219170"/>
                  <a:endParaRPr lang="zh-CN" altLang="en-US" sz="2400">
                    <a:solidFill>
                      <a:srgbClr val="333333"/>
                    </a:solidFill>
                    <a:latin typeface="Calibri"/>
                    <a:ea typeface="宋体" panose="02010600030101010101" pitchFamily="2" charset="-122"/>
                  </a:endParaRPr>
                </a:p>
              </p:txBody>
            </p:sp>
            <p:sp>
              <p:nvSpPr>
                <p:cNvPr id="10" name="Freeform 10"/>
                <p:cNvSpPr/>
                <p:nvPr/>
              </p:nvSpPr>
              <p:spPr bwMode="auto">
                <a:xfrm>
                  <a:off x="4619626" y="2768600"/>
                  <a:ext cx="182563" cy="168275"/>
                </a:xfrm>
                <a:custGeom>
                  <a:avLst/>
                  <a:gdLst>
                    <a:gd name="T0" fmla="*/ 0 w 93"/>
                    <a:gd name="T1" fmla="*/ 33 h 85"/>
                    <a:gd name="T2" fmla="*/ 43 w 93"/>
                    <a:gd name="T3" fmla="*/ 75 h 85"/>
                    <a:gd name="T4" fmla="*/ 77 w 93"/>
                    <a:gd name="T5" fmla="*/ 75 h 85"/>
                    <a:gd name="T6" fmla="*/ 93 w 93"/>
                    <a:gd name="T7" fmla="*/ 59 h 85"/>
                    <a:gd name="T8" fmla="*/ 34 w 93"/>
                    <a:gd name="T9" fmla="*/ 0 h 85"/>
                    <a:gd name="T10" fmla="*/ 0 w 93"/>
                    <a:gd name="T11" fmla="*/ 33 h 85"/>
                  </a:gdLst>
                  <a:ahLst/>
                  <a:cxnLst>
                    <a:cxn ang="0">
                      <a:pos x="T0" y="T1"/>
                    </a:cxn>
                    <a:cxn ang="0">
                      <a:pos x="T2" y="T3"/>
                    </a:cxn>
                    <a:cxn ang="0">
                      <a:pos x="T4" y="T5"/>
                    </a:cxn>
                    <a:cxn ang="0">
                      <a:pos x="T6" y="T7"/>
                    </a:cxn>
                    <a:cxn ang="0">
                      <a:pos x="T8" y="T9"/>
                    </a:cxn>
                    <a:cxn ang="0">
                      <a:pos x="T10" y="T11"/>
                    </a:cxn>
                  </a:cxnLst>
                  <a:rect l="0" t="0" r="r" b="b"/>
                  <a:pathLst>
                    <a:path w="93" h="85">
                      <a:moveTo>
                        <a:pt x="0" y="33"/>
                      </a:moveTo>
                      <a:cubicBezTo>
                        <a:pt x="43" y="75"/>
                        <a:pt x="43" y="75"/>
                        <a:pt x="43" y="75"/>
                      </a:cubicBezTo>
                      <a:cubicBezTo>
                        <a:pt x="52" y="85"/>
                        <a:pt x="67" y="85"/>
                        <a:pt x="77" y="75"/>
                      </a:cubicBezTo>
                      <a:cubicBezTo>
                        <a:pt x="93" y="59"/>
                        <a:pt x="93" y="59"/>
                        <a:pt x="93" y="59"/>
                      </a:cubicBezTo>
                      <a:cubicBezTo>
                        <a:pt x="34" y="0"/>
                        <a:pt x="34" y="0"/>
                        <a:pt x="34" y="0"/>
                      </a:cubicBezTo>
                      <a:lnTo>
                        <a:pt x="0" y="33"/>
                      </a:lnTo>
                      <a:close/>
                    </a:path>
                  </a:pathLst>
                </a:custGeom>
                <a:solidFill>
                  <a:srgbClr val="B8B8B8"/>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1219170"/>
                  <a:endParaRPr lang="zh-CN" altLang="en-US" sz="2400">
                    <a:solidFill>
                      <a:srgbClr val="333333"/>
                    </a:solidFill>
                    <a:latin typeface="Calibri"/>
                    <a:ea typeface="宋体" panose="02010600030101010101" pitchFamily="2" charset="-122"/>
                  </a:endParaRPr>
                </a:p>
              </p:txBody>
            </p:sp>
            <p:sp>
              <p:nvSpPr>
                <p:cNvPr id="11" name="Freeform 11"/>
                <p:cNvSpPr/>
                <p:nvPr/>
              </p:nvSpPr>
              <p:spPr bwMode="auto">
                <a:xfrm>
                  <a:off x="4699001" y="2740025"/>
                  <a:ext cx="133350" cy="133350"/>
                </a:xfrm>
                <a:custGeom>
                  <a:avLst/>
                  <a:gdLst>
                    <a:gd name="T0" fmla="*/ 0 w 84"/>
                    <a:gd name="T1" fmla="*/ 11 h 84"/>
                    <a:gd name="T2" fmla="*/ 73 w 84"/>
                    <a:gd name="T3" fmla="*/ 84 h 84"/>
                    <a:gd name="T4" fmla="*/ 84 w 84"/>
                    <a:gd name="T5" fmla="*/ 73 h 84"/>
                    <a:gd name="T6" fmla="*/ 11 w 84"/>
                    <a:gd name="T7" fmla="*/ 0 h 84"/>
                    <a:gd name="T8" fmla="*/ 0 w 84"/>
                    <a:gd name="T9" fmla="*/ 11 h 84"/>
                  </a:gdLst>
                  <a:ahLst/>
                  <a:cxnLst>
                    <a:cxn ang="0">
                      <a:pos x="T0" y="T1"/>
                    </a:cxn>
                    <a:cxn ang="0">
                      <a:pos x="T2" y="T3"/>
                    </a:cxn>
                    <a:cxn ang="0">
                      <a:pos x="T4" y="T5"/>
                    </a:cxn>
                    <a:cxn ang="0">
                      <a:pos x="T6" y="T7"/>
                    </a:cxn>
                    <a:cxn ang="0">
                      <a:pos x="T8" y="T9"/>
                    </a:cxn>
                  </a:cxnLst>
                  <a:rect l="0" t="0" r="r" b="b"/>
                  <a:pathLst>
                    <a:path w="84" h="84">
                      <a:moveTo>
                        <a:pt x="0" y="11"/>
                      </a:moveTo>
                      <a:lnTo>
                        <a:pt x="73" y="84"/>
                      </a:lnTo>
                      <a:lnTo>
                        <a:pt x="84" y="73"/>
                      </a:lnTo>
                      <a:lnTo>
                        <a:pt x="11" y="0"/>
                      </a:lnTo>
                      <a:lnTo>
                        <a:pt x="0" y="11"/>
                      </a:lnTo>
                      <a:close/>
                    </a:path>
                  </a:pathLst>
                </a:custGeom>
                <a:solidFill>
                  <a:srgbClr val="B8B8B8"/>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1219170"/>
                  <a:endParaRPr lang="zh-CN" altLang="en-US" sz="2400">
                    <a:solidFill>
                      <a:srgbClr val="333333"/>
                    </a:solidFill>
                    <a:latin typeface="Calibri"/>
                    <a:ea typeface="宋体" panose="02010600030101010101" pitchFamily="2" charset="-122"/>
                  </a:endParaRPr>
                </a:p>
              </p:txBody>
            </p:sp>
          </p:grpSp>
          <p:sp>
            <p:nvSpPr>
              <p:cNvPr id="12" name="Freeform 12"/>
              <p:cNvSpPr/>
              <p:nvPr/>
            </p:nvSpPr>
            <p:spPr bwMode="auto">
              <a:xfrm>
                <a:off x="3491329" y="1261482"/>
                <a:ext cx="2147888" cy="2147888"/>
              </a:xfrm>
              <a:custGeom>
                <a:avLst/>
                <a:gdLst>
                  <a:gd name="T0" fmla="*/ 895 w 1089"/>
                  <a:gd name="T1" fmla="*/ 194 h 1089"/>
                  <a:gd name="T2" fmla="*/ 895 w 1089"/>
                  <a:gd name="T3" fmla="*/ 895 h 1089"/>
                  <a:gd name="T4" fmla="*/ 193 w 1089"/>
                  <a:gd name="T5" fmla="*/ 895 h 1089"/>
                  <a:gd name="T6" fmla="*/ 193 w 1089"/>
                  <a:gd name="T7" fmla="*/ 194 h 1089"/>
                  <a:gd name="T8" fmla="*/ 895 w 1089"/>
                  <a:gd name="T9" fmla="*/ 194 h 1089"/>
                </a:gdLst>
                <a:ahLst/>
                <a:cxnLst>
                  <a:cxn ang="0">
                    <a:pos x="T0" y="T1"/>
                  </a:cxn>
                  <a:cxn ang="0">
                    <a:pos x="T2" y="T3"/>
                  </a:cxn>
                  <a:cxn ang="0">
                    <a:pos x="T4" y="T5"/>
                  </a:cxn>
                  <a:cxn ang="0">
                    <a:pos x="T6" y="T7"/>
                  </a:cxn>
                  <a:cxn ang="0">
                    <a:pos x="T8" y="T9"/>
                  </a:cxn>
                </a:cxnLst>
                <a:rect l="0" t="0" r="r" b="b"/>
                <a:pathLst>
                  <a:path w="1089" h="1089">
                    <a:moveTo>
                      <a:pt x="895" y="194"/>
                    </a:moveTo>
                    <a:cubicBezTo>
                      <a:pt x="1089" y="388"/>
                      <a:pt x="1089" y="702"/>
                      <a:pt x="895" y="895"/>
                    </a:cubicBezTo>
                    <a:cubicBezTo>
                      <a:pt x="701" y="1089"/>
                      <a:pt x="387" y="1089"/>
                      <a:pt x="193" y="895"/>
                    </a:cubicBezTo>
                    <a:cubicBezTo>
                      <a:pt x="0" y="702"/>
                      <a:pt x="0" y="388"/>
                      <a:pt x="193" y="194"/>
                    </a:cubicBezTo>
                    <a:cubicBezTo>
                      <a:pt x="387" y="0"/>
                      <a:pt x="701" y="0"/>
                      <a:pt x="895" y="194"/>
                    </a:cubicBezTo>
                    <a:close/>
                  </a:path>
                </a:pathLst>
              </a:custGeom>
              <a:solidFill>
                <a:srgbClr val="E9E9E9"/>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1219170"/>
                <a:endParaRPr lang="zh-CN" altLang="en-US" sz="2400">
                  <a:solidFill>
                    <a:srgbClr val="333333"/>
                  </a:solidFill>
                  <a:latin typeface="Calibri"/>
                  <a:ea typeface="宋体" panose="02010600030101010101" pitchFamily="2" charset="-122"/>
                </a:endParaRPr>
              </a:p>
            </p:txBody>
          </p:sp>
        </p:grpSp>
        <p:sp>
          <p:nvSpPr>
            <p:cNvPr id="14" name="Freeform 14"/>
            <p:cNvSpPr/>
            <p:nvPr/>
          </p:nvSpPr>
          <p:spPr bwMode="auto">
            <a:xfrm rot="900000">
              <a:off x="3761175" y="1308636"/>
              <a:ext cx="1858620" cy="1858618"/>
            </a:xfrm>
            <a:custGeom>
              <a:avLst/>
              <a:gdLst>
                <a:gd name="T0" fmla="*/ 809 w 984"/>
                <a:gd name="T1" fmla="*/ 175 h 983"/>
                <a:gd name="T2" fmla="*/ 809 w 984"/>
                <a:gd name="T3" fmla="*/ 809 h 983"/>
                <a:gd name="T4" fmla="*/ 175 w 984"/>
                <a:gd name="T5" fmla="*/ 809 h 983"/>
                <a:gd name="T6" fmla="*/ 175 w 984"/>
                <a:gd name="T7" fmla="*/ 175 h 983"/>
                <a:gd name="T8" fmla="*/ 809 w 984"/>
                <a:gd name="T9" fmla="*/ 175 h 983"/>
              </a:gdLst>
              <a:ahLst/>
              <a:cxnLst>
                <a:cxn ang="0">
                  <a:pos x="T0" y="T1"/>
                </a:cxn>
                <a:cxn ang="0">
                  <a:pos x="T2" y="T3"/>
                </a:cxn>
                <a:cxn ang="0">
                  <a:pos x="T4" y="T5"/>
                </a:cxn>
                <a:cxn ang="0">
                  <a:pos x="T6" y="T7"/>
                </a:cxn>
                <a:cxn ang="0">
                  <a:pos x="T8" y="T9"/>
                </a:cxn>
              </a:cxnLst>
              <a:rect l="0" t="0" r="r" b="b"/>
              <a:pathLst>
                <a:path w="984" h="983">
                  <a:moveTo>
                    <a:pt x="809" y="175"/>
                  </a:moveTo>
                  <a:cubicBezTo>
                    <a:pt x="984" y="350"/>
                    <a:pt x="984" y="634"/>
                    <a:pt x="809" y="809"/>
                  </a:cubicBezTo>
                  <a:cubicBezTo>
                    <a:pt x="634" y="983"/>
                    <a:pt x="350" y="983"/>
                    <a:pt x="175" y="809"/>
                  </a:cubicBezTo>
                  <a:cubicBezTo>
                    <a:pt x="0" y="634"/>
                    <a:pt x="0" y="350"/>
                    <a:pt x="175" y="175"/>
                  </a:cubicBezTo>
                  <a:cubicBezTo>
                    <a:pt x="350" y="0"/>
                    <a:pt x="634" y="0"/>
                    <a:pt x="809" y="17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1219170"/>
              <a:endParaRPr lang="zh-CN" altLang="en-US" sz="2400">
                <a:solidFill>
                  <a:srgbClr val="333333"/>
                </a:solidFill>
                <a:latin typeface="Calibri"/>
                <a:ea typeface="宋体" panose="02010600030101010101" pitchFamily="2" charset="-122"/>
              </a:endParaRPr>
            </a:p>
          </p:txBody>
        </p:sp>
      </p:grpSp>
      <p:sp>
        <p:nvSpPr>
          <p:cNvPr id="17" name="PA_任意多边形 19"/>
          <p:cNvSpPr>
            <a:spLocks noEditPoints="1"/>
          </p:cNvSpPr>
          <p:nvPr>
            <p:custDataLst>
              <p:tags r:id="rId3"/>
            </p:custDataLst>
          </p:nvPr>
        </p:nvSpPr>
        <p:spPr bwMode="auto">
          <a:xfrm>
            <a:off x="5793044" y="2774309"/>
            <a:ext cx="587973" cy="539332"/>
          </a:xfrm>
          <a:custGeom>
            <a:avLst/>
            <a:gdLst>
              <a:gd name="T0" fmla="*/ 79 w 126"/>
              <a:gd name="T1" fmla="*/ 53 h 115"/>
              <a:gd name="T2" fmla="*/ 83 w 126"/>
              <a:gd name="T3" fmla="*/ 69 h 115"/>
              <a:gd name="T4" fmla="*/ 83 w 126"/>
              <a:gd name="T5" fmla="*/ 77 h 115"/>
              <a:gd name="T6" fmla="*/ 89 w 126"/>
              <a:gd name="T7" fmla="*/ 71 h 115"/>
              <a:gd name="T8" fmla="*/ 83 w 126"/>
              <a:gd name="T9" fmla="*/ 49 h 115"/>
              <a:gd name="T10" fmla="*/ 64 w 126"/>
              <a:gd name="T11" fmla="*/ 46 h 115"/>
              <a:gd name="T12" fmla="*/ 122 w 126"/>
              <a:gd name="T13" fmla="*/ 105 h 115"/>
              <a:gd name="T14" fmla="*/ 118 w 126"/>
              <a:gd name="T15" fmla="*/ 105 h 115"/>
              <a:gd name="T16" fmla="*/ 122 w 126"/>
              <a:gd name="T17" fmla="*/ 29 h 115"/>
              <a:gd name="T18" fmla="*/ 122 w 126"/>
              <a:gd name="T19" fmla="*/ 19 h 115"/>
              <a:gd name="T20" fmla="*/ 76 w 126"/>
              <a:gd name="T21" fmla="*/ 13 h 115"/>
              <a:gd name="T22" fmla="*/ 63 w 126"/>
              <a:gd name="T23" fmla="*/ 0 h 115"/>
              <a:gd name="T24" fmla="*/ 51 w 126"/>
              <a:gd name="T25" fmla="*/ 13 h 115"/>
              <a:gd name="T26" fmla="*/ 5 w 126"/>
              <a:gd name="T27" fmla="*/ 19 h 115"/>
              <a:gd name="T28" fmla="*/ 5 w 126"/>
              <a:gd name="T29" fmla="*/ 29 h 115"/>
              <a:gd name="T30" fmla="*/ 9 w 126"/>
              <a:gd name="T31" fmla="*/ 105 h 115"/>
              <a:gd name="T32" fmla="*/ 0 w 126"/>
              <a:gd name="T33" fmla="*/ 110 h 115"/>
              <a:gd name="T34" fmla="*/ 122 w 126"/>
              <a:gd name="T35" fmla="*/ 115 h 115"/>
              <a:gd name="T36" fmla="*/ 122 w 126"/>
              <a:gd name="T37" fmla="*/ 105 h 115"/>
              <a:gd name="T38" fmla="*/ 58 w 126"/>
              <a:gd name="T39" fmla="*/ 8 h 115"/>
              <a:gd name="T40" fmla="*/ 68 w 126"/>
              <a:gd name="T41" fmla="*/ 8 h 115"/>
              <a:gd name="T42" fmla="*/ 68 w 126"/>
              <a:gd name="T43" fmla="*/ 17 h 115"/>
              <a:gd name="T44" fmla="*/ 63 w 126"/>
              <a:gd name="T45" fmla="*/ 19 h 115"/>
              <a:gd name="T46" fmla="*/ 56 w 126"/>
              <a:gd name="T47" fmla="*/ 13 h 115"/>
              <a:gd name="T48" fmla="*/ 112 w 126"/>
              <a:gd name="T49" fmla="*/ 105 h 115"/>
              <a:gd name="T50" fmla="*/ 14 w 126"/>
              <a:gd name="T51" fmla="*/ 105 h 115"/>
              <a:gd name="T52" fmla="*/ 112 w 126"/>
              <a:gd name="T53" fmla="*/ 29 h 115"/>
              <a:gd name="T54" fmla="*/ 59 w 126"/>
              <a:gd name="T55" fmla="*/ 91 h 115"/>
              <a:gd name="T56" fmla="*/ 71 w 126"/>
              <a:gd name="T57" fmla="*/ 89 h 115"/>
              <a:gd name="T58" fmla="*/ 79 w 126"/>
              <a:gd name="T59" fmla="*/ 80 h 115"/>
              <a:gd name="T60" fmla="*/ 78 w 126"/>
              <a:gd name="T61" fmla="*/ 76 h 115"/>
              <a:gd name="T62" fmla="*/ 62 w 126"/>
              <a:gd name="T63" fmla="*/ 50 h 115"/>
              <a:gd name="T64" fmla="*/ 44 w 126"/>
              <a:gd name="T65" fmla="*/ 53 h 115"/>
              <a:gd name="T66" fmla="*/ 44 w 126"/>
              <a:gd name="T67" fmla="*/ 85 h 115"/>
              <a:gd name="T68" fmla="*/ 48 w 126"/>
              <a:gd name="T69" fmla="*/ 57 h 115"/>
              <a:gd name="T70" fmla="*/ 57 w 126"/>
              <a:gd name="T71" fmla="*/ 53 h 115"/>
              <a:gd name="T72" fmla="*/ 58 w 126"/>
              <a:gd name="T73" fmla="*/ 72 h 115"/>
              <a:gd name="T74" fmla="*/ 68 w 126"/>
              <a:gd name="T75" fmla="*/ 83 h 115"/>
              <a:gd name="T76" fmla="*/ 59 w 126"/>
              <a:gd name="T77" fmla="*/ 86 h 115"/>
              <a:gd name="T78" fmla="*/ 43 w 126"/>
              <a:gd name="T79" fmla="*/ 69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26" h="115">
                <a:moveTo>
                  <a:pt x="67" y="49"/>
                </a:moveTo>
                <a:cubicBezTo>
                  <a:pt x="72" y="49"/>
                  <a:pt x="76" y="50"/>
                  <a:pt x="79" y="53"/>
                </a:cubicBezTo>
                <a:cubicBezTo>
                  <a:pt x="82" y="56"/>
                  <a:pt x="84" y="61"/>
                  <a:pt x="84" y="65"/>
                </a:cubicBezTo>
                <a:cubicBezTo>
                  <a:pt x="84" y="67"/>
                  <a:pt x="84" y="68"/>
                  <a:pt x="83" y="69"/>
                </a:cubicBezTo>
                <a:cubicBezTo>
                  <a:pt x="83" y="71"/>
                  <a:pt x="82" y="72"/>
                  <a:pt x="82" y="73"/>
                </a:cubicBezTo>
                <a:cubicBezTo>
                  <a:pt x="81" y="75"/>
                  <a:pt x="81" y="77"/>
                  <a:pt x="83" y="77"/>
                </a:cubicBezTo>
                <a:cubicBezTo>
                  <a:pt x="84" y="78"/>
                  <a:pt x="86" y="78"/>
                  <a:pt x="87" y="76"/>
                </a:cubicBezTo>
                <a:cubicBezTo>
                  <a:pt x="88" y="75"/>
                  <a:pt x="88" y="73"/>
                  <a:pt x="89" y="71"/>
                </a:cubicBezTo>
                <a:cubicBezTo>
                  <a:pt x="89" y="69"/>
                  <a:pt x="90" y="67"/>
                  <a:pt x="90" y="65"/>
                </a:cubicBezTo>
                <a:cubicBezTo>
                  <a:pt x="90" y="59"/>
                  <a:pt x="87" y="53"/>
                  <a:pt x="83" y="49"/>
                </a:cubicBezTo>
                <a:cubicBezTo>
                  <a:pt x="79" y="45"/>
                  <a:pt x="73" y="43"/>
                  <a:pt x="67" y="43"/>
                </a:cubicBezTo>
                <a:cubicBezTo>
                  <a:pt x="66" y="43"/>
                  <a:pt x="64" y="44"/>
                  <a:pt x="64" y="46"/>
                </a:cubicBezTo>
                <a:cubicBezTo>
                  <a:pt x="64" y="47"/>
                  <a:pt x="66" y="49"/>
                  <a:pt x="67" y="49"/>
                </a:cubicBezTo>
                <a:close/>
                <a:moveTo>
                  <a:pt x="122" y="105"/>
                </a:moveTo>
                <a:cubicBezTo>
                  <a:pt x="122" y="105"/>
                  <a:pt x="122" y="105"/>
                  <a:pt x="122" y="105"/>
                </a:cubicBezTo>
                <a:cubicBezTo>
                  <a:pt x="118" y="105"/>
                  <a:pt x="118" y="105"/>
                  <a:pt x="118" y="105"/>
                </a:cubicBezTo>
                <a:cubicBezTo>
                  <a:pt x="118" y="29"/>
                  <a:pt x="118" y="29"/>
                  <a:pt x="118" y="29"/>
                </a:cubicBezTo>
                <a:cubicBezTo>
                  <a:pt x="122" y="29"/>
                  <a:pt x="122" y="29"/>
                  <a:pt x="122" y="29"/>
                </a:cubicBezTo>
                <a:cubicBezTo>
                  <a:pt x="124" y="29"/>
                  <a:pt x="126" y="27"/>
                  <a:pt x="126" y="24"/>
                </a:cubicBezTo>
                <a:cubicBezTo>
                  <a:pt x="126" y="22"/>
                  <a:pt x="124" y="19"/>
                  <a:pt x="122" y="19"/>
                </a:cubicBezTo>
                <a:cubicBezTo>
                  <a:pt x="74" y="19"/>
                  <a:pt x="74" y="19"/>
                  <a:pt x="74" y="19"/>
                </a:cubicBezTo>
                <a:cubicBezTo>
                  <a:pt x="75" y="17"/>
                  <a:pt x="76" y="15"/>
                  <a:pt x="76" y="13"/>
                </a:cubicBezTo>
                <a:cubicBezTo>
                  <a:pt x="76" y="9"/>
                  <a:pt x="75" y="6"/>
                  <a:pt x="72" y="4"/>
                </a:cubicBezTo>
                <a:cubicBezTo>
                  <a:pt x="70" y="1"/>
                  <a:pt x="67" y="0"/>
                  <a:pt x="63" y="0"/>
                </a:cubicBezTo>
                <a:cubicBezTo>
                  <a:pt x="60" y="0"/>
                  <a:pt x="57" y="1"/>
                  <a:pt x="54" y="4"/>
                </a:cubicBezTo>
                <a:cubicBezTo>
                  <a:pt x="52" y="6"/>
                  <a:pt x="51" y="9"/>
                  <a:pt x="51" y="13"/>
                </a:cubicBezTo>
                <a:cubicBezTo>
                  <a:pt x="51" y="15"/>
                  <a:pt x="51" y="17"/>
                  <a:pt x="53" y="19"/>
                </a:cubicBezTo>
                <a:cubicBezTo>
                  <a:pt x="5" y="19"/>
                  <a:pt x="5" y="19"/>
                  <a:pt x="5" y="19"/>
                </a:cubicBezTo>
                <a:cubicBezTo>
                  <a:pt x="2" y="19"/>
                  <a:pt x="0" y="22"/>
                  <a:pt x="0" y="24"/>
                </a:cubicBezTo>
                <a:cubicBezTo>
                  <a:pt x="0" y="27"/>
                  <a:pt x="2" y="29"/>
                  <a:pt x="5" y="29"/>
                </a:cubicBezTo>
                <a:cubicBezTo>
                  <a:pt x="9" y="29"/>
                  <a:pt x="9" y="29"/>
                  <a:pt x="9" y="29"/>
                </a:cubicBezTo>
                <a:cubicBezTo>
                  <a:pt x="9" y="105"/>
                  <a:pt x="9" y="105"/>
                  <a:pt x="9" y="105"/>
                </a:cubicBezTo>
                <a:cubicBezTo>
                  <a:pt x="5" y="105"/>
                  <a:pt x="5" y="105"/>
                  <a:pt x="5" y="105"/>
                </a:cubicBezTo>
                <a:cubicBezTo>
                  <a:pt x="2" y="105"/>
                  <a:pt x="0" y="107"/>
                  <a:pt x="0" y="110"/>
                </a:cubicBezTo>
                <a:cubicBezTo>
                  <a:pt x="0" y="113"/>
                  <a:pt x="2" y="115"/>
                  <a:pt x="5" y="115"/>
                </a:cubicBezTo>
                <a:cubicBezTo>
                  <a:pt x="122" y="115"/>
                  <a:pt x="122" y="115"/>
                  <a:pt x="122" y="115"/>
                </a:cubicBezTo>
                <a:cubicBezTo>
                  <a:pt x="124" y="115"/>
                  <a:pt x="126" y="113"/>
                  <a:pt x="126" y="110"/>
                </a:cubicBezTo>
                <a:cubicBezTo>
                  <a:pt x="126" y="107"/>
                  <a:pt x="124" y="105"/>
                  <a:pt x="122" y="105"/>
                </a:cubicBezTo>
                <a:close/>
                <a:moveTo>
                  <a:pt x="58" y="8"/>
                </a:moveTo>
                <a:cubicBezTo>
                  <a:pt x="58" y="8"/>
                  <a:pt x="58" y="8"/>
                  <a:pt x="58" y="8"/>
                </a:cubicBezTo>
                <a:cubicBezTo>
                  <a:pt x="60" y="6"/>
                  <a:pt x="61" y="6"/>
                  <a:pt x="63" y="6"/>
                </a:cubicBezTo>
                <a:cubicBezTo>
                  <a:pt x="65" y="6"/>
                  <a:pt x="67" y="6"/>
                  <a:pt x="68" y="8"/>
                </a:cubicBezTo>
                <a:cubicBezTo>
                  <a:pt x="69" y="9"/>
                  <a:pt x="70" y="11"/>
                  <a:pt x="70" y="13"/>
                </a:cubicBezTo>
                <a:cubicBezTo>
                  <a:pt x="70" y="14"/>
                  <a:pt x="69" y="16"/>
                  <a:pt x="68" y="17"/>
                </a:cubicBezTo>
                <a:cubicBezTo>
                  <a:pt x="67" y="19"/>
                  <a:pt x="65" y="19"/>
                  <a:pt x="63" y="19"/>
                </a:cubicBezTo>
                <a:cubicBezTo>
                  <a:pt x="63" y="19"/>
                  <a:pt x="63" y="19"/>
                  <a:pt x="63" y="19"/>
                </a:cubicBezTo>
                <a:cubicBezTo>
                  <a:pt x="61" y="19"/>
                  <a:pt x="60" y="19"/>
                  <a:pt x="58" y="17"/>
                </a:cubicBezTo>
                <a:cubicBezTo>
                  <a:pt x="57" y="16"/>
                  <a:pt x="56" y="14"/>
                  <a:pt x="56" y="13"/>
                </a:cubicBezTo>
                <a:cubicBezTo>
                  <a:pt x="56" y="11"/>
                  <a:pt x="57" y="9"/>
                  <a:pt x="58" y="8"/>
                </a:cubicBezTo>
                <a:close/>
                <a:moveTo>
                  <a:pt x="112" y="105"/>
                </a:moveTo>
                <a:cubicBezTo>
                  <a:pt x="112" y="105"/>
                  <a:pt x="112" y="105"/>
                  <a:pt x="112" y="105"/>
                </a:cubicBezTo>
                <a:cubicBezTo>
                  <a:pt x="14" y="105"/>
                  <a:pt x="14" y="105"/>
                  <a:pt x="14" y="105"/>
                </a:cubicBezTo>
                <a:cubicBezTo>
                  <a:pt x="14" y="29"/>
                  <a:pt x="14" y="29"/>
                  <a:pt x="14" y="29"/>
                </a:cubicBezTo>
                <a:cubicBezTo>
                  <a:pt x="112" y="29"/>
                  <a:pt x="112" y="29"/>
                  <a:pt x="112" y="29"/>
                </a:cubicBezTo>
                <a:cubicBezTo>
                  <a:pt x="112" y="105"/>
                  <a:pt x="112" y="105"/>
                  <a:pt x="112" y="105"/>
                </a:cubicBezTo>
                <a:close/>
                <a:moveTo>
                  <a:pt x="59" y="91"/>
                </a:moveTo>
                <a:cubicBezTo>
                  <a:pt x="59" y="91"/>
                  <a:pt x="59" y="91"/>
                  <a:pt x="59" y="91"/>
                </a:cubicBezTo>
                <a:cubicBezTo>
                  <a:pt x="63" y="91"/>
                  <a:pt x="67" y="90"/>
                  <a:pt x="71" y="89"/>
                </a:cubicBezTo>
                <a:cubicBezTo>
                  <a:pt x="71" y="88"/>
                  <a:pt x="71" y="88"/>
                  <a:pt x="71" y="88"/>
                </a:cubicBezTo>
                <a:cubicBezTo>
                  <a:pt x="74" y="87"/>
                  <a:pt x="77" y="84"/>
                  <a:pt x="79" y="80"/>
                </a:cubicBezTo>
                <a:cubicBezTo>
                  <a:pt x="79" y="80"/>
                  <a:pt x="79" y="80"/>
                  <a:pt x="79" y="80"/>
                </a:cubicBezTo>
                <a:cubicBezTo>
                  <a:pt x="80" y="79"/>
                  <a:pt x="79" y="77"/>
                  <a:pt x="78" y="76"/>
                </a:cubicBezTo>
                <a:cubicBezTo>
                  <a:pt x="62" y="67"/>
                  <a:pt x="62" y="67"/>
                  <a:pt x="62" y="67"/>
                </a:cubicBezTo>
                <a:cubicBezTo>
                  <a:pt x="62" y="50"/>
                  <a:pt x="62" y="50"/>
                  <a:pt x="62" y="50"/>
                </a:cubicBezTo>
                <a:cubicBezTo>
                  <a:pt x="62" y="48"/>
                  <a:pt x="61" y="47"/>
                  <a:pt x="59" y="47"/>
                </a:cubicBezTo>
                <a:cubicBezTo>
                  <a:pt x="53" y="47"/>
                  <a:pt x="48" y="49"/>
                  <a:pt x="44" y="53"/>
                </a:cubicBezTo>
                <a:cubicBezTo>
                  <a:pt x="40" y="57"/>
                  <a:pt x="37" y="63"/>
                  <a:pt x="37" y="69"/>
                </a:cubicBezTo>
                <a:cubicBezTo>
                  <a:pt x="37" y="75"/>
                  <a:pt x="40" y="81"/>
                  <a:pt x="44" y="85"/>
                </a:cubicBezTo>
                <a:cubicBezTo>
                  <a:pt x="48" y="89"/>
                  <a:pt x="53" y="91"/>
                  <a:pt x="59" y="91"/>
                </a:cubicBezTo>
                <a:close/>
                <a:moveTo>
                  <a:pt x="48" y="57"/>
                </a:moveTo>
                <a:cubicBezTo>
                  <a:pt x="48" y="57"/>
                  <a:pt x="48" y="57"/>
                  <a:pt x="48" y="57"/>
                </a:cubicBezTo>
                <a:cubicBezTo>
                  <a:pt x="50" y="55"/>
                  <a:pt x="53" y="53"/>
                  <a:pt x="57" y="53"/>
                </a:cubicBezTo>
                <a:cubicBezTo>
                  <a:pt x="57" y="69"/>
                  <a:pt x="57" y="69"/>
                  <a:pt x="57" y="69"/>
                </a:cubicBezTo>
                <a:cubicBezTo>
                  <a:pt x="57" y="70"/>
                  <a:pt x="57" y="71"/>
                  <a:pt x="58" y="72"/>
                </a:cubicBezTo>
                <a:cubicBezTo>
                  <a:pt x="72" y="80"/>
                  <a:pt x="72" y="80"/>
                  <a:pt x="72" y="80"/>
                </a:cubicBezTo>
                <a:cubicBezTo>
                  <a:pt x="71" y="81"/>
                  <a:pt x="69" y="82"/>
                  <a:pt x="68" y="83"/>
                </a:cubicBezTo>
                <a:cubicBezTo>
                  <a:pt x="68" y="84"/>
                  <a:pt x="68" y="84"/>
                  <a:pt x="68" y="84"/>
                </a:cubicBezTo>
                <a:cubicBezTo>
                  <a:pt x="65" y="85"/>
                  <a:pt x="62" y="86"/>
                  <a:pt x="59" y="86"/>
                </a:cubicBezTo>
                <a:cubicBezTo>
                  <a:pt x="55" y="86"/>
                  <a:pt x="51" y="84"/>
                  <a:pt x="48" y="81"/>
                </a:cubicBezTo>
                <a:cubicBezTo>
                  <a:pt x="45" y="78"/>
                  <a:pt x="43" y="74"/>
                  <a:pt x="43" y="69"/>
                </a:cubicBezTo>
                <a:cubicBezTo>
                  <a:pt x="43" y="64"/>
                  <a:pt x="45" y="60"/>
                  <a:pt x="48" y="57"/>
                </a:cubicBezTo>
                <a:close/>
              </a:path>
            </a:pathLst>
          </a:custGeom>
          <a:solidFill>
            <a:schemeClr val="accent1"/>
          </a:solidFill>
          <a:ln>
            <a:noFill/>
          </a:ln>
        </p:spPr>
        <p:txBody>
          <a:bodyPr vert="horz" wrap="square" lIns="121920" tIns="60960" rIns="121920" bIns="60960" numCol="1" anchor="t" anchorCtr="0" compatLnSpc="1"/>
          <a:lstStyle/>
          <a:p>
            <a:pPr defTabSz="1219170"/>
            <a:endParaRPr lang="zh-CN" altLang="en-US" sz="2400">
              <a:solidFill>
                <a:srgbClr val="333333"/>
              </a:solidFill>
              <a:latin typeface="Calibri"/>
              <a:ea typeface="宋体" panose="02010600030101010101" pitchFamily="2" charset="-122"/>
            </a:endParaRPr>
          </a:p>
        </p:txBody>
      </p:sp>
      <p:sp>
        <p:nvSpPr>
          <p:cNvPr id="18" name="PA_矩形 24"/>
          <p:cNvSpPr>
            <a:spLocks noChangeArrowheads="1"/>
          </p:cNvSpPr>
          <p:nvPr>
            <p:custDataLst>
              <p:tags r:id="rId4"/>
            </p:custDataLst>
          </p:nvPr>
        </p:nvSpPr>
        <p:spPr bwMode="auto">
          <a:xfrm>
            <a:off x="5128128" y="3416800"/>
            <a:ext cx="1935744" cy="8885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defTabSz="1219170">
              <a:lnSpc>
                <a:spcPct val="120000"/>
              </a:lnSpc>
              <a:spcBef>
                <a:spcPts val="400"/>
              </a:spcBef>
            </a:pPr>
            <a:r>
              <a:rPr lang="zh-CN" altLang="en-US" sz="1333" b="1" dirty="0">
                <a:solidFill>
                  <a:srgbClr val="333333">
                    <a:lumMod val="75000"/>
                    <a:lumOff val="25000"/>
                  </a:srgbClr>
                </a:solidFill>
                <a:latin typeface="Calibri"/>
                <a:ea typeface="宋体" panose="02010600030101010101" pitchFamily="2" charset="-122"/>
              </a:rPr>
              <a:t>TOPIC HEADER HERE</a:t>
            </a:r>
            <a:endParaRPr lang="zh-CN" altLang="en-US" sz="1333" dirty="0">
              <a:solidFill>
                <a:srgbClr val="333333">
                  <a:lumMod val="75000"/>
                  <a:lumOff val="25000"/>
                </a:srgbClr>
              </a:solidFill>
              <a:latin typeface="Calibri"/>
              <a:ea typeface="宋体" panose="02010600030101010101" pitchFamily="2" charset="-122"/>
            </a:endParaRPr>
          </a:p>
          <a:p>
            <a:pPr algn="ctr" defTabSz="1219170">
              <a:lnSpc>
                <a:spcPct val="120000"/>
              </a:lnSpc>
              <a:spcBef>
                <a:spcPts val="400"/>
              </a:spcBef>
            </a:pPr>
            <a:r>
              <a:rPr lang="en-US" altLang="zh-CN" sz="1067" dirty="0">
                <a:solidFill>
                  <a:srgbClr val="FFFFFF">
                    <a:lumMod val="50000"/>
                  </a:srgbClr>
                </a:solidFill>
                <a:latin typeface="Calibri"/>
                <a:ea typeface="宋体" panose="02010600030101010101" pitchFamily="2" charset="-122"/>
              </a:rPr>
              <a:t>We have many PowerPoint templates that has been specifically designed. </a:t>
            </a:r>
          </a:p>
        </p:txBody>
      </p:sp>
      <p:sp>
        <p:nvSpPr>
          <p:cNvPr id="20" name="PA_矩形 24"/>
          <p:cNvSpPr>
            <a:spLocks noChangeArrowheads="1"/>
          </p:cNvSpPr>
          <p:nvPr>
            <p:custDataLst>
              <p:tags r:id="rId5"/>
            </p:custDataLst>
          </p:nvPr>
        </p:nvSpPr>
        <p:spPr bwMode="auto">
          <a:xfrm>
            <a:off x="967899" y="2187796"/>
            <a:ext cx="2458104" cy="10856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r" defTabSz="1219170">
              <a:lnSpc>
                <a:spcPct val="120000"/>
              </a:lnSpc>
              <a:spcBef>
                <a:spcPts val="400"/>
              </a:spcBef>
            </a:pPr>
            <a:r>
              <a:rPr lang="zh-CN" altLang="en-US" sz="1333" b="1" dirty="0">
                <a:solidFill>
                  <a:srgbClr val="333333">
                    <a:lumMod val="75000"/>
                    <a:lumOff val="25000"/>
                  </a:srgbClr>
                </a:solidFill>
                <a:latin typeface="Calibri"/>
                <a:ea typeface="宋体" panose="02010600030101010101" pitchFamily="2" charset="-122"/>
              </a:rPr>
              <a:t>TOPIC HEADER HERE</a:t>
            </a:r>
            <a:endParaRPr lang="zh-CN" altLang="en-US" sz="1333" dirty="0">
              <a:solidFill>
                <a:srgbClr val="333333">
                  <a:lumMod val="75000"/>
                  <a:lumOff val="25000"/>
                </a:srgbClr>
              </a:solidFill>
              <a:latin typeface="Calibri"/>
              <a:ea typeface="宋体" panose="02010600030101010101" pitchFamily="2" charset="-122"/>
            </a:endParaRPr>
          </a:p>
          <a:p>
            <a:pPr algn="r" defTabSz="1219170">
              <a:lnSpc>
                <a:spcPct val="120000"/>
              </a:lnSpc>
              <a:spcBef>
                <a:spcPts val="400"/>
              </a:spcBef>
            </a:pPr>
            <a:r>
              <a:rPr lang="en-US" altLang="zh-CN" sz="1067" dirty="0">
                <a:solidFill>
                  <a:srgbClr val="FFFFFF">
                    <a:lumMod val="50000"/>
                  </a:srgbClr>
                </a:solidFill>
                <a:latin typeface="Calibri"/>
                <a:ea typeface="宋体" panose="02010600030101010101" pitchFamily="2" charset="-122"/>
              </a:rPr>
              <a:t>We have many PowerPoint templates that has been specifically designed to help anyone that is stepping into the world of PowerPoint for the very first time. </a:t>
            </a:r>
          </a:p>
        </p:txBody>
      </p:sp>
      <p:sp>
        <p:nvSpPr>
          <p:cNvPr id="22" name="PA_矩形 24"/>
          <p:cNvSpPr>
            <a:spLocks noChangeArrowheads="1"/>
          </p:cNvSpPr>
          <p:nvPr>
            <p:custDataLst>
              <p:tags r:id="rId6"/>
            </p:custDataLst>
          </p:nvPr>
        </p:nvSpPr>
        <p:spPr bwMode="auto">
          <a:xfrm>
            <a:off x="3656200" y="2252287"/>
            <a:ext cx="798993" cy="5909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defTabSz="1219170">
              <a:lnSpc>
                <a:spcPct val="120000"/>
              </a:lnSpc>
              <a:spcBef>
                <a:spcPts val="400"/>
              </a:spcBef>
            </a:pPr>
            <a:r>
              <a:rPr lang="en-US" altLang="zh-CN" sz="3200" b="1" dirty="0">
                <a:solidFill>
                  <a:srgbClr val="84CBC3"/>
                </a:solidFill>
                <a:latin typeface="Calibri"/>
                <a:ea typeface="宋体" panose="02010600030101010101" pitchFamily="2" charset="-122"/>
              </a:rPr>
              <a:t>15%</a:t>
            </a:r>
            <a:endParaRPr lang="en-US" altLang="zh-CN" sz="2400" dirty="0">
              <a:solidFill>
                <a:srgbClr val="84CBC3"/>
              </a:solidFill>
              <a:latin typeface="Calibri"/>
              <a:ea typeface="宋体" panose="02010600030101010101" pitchFamily="2" charset="-122"/>
            </a:endParaRPr>
          </a:p>
        </p:txBody>
      </p:sp>
      <p:sp>
        <p:nvSpPr>
          <p:cNvPr id="24" name="PA_矩形 24"/>
          <p:cNvSpPr>
            <a:spLocks noChangeArrowheads="1"/>
          </p:cNvSpPr>
          <p:nvPr>
            <p:custDataLst>
              <p:tags r:id="rId7"/>
            </p:custDataLst>
          </p:nvPr>
        </p:nvSpPr>
        <p:spPr bwMode="auto">
          <a:xfrm>
            <a:off x="1159920" y="4596499"/>
            <a:ext cx="2458104" cy="10856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r" defTabSz="1219170">
              <a:lnSpc>
                <a:spcPct val="120000"/>
              </a:lnSpc>
              <a:spcBef>
                <a:spcPts val="400"/>
              </a:spcBef>
            </a:pPr>
            <a:r>
              <a:rPr lang="zh-CN" altLang="en-US" sz="1333" b="1" dirty="0">
                <a:solidFill>
                  <a:srgbClr val="333333">
                    <a:lumMod val="75000"/>
                    <a:lumOff val="25000"/>
                  </a:srgbClr>
                </a:solidFill>
                <a:latin typeface="Calibri"/>
                <a:ea typeface="宋体" panose="02010600030101010101" pitchFamily="2" charset="-122"/>
              </a:rPr>
              <a:t>TOPIC HEADER HERE</a:t>
            </a:r>
            <a:endParaRPr lang="zh-CN" altLang="en-US" sz="1333" dirty="0">
              <a:solidFill>
                <a:srgbClr val="333333">
                  <a:lumMod val="75000"/>
                  <a:lumOff val="25000"/>
                </a:srgbClr>
              </a:solidFill>
              <a:latin typeface="Calibri"/>
              <a:ea typeface="宋体" panose="02010600030101010101" pitchFamily="2" charset="-122"/>
            </a:endParaRPr>
          </a:p>
          <a:p>
            <a:pPr algn="r" defTabSz="1219170">
              <a:lnSpc>
                <a:spcPct val="120000"/>
              </a:lnSpc>
              <a:spcBef>
                <a:spcPts val="400"/>
              </a:spcBef>
            </a:pPr>
            <a:r>
              <a:rPr lang="en-US" altLang="zh-CN" sz="1067" dirty="0">
                <a:solidFill>
                  <a:srgbClr val="FFFFFF">
                    <a:lumMod val="50000"/>
                  </a:srgbClr>
                </a:solidFill>
                <a:latin typeface="Calibri"/>
                <a:ea typeface="宋体" panose="02010600030101010101" pitchFamily="2" charset="-122"/>
              </a:rPr>
              <a:t>We have many PowerPoint templates that has been specifically designed to help anyone that is stepping into the world of PowerPoint for the very first time. </a:t>
            </a:r>
          </a:p>
        </p:txBody>
      </p:sp>
      <p:sp>
        <p:nvSpPr>
          <p:cNvPr id="25" name="PA_矩形 24"/>
          <p:cNvSpPr>
            <a:spLocks noChangeArrowheads="1"/>
          </p:cNvSpPr>
          <p:nvPr>
            <p:custDataLst>
              <p:tags r:id="rId8"/>
            </p:custDataLst>
          </p:nvPr>
        </p:nvSpPr>
        <p:spPr bwMode="auto">
          <a:xfrm>
            <a:off x="3848221" y="4660989"/>
            <a:ext cx="798993" cy="5909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defTabSz="1219170">
              <a:lnSpc>
                <a:spcPct val="120000"/>
              </a:lnSpc>
              <a:spcBef>
                <a:spcPts val="400"/>
              </a:spcBef>
            </a:pPr>
            <a:r>
              <a:rPr lang="en-US" altLang="zh-CN" sz="3200" b="1" dirty="0">
                <a:solidFill>
                  <a:srgbClr val="1D69A3"/>
                </a:solidFill>
                <a:latin typeface="Calibri"/>
                <a:ea typeface="宋体" panose="02010600030101010101" pitchFamily="2" charset="-122"/>
              </a:rPr>
              <a:t>40%</a:t>
            </a:r>
            <a:endParaRPr lang="en-US" altLang="zh-CN" sz="2400" dirty="0">
              <a:solidFill>
                <a:srgbClr val="1D69A3"/>
              </a:solidFill>
              <a:latin typeface="Calibri"/>
              <a:ea typeface="宋体" panose="02010600030101010101" pitchFamily="2" charset="-122"/>
            </a:endParaRPr>
          </a:p>
        </p:txBody>
      </p:sp>
      <p:sp>
        <p:nvSpPr>
          <p:cNvPr id="26" name="PA_矩形 24"/>
          <p:cNvSpPr>
            <a:spLocks noChangeArrowheads="1"/>
          </p:cNvSpPr>
          <p:nvPr>
            <p:custDataLst>
              <p:tags r:id="rId9"/>
            </p:custDataLst>
          </p:nvPr>
        </p:nvSpPr>
        <p:spPr bwMode="auto">
          <a:xfrm>
            <a:off x="7915335" y="1432443"/>
            <a:ext cx="2458104" cy="10856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defTabSz="1219170">
              <a:lnSpc>
                <a:spcPct val="120000"/>
              </a:lnSpc>
              <a:spcBef>
                <a:spcPts val="400"/>
              </a:spcBef>
            </a:pPr>
            <a:r>
              <a:rPr lang="zh-CN" altLang="en-US" sz="1333" b="1" dirty="0">
                <a:solidFill>
                  <a:srgbClr val="333333">
                    <a:lumMod val="75000"/>
                    <a:lumOff val="25000"/>
                  </a:srgbClr>
                </a:solidFill>
                <a:latin typeface="Calibri"/>
                <a:ea typeface="宋体" panose="02010600030101010101" pitchFamily="2" charset="-122"/>
              </a:rPr>
              <a:t>TOPIC HEADER HERE</a:t>
            </a:r>
            <a:endParaRPr lang="zh-CN" altLang="en-US" sz="1333" dirty="0">
              <a:solidFill>
                <a:srgbClr val="333333">
                  <a:lumMod val="75000"/>
                  <a:lumOff val="25000"/>
                </a:srgbClr>
              </a:solidFill>
              <a:latin typeface="Calibri"/>
              <a:ea typeface="宋体" panose="02010600030101010101" pitchFamily="2" charset="-122"/>
            </a:endParaRPr>
          </a:p>
          <a:p>
            <a:pPr defTabSz="1219170">
              <a:lnSpc>
                <a:spcPct val="120000"/>
              </a:lnSpc>
              <a:spcBef>
                <a:spcPts val="400"/>
              </a:spcBef>
            </a:pPr>
            <a:r>
              <a:rPr lang="en-US" altLang="zh-CN" sz="1067" dirty="0">
                <a:solidFill>
                  <a:srgbClr val="FFFFFF">
                    <a:lumMod val="50000"/>
                  </a:srgbClr>
                </a:solidFill>
                <a:latin typeface="Calibri"/>
                <a:ea typeface="宋体" panose="02010600030101010101" pitchFamily="2" charset="-122"/>
              </a:rPr>
              <a:t>We have many PowerPoint templates that has been specifically designed to help anyone that is stepping into the world of PowerPoint for the very first time. </a:t>
            </a:r>
          </a:p>
        </p:txBody>
      </p:sp>
      <p:sp>
        <p:nvSpPr>
          <p:cNvPr id="27" name="PA_矩形 24"/>
          <p:cNvSpPr>
            <a:spLocks noChangeArrowheads="1"/>
          </p:cNvSpPr>
          <p:nvPr>
            <p:custDataLst>
              <p:tags r:id="rId10"/>
            </p:custDataLst>
          </p:nvPr>
        </p:nvSpPr>
        <p:spPr bwMode="auto">
          <a:xfrm>
            <a:off x="6872100" y="1492941"/>
            <a:ext cx="798993" cy="5909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defTabSz="1219170">
              <a:lnSpc>
                <a:spcPct val="120000"/>
              </a:lnSpc>
              <a:spcBef>
                <a:spcPts val="400"/>
              </a:spcBef>
            </a:pPr>
            <a:r>
              <a:rPr lang="en-US" altLang="zh-CN" sz="3200" b="1" dirty="0">
                <a:solidFill>
                  <a:srgbClr val="F8D158"/>
                </a:solidFill>
                <a:latin typeface="Calibri"/>
                <a:ea typeface="宋体" panose="02010600030101010101" pitchFamily="2" charset="-122"/>
              </a:rPr>
              <a:t>20%</a:t>
            </a:r>
            <a:endParaRPr lang="en-US" altLang="zh-CN" sz="2400" dirty="0">
              <a:solidFill>
                <a:srgbClr val="F8D158"/>
              </a:solidFill>
              <a:latin typeface="Calibri"/>
              <a:ea typeface="宋体" panose="02010600030101010101" pitchFamily="2" charset="-122"/>
            </a:endParaRPr>
          </a:p>
        </p:txBody>
      </p:sp>
      <p:sp>
        <p:nvSpPr>
          <p:cNvPr id="28" name="PA_矩形 24"/>
          <p:cNvSpPr>
            <a:spLocks noChangeArrowheads="1"/>
          </p:cNvSpPr>
          <p:nvPr>
            <p:custDataLst>
              <p:tags r:id="rId11"/>
            </p:custDataLst>
          </p:nvPr>
        </p:nvSpPr>
        <p:spPr bwMode="auto">
          <a:xfrm>
            <a:off x="9002013" y="3313640"/>
            <a:ext cx="2458104" cy="10856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defTabSz="1219170">
              <a:lnSpc>
                <a:spcPct val="120000"/>
              </a:lnSpc>
              <a:spcBef>
                <a:spcPts val="400"/>
              </a:spcBef>
            </a:pPr>
            <a:r>
              <a:rPr lang="zh-CN" altLang="en-US" sz="1333" b="1" dirty="0">
                <a:solidFill>
                  <a:srgbClr val="333333">
                    <a:lumMod val="75000"/>
                    <a:lumOff val="25000"/>
                  </a:srgbClr>
                </a:solidFill>
                <a:latin typeface="Calibri"/>
                <a:ea typeface="宋体" panose="02010600030101010101" pitchFamily="2" charset="-122"/>
              </a:rPr>
              <a:t>TOPIC HEADER HERE</a:t>
            </a:r>
            <a:endParaRPr lang="zh-CN" altLang="en-US" sz="1333" dirty="0">
              <a:solidFill>
                <a:srgbClr val="333333">
                  <a:lumMod val="75000"/>
                  <a:lumOff val="25000"/>
                </a:srgbClr>
              </a:solidFill>
              <a:latin typeface="Calibri"/>
              <a:ea typeface="宋体" panose="02010600030101010101" pitchFamily="2" charset="-122"/>
            </a:endParaRPr>
          </a:p>
          <a:p>
            <a:pPr defTabSz="1219170">
              <a:lnSpc>
                <a:spcPct val="120000"/>
              </a:lnSpc>
              <a:spcBef>
                <a:spcPts val="400"/>
              </a:spcBef>
            </a:pPr>
            <a:r>
              <a:rPr lang="en-US" altLang="zh-CN" sz="1067" dirty="0">
                <a:solidFill>
                  <a:srgbClr val="FFFFFF">
                    <a:lumMod val="50000"/>
                  </a:srgbClr>
                </a:solidFill>
                <a:latin typeface="Calibri"/>
                <a:ea typeface="宋体" panose="02010600030101010101" pitchFamily="2" charset="-122"/>
              </a:rPr>
              <a:t>We have many PowerPoint templates that has been specifically designed to help anyone that is stepping into the world of PowerPoint for the very first time. </a:t>
            </a:r>
          </a:p>
        </p:txBody>
      </p:sp>
      <p:sp>
        <p:nvSpPr>
          <p:cNvPr id="29" name="PA_矩形 24"/>
          <p:cNvSpPr>
            <a:spLocks noChangeArrowheads="1"/>
          </p:cNvSpPr>
          <p:nvPr>
            <p:custDataLst>
              <p:tags r:id="rId12"/>
            </p:custDataLst>
          </p:nvPr>
        </p:nvSpPr>
        <p:spPr bwMode="auto">
          <a:xfrm>
            <a:off x="7915337" y="3304831"/>
            <a:ext cx="798993" cy="5909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defTabSz="1219170">
              <a:lnSpc>
                <a:spcPct val="120000"/>
              </a:lnSpc>
              <a:spcBef>
                <a:spcPts val="400"/>
              </a:spcBef>
            </a:pPr>
            <a:r>
              <a:rPr lang="en-US" altLang="zh-CN" sz="3200" b="1" dirty="0">
                <a:solidFill>
                  <a:srgbClr val="F57365"/>
                </a:solidFill>
                <a:latin typeface="Calibri"/>
                <a:ea typeface="宋体" panose="02010600030101010101" pitchFamily="2" charset="-122"/>
              </a:rPr>
              <a:t>25%</a:t>
            </a:r>
            <a:endParaRPr lang="en-US" altLang="zh-CN" sz="2400" dirty="0">
              <a:solidFill>
                <a:srgbClr val="F57365"/>
              </a:solidFill>
              <a:latin typeface="Calibri"/>
              <a:ea typeface="宋体" panose="02010600030101010101" pitchFamily="2" charset="-122"/>
            </a:endParaRPr>
          </a:p>
        </p:txBody>
      </p:sp>
      <p:sp>
        <p:nvSpPr>
          <p:cNvPr id="35" name="PA_矩形 39"/>
          <p:cNvSpPr>
            <a:spLocks noChangeArrowheads="1"/>
          </p:cNvSpPr>
          <p:nvPr>
            <p:custDataLst>
              <p:tags r:id="rId13"/>
            </p:custDataLst>
          </p:nvPr>
        </p:nvSpPr>
        <p:spPr bwMode="auto">
          <a:xfrm>
            <a:off x="554879" y="371042"/>
            <a:ext cx="3704079" cy="4104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defTabSz="1219170"/>
            <a:r>
              <a:rPr lang="zh-CN" altLang="en-US" sz="2667" dirty="0">
                <a:solidFill>
                  <a:srgbClr val="FFFFFF">
                    <a:lumMod val="50000"/>
                  </a:srgbClr>
                </a:solidFill>
                <a:latin typeface="微软雅黑" pitchFamily="34" charset="-122"/>
                <a:ea typeface="微软雅黑" pitchFamily="34" charset="-122"/>
              </a:rPr>
              <a:t>此处添加</a:t>
            </a:r>
            <a:r>
              <a:rPr lang="zh-CN" altLang="en-US" sz="2667" dirty="0">
                <a:solidFill>
                  <a:srgbClr val="1D69A3"/>
                </a:solidFill>
                <a:latin typeface="微软雅黑" pitchFamily="34" charset="-122"/>
                <a:ea typeface="微软雅黑" pitchFamily="34" charset="-122"/>
              </a:rPr>
              <a:t>标题文本</a:t>
            </a:r>
            <a:endParaRPr lang="en-US" altLang="zh-CN" sz="2667" dirty="0">
              <a:solidFill>
                <a:srgbClr val="1D69A3"/>
              </a:solidFill>
              <a:latin typeface="微软雅黑" pitchFamily="34" charset="-122"/>
              <a:ea typeface="微软雅黑" pitchFamily="34" charset="-122"/>
            </a:endParaRPr>
          </a:p>
        </p:txBody>
      </p:sp>
      <p:grpSp>
        <p:nvGrpSpPr>
          <p:cNvPr id="36" name="PA_组合 35"/>
          <p:cNvGrpSpPr/>
          <p:nvPr>
            <p:custDataLst>
              <p:tags r:id="rId14"/>
            </p:custDataLst>
          </p:nvPr>
        </p:nvGrpSpPr>
        <p:grpSpPr>
          <a:xfrm>
            <a:off x="554877" y="932724"/>
            <a:ext cx="1199456" cy="74689"/>
            <a:chOff x="0" y="2842590"/>
            <a:chExt cx="7054752" cy="89199"/>
          </a:xfrm>
        </p:grpSpPr>
        <p:sp>
          <p:nvSpPr>
            <p:cNvPr id="37" name="矩形 36"/>
            <p:cNvSpPr/>
            <p:nvPr/>
          </p:nvSpPr>
          <p:spPr>
            <a:xfrm>
              <a:off x="0" y="2842590"/>
              <a:ext cx="1763688" cy="8919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2400">
                <a:solidFill>
                  <a:srgbClr val="FFFFFF"/>
                </a:solidFill>
                <a:latin typeface="Calibri"/>
                <a:ea typeface="宋体" panose="02010600030101010101" pitchFamily="2" charset="-122"/>
              </a:endParaRPr>
            </a:p>
          </p:txBody>
        </p:sp>
        <p:sp>
          <p:nvSpPr>
            <p:cNvPr id="38" name="矩形 37"/>
            <p:cNvSpPr/>
            <p:nvPr/>
          </p:nvSpPr>
          <p:spPr>
            <a:xfrm>
              <a:off x="1763688" y="2842590"/>
              <a:ext cx="1763688" cy="8919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2400">
                <a:solidFill>
                  <a:srgbClr val="FFFFFF"/>
                </a:solidFill>
                <a:latin typeface="Calibri"/>
                <a:ea typeface="宋体" panose="02010600030101010101" pitchFamily="2" charset="-122"/>
              </a:endParaRPr>
            </a:p>
          </p:txBody>
        </p:sp>
        <p:sp>
          <p:nvSpPr>
            <p:cNvPr id="39" name="矩形 38"/>
            <p:cNvSpPr/>
            <p:nvPr/>
          </p:nvSpPr>
          <p:spPr>
            <a:xfrm>
              <a:off x="3527376" y="2842590"/>
              <a:ext cx="1763688" cy="89199"/>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2400">
                <a:solidFill>
                  <a:srgbClr val="FFFFFF"/>
                </a:solidFill>
                <a:latin typeface="Calibri"/>
                <a:ea typeface="宋体" panose="02010600030101010101" pitchFamily="2" charset="-122"/>
              </a:endParaRPr>
            </a:p>
          </p:txBody>
        </p:sp>
        <p:sp>
          <p:nvSpPr>
            <p:cNvPr id="40" name="矩形 39"/>
            <p:cNvSpPr/>
            <p:nvPr/>
          </p:nvSpPr>
          <p:spPr>
            <a:xfrm>
              <a:off x="5291064" y="2842590"/>
              <a:ext cx="1763688" cy="8919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2400">
                <a:solidFill>
                  <a:srgbClr val="FFFFFF"/>
                </a:solidFill>
                <a:latin typeface="Calibri"/>
                <a:ea typeface="宋体" panose="02010600030101010101" pitchFamily="2" charset="-122"/>
              </a:endParaRPr>
            </a:p>
          </p:txBody>
        </p:sp>
      </p:grpSp>
    </p:spTree>
    <p:extLst>
      <p:ext uri="{BB962C8B-B14F-4D97-AF65-F5344CB8AC3E}">
        <p14:creationId xmlns:p14="http://schemas.microsoft.com/office/powerpoint/2010/main" val="104475107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entr" presetSubtype="0" fill="hold" grpId="0" nodeType="withEffect">
                                  <p:stCondLst>
                                    <p:cond delay="0"/>
                                  </p:stCondLst>
                                  <p:iterate type="lt">
                                    <p:tmPct val="10000"/>
                                  </p:iterate>
                                  <p:childTnLst>
                                    <p:set>
                                      <p:cBhvr>
                                        <p:cTn id="6" dur="1" fill="hold">
                                          <p:stCondLst>
                                            <p:cond delay="0"/>
                                          </p:stCondLst>
                                        </p:cTn>
                                        <p:tgtEl>
                                          <p:spTgt spid="19"/>
                                        </p:tgtEl>
                                        <p:attrNameLst>
                                          <p:attrName>style.visibility</p:attrName>
                                        </p:attrNameLst>
                                      </p:cBhvr>
                                      <p:to>
                                        <p:strVal val="visible"/>
                                      </p:to>
                                    </p:set>
                                    <p:anim to="" calcmode="lin" valueType="num">
                                      <p:cBhvr>
                                        <p:cTn id="7" dur="700" fill="hold">
                                          <p:stCondLst>
                                            <p:cond delay="0"/>
                                          </p:stCondLst>
                                        </p:cTn>
                                        <p:tgtEl>
                                          <p:spTgt spid="19"/>
                                        </p:tgtEl>
                                        <p:attrNameLst>
                                          <p:attrName>ppt_x</p:attrName>
                                        </p:attrNameLst>
                                      </p:cBhvr>
                                      <p:tavLst>
                                        <p:tav tm="0" fmla="#ppt_x-(-#ppt_w/2*cos(ppt_r/180*pi))*((1.5-1.5*$)^2-(1.5-1.5*$)^3)">
                                          <p:val>
                                            <p:strVal val="0"/>
                                          </p:val>
                                        </p:tav>
                                        <p:tav tm="100000">
                                          <p:val>
                                            <p:strVal val="1"/>
                                          </p:val>
                                        </p:tav>
                                      </p:tavLst>
                                    </p:anim>
                                    <p:anim to="" calcmode="lin" valueType="num">
                                      <p:cBhvr>
                                        <p:cTn id="8" dur="700" fill="hold">
                                          <p:stCondLst>
                                            <p:cond delay="0"/>
                                          </p:stCondLst>
                                        </p:cTn>
                                        <p:tgtEl>
                                          <p:spTgt spid="19"/>
                                        </p:tgtEl>
                                        <p:attrNameLst>
                                          <p:attrName>ppt_y</p:attrName>
                                        </p:attrNameLst>
                                      </p:cBhvr>
                                      <p:tavLst>
                                        <p:tav tm="0" fmla="#ppt_y+(-#ppt_h/2*cos(ppt_r/180*pi))*((1.5-1.5*$)^2-(1.5-1.5*$)^3)">
                                          <p:val>
                                            <p:strVal val="0"/>
                                          </p:val>
                                        </p:tav>
                                        <p:tav tm="100000">
                                          <p:val>
                                            <p:strVal val="1"/>
                                          </p:val>
                                        </p:tav>
                                      </p:tavLst>
                                    </p:anim>
                                    <p:anim to="" calcmode="lin" valueType="num">
                                      <p:cBhvr>
                                        <p:cTn id="9" dur="700" fill="hold">
                                          <p:stCondLst>
                                            <p:cond delay="0"/>
                                          </p:stCondLst>
                                        </p:cTn>
                                        <p:tgtEl>
                                          <p:spTgt spid="19"/>
                                        </p:tgtEl>
                                        <p:attrNameLst>
                                          <p:attrName>ppt_h</p:attrName>
                                        </p:attrNameLst>
                                      </p:cBhvr>
                                      <p:tavLst>
                                        <p:tav tm="0" fmla="#ppt_h-(-#ppt_h)*((1.5-1.5*$)^2-(1.5-1.5*$)^3)">
                                          <p:val>
                                            <p:strVal val="0"/>
                                          </p:val>
                                        </p:tav>
                                        <p:tav tm="100000">
                                          <p:val>
                                            <p:strVal val="1"/>
                                          </p:val>
                                        </p:tav>
                                      </p:tavLst>
                                    </p:anim>
                                    <p:anim to="" calcmode="lin" valueType="num">
                                      <p:cBhvr>
                                        <p:cTn id="10" dur="700" fill="hold">
                                          <p:stCondLst>
                                            <p:cond delay="0"/>
                                          </p:stCondLst>
                                        </p:cTn>
                                        <p:tgtEl>
                                          <p:spTgt spid="19"/>
                                        </p:tgtEl>
                                        <p:attrNameLst>
                                          <p:attrName>ppt_w</p:attrName>
                                        </p:attrNameLst>
                                      </p:cBhvr>
                                      <p:tavLst>
                                        <p:tav tm="0" fmla="#ppt_w-(-#ppt_w)*((1.5-1.5*$)^2-(1.5-1.5*$)^3)">
                                          <p:val>
                                            <p:strVal val="0"/>
                                          </p:val>
                                        </p:tav>
                                        <p:tav tm="100000">
                                          <p:val>
                                            <p:strVal val="1"/>
                                          </p:val>
                                        </p:tav>
                                      </p:tavLst>
                                    </p:anim>
                                  </p:childTnLst>
                                </p:cTn>
                              </p:par>
                              <p:par>
                                <p:cTn id="11" presetID="0" presetClass="entr" presetSubtype="0" fill="hold" nodeType="withEffect">
                                  <p:stCondLst>
                                    <p:cond delay="0"/>
                                  </p:stCondLst>
                                  <p:iterate type="lt">
                                    <p:tmPct val="10000"/>
                                  </p:iterate>
                                  <p:childTnLst>
                                    <p:set>
                                      <p:cBhvr>
                                        <p:cTn id="12" dur="1" fill="hold">
                                          <p:stCondLst>
                                            <p:cond delay="0"/>
                                          </p:stCondLst>
                                        </p:cTn>
                                        <p:tgtEl>
                                          <p:spTgt spid="33"/>
                                        </p:tgtEl>
                                        <p:attrNameLst>
                                          <p:attrName>style.visibility</p:attrName>
                                        </p:attrNameLst>
                                      </p:cBhvr>
                                      <p:to>
                                        <p:strVal val="visible"/>
                                      </p:to>
                                    </p:set>
                                    <p:anim to="" calcmode="lin" valueType="num">
                                      <p:cBhvr>
                                        <p:cTn id="13" dur="700" fill="hold">
                                          <p:stCondLst>
                                            <p:cond delay="0"/>
                                          </p:stCondLst>
                                        </p:cTn>
                                        <p:tgtEl>
                                          <p:spTgt spid="33"/>
                                        </p:tgtEl>
                                        <p:attrNameLst>
                                          <p:attrName>ppt_x</p:attrName>
                                        </p:attrNameLst>
                                      </p:cBhvr>
                                      <p:tavLst>
                                        <p:tav tm="0" fmla="#ppt_x-(-#ppt_w/2*cos(ppt_r/180*pi))*((1.5-1.5*$)^2-(1.5-1.5*$)^3)">
                                          <p:val>
                                            <p:strVal val="0"/>
                                          </p:val>
                                        </p:tav>
                                        <p:tav tm="100000">
                                          <p:val>
                                            <p:strVal val="1"/>
                                          </p:val>
                                        </p:tav>
                                      </p:tavLst>
                                    </p:anim>
                                    <p:anim to="" calcmode="lin" valueType="num">
                                      <p:cBhvr>
                                        <p:cTn id="14" dur="700" fill="hold">
                                          <p:stCondLst>
                                            <p:cond delay="0"/>
                                          </p:stCondLst>
                                        </p:cTn>
                                        <p:tgtEl>
                                          <p:spTgt spid="33"/>
                                        </p:tgtEl>
                                        <p:attrNameLst>
                                          <p:attrName>ppt_y</p:attrName>
                                        </p:attrNameLst>
                                      </p:cBhvr>
                                      <p:tavLst>
                                        <p:tav tm="0" fmla="#ppt_y+(-#ppt_h/2*cos(ppt_r/180*pi))*((1.5-1.5*$)^2-(1.5-1.5*$)^3)">
                                          <p:val>
                                            <p:strVal val="0"/>
                                          </p:val>
                                        </p:tav>
                                        <p:tav tm="100000">
                                          <p:val>
                                            <p:strVal val="1"/>
                                          </p:val>
                                        </p:tav>
                                      </p:tavLst>
                                    </p:anim>
                                    <p:anim to="" calcmode="lin" valueType="num">
                                      <p:cBhvr>
                                        <p:cTn id="15" dur="700" fill="hold">
                                          <p:stCondLst>
                                            <p:cond delay="0"/>
                                          </p:stCondLst>
                                        </p:cTn>
                                        <p:tgtEl>
                                          <p:spTgt spid="33"/>
                                        </p:tgtEl>
                                        <p:attrNameLst>
                                          <p:attrName>ppt_h</p:attrName>
                                        </p:attrNameLst>
                                      </p:cBhvr>
                                      <p:tavLst>
                                        <p:tav tm="0" fmla="#ppt_h-(-#ppt_h)*((1.5-1.5*$)^2-(1.5-1.5*$)^3)">
                                          <p:val>
                                            <p:strVal val="0"/>
                                          </p:val>
                                        </p:tav>
                                        <p:tav tm="100000">
                                          <p:val>
                                            <p:strVal val="1"/>
                                          </p:val>
                                        </p:tav>
                                      </p:tavLst>
                                    </p:anim>
                                    <p:anim to="" calcmode="lin" valueType="num">
                                      <p:cBhvr>
                                        <p:cTn id="16" dur="700" fill="hold">
                                          <p:stCondLst>
                                            <p:cond delay="0"/>
                                          </p:stCondLst>
                                        </p:cTn>
                                        <p:tgtEl>
                                          <p:spTgt spid="33"/>
                                        </p:tgtEl>
                                        <p:attrNameLst>
                                          <p:attrName>ppt_w</p:attrName>
                                        </p:attrNameLst>
                                      </p:cBhvr>
                                      <p:tavLst>
                                        <p:tav tm="0" fmla="#ppt_w-(-#ppt_w)*((1.5-1.5*$)^2-(1.5-1.5*$)^3)">
                                          <p:val>
                                            <p:strVal val="0"/>
                                          </p:val>
                                        </p:tav>
                                        <p:tav tm="100000">
                                          <p:val>
                                            <p:strVal val="1"/>
                                          </p:val>
                                        </p:tav>
                                      </p:tavLst>
                                    </p:anim>
                                  </p:childTnLst>
                                </p:cTn>
                              </p:par>
                              <p:par>
                                <p:cTn id="17" presetID="0" presetClass="entr" presetSubtype="0" fill="hold" grpId="0" nodeType="withEffect">
                                  <p:stCondLst>
                                    <p:cond delay="0"/>
                                  </p:stCondLst>
                                  <p:iterate type="lt">
                                    <p:tmPct val="10000"/>
                                  </p:iterate>
                                  <p:childTnLst>
                                    <p:set>
                                      <p:cBhvr>
                                        <p:cTn id="18" dur="1" fill="hold">
                                          <p:stCondLst>
                                            <p:cond delay="0"/>
                                          </p:stCondLst>
                                        </p:cTn>
                                        <p:tgtEl>
                                          <p:spTgt spid="17"/>
                                        </p:tgtEl>
                                        <p:attrNameLst>
                                          <p:attrName>style.visibility</p:attrName>
                                        </p:attrNameLst>
                                      </p:cBhvr>
                                      <p:to>
                                        <p:strVal val="visible"/>
                                      </p:to>
                                    </p:set>
                                    <p:anim to="" calcmode="lin" valueType="num">
                                      <p:cBhvr>
                                        <p:cTn id="19" dur="700" fill="hold">
                                          <p:stCondLst>
                                            <p:cond delay="0"/>
                                          </p:stCondLst>
                                        </p:cTn>
                                        <p:tgtEl>
                                          <p:spTgt spid="17"/>
                                        </p:tgtEl>
                                        <p:attrNameLst>
                                          <p:attrName>ppt_x</p:attrName>
                                        </p:attrNameLst>
                                      </p:cBhvr>
                                      <p:tavLst>
                                        <p:tav tm="0" fmla="#ppt_x-(-#ppt_w/2*cos(ppt_r/180*pi))*((1.5-1.5*$)^2-(1.5-1.5*$)^3)">
                                          <p:val>
                                            <p:strVal val="0"/>
                                          </p:val>
                                        </p:tav>
                                        <p:tav tm="100000">
                                          <p:val>
                                            <p:strVal val="1"/>
                                          </p:val>
                                        </p:tav>
                                      </p:tavLst>
                                    </p:anim>
                                    <p:anim to="" calcmode="lin" valueType="num">
                                      <p:cBhvr>
                                        <p:cTn id="20" dur="700" fill="hold">
                                          <p:stCondLst>
                                            <p:cond delay="0"/>
                                          </p:stCondLst>
                                        </p:cTn>
                                        <p:tgtEl>
                                          <p:spTgt spid="17"/>
                                        </p:tgtEl>
                                        <p:attrNameLst>
                                          <p:attrName>ppt_y</p:attrName>
                                        </p:attrNameLst>
                                      </p:cBhvr>
                                      <p:tavLst>
                                        <p:tav tm="0" fmla="#ppt_y+(-#ppt_h/2*cos(ppt_r/180*pi))*((1.5-1.5*$)^2-(1.5-1.5*$)^3)">
                                          <p:val>
                                            <p:strVal val="0"/>
                                          </p:val>
                                        </p:tav>
                                        <p:tav tm="100000">
                                          <p:val>
                                            <p:strVal val="1"/>
                                          </p:val>
                                        </p:tav>
                                      </p:tavLst>
                                    </p:anim>
                                    <p:anim to="" calcmode="lin" valueType="num">
                                      <p:cBhvr>
                                        <p:cTn id="21" dur="700" fill="hold">
                                          <p:stCondLst>
                                            <p:cond delay="0"/>
                                          </p:stCondLst>
                                        </p:cTn>
                                        <p:tgtEl>
                                          <p:spTgt spid="17"/>
                                        </p:tgtEl>
                                        <p:attrNameLst>
                                          <p:attrName>ppt_h</p:attrName>
                                        </p:attrNameLst>
                                      </p:cBhvr>
                                      <p:tavLst>
                                        <p:tav tm="0" fmla="#ppt_h-(-#ppt_h)*((1.5-1.5*$)^2-(1.5-1.5*$)^3)">
                                          <p:val>
                                            <p:strVal val="0"/>
                                          </p:val>
                                        </p:tav>
                                        <p:tav tm="100000">
                                          <p:val>
                                            <p:strVal val="1"/>
                                          </p:val>
                                        </p:tav>
                                      </p:tavLst>
                                    </p:anim>
                                    <p:anim to="" calcmode="lin" valueType="num">
                                      <p:cBhvr>
                                        <p:cTn id="22" dur="700" fill="hold">
                                          <p:stCondLst>
                                            <p:cond delay="0"/>
                                          </p:stCondLst>
                                        </p:cTn>
                                        <p:tgtEl>
                                          <p:spTgt spid="17"/>
                                        </p:tgtEl>
                                        <p:attrNameLst>
                                          <p:attrName>ppt_w</p:attrName>
                                        </p:attrNameLst>
                                      </p:cBhvr>
                                      <p:tavLst>
                                        <p:tav tm="0" fmla="#ppt_w-(-#ppt_w)*((1.5-1.5*$)^2-(1.5-1.5*$)^3)">
                                          <p:val>
                                            <p:strVal val="0"/>
                                          </p:val>
                                        </p:tav>
                                        <p:tav tm="100000">
                                          <p:val>
                                            <p:strVal val="1"/>
                                          </p:val>
                                        </p:tav>
                                      </p:tavLst>
                                    </p:anim>
                                  </p:childTnLst>
                                </p:cTn>
                              </p:par>
                              <p:par>
                                <p:cTn id="23" presetID="0" presetClass="entr" presetSubtype="0" fill="hold" grpId="0" nodeType="withEffect">
                                  <p:stCondLst>
                                    <p:cond delay="0"/>
                                  </p:stCondLst>
                                  <p:childTnLst>
                                    <p:set>
                                      <p:cBhvr>
                                        <p:cTn id="24" dur="1" fill="hold">
                                          <p:stCondLst>
                                            <p:cond delay="0"/>
                                          </p:stCondLst>
                                        </p:cTn>
                                        <p:tgtEl>
                                          <p:spTgt spid="18"/>
                                        </p:tgtEl>
                                        <p:attrNameLst>
                                          <p:attrName>style.visibility</p:attrName>
                                        </p:attrNameLst>
                                      </p:cBhvr>
                                      <p:to>
                                        <p:strVal val="visible"/>
                                      </p:to>
                                    </p:set>
                                    <p:anim to="" calcmode="lin" valueType="num">
                                      <p:cBhvr>
                                        <p:cTn id="25" dur="700" fill="hold">
                                          <p:stCondLst>
                                            <p:cond delay="0"/>
                                          </p:stCondLst>
                                        </p:cTn>
                                        <p:tgtEl>
                                          <p:spTgt spid="18"/>
                                        </p:tgtEl>
                                        <p:attrNameLst>
                                          <p:attrName>ppt_x</p:attrName>
                                        </p:attrNameLst>
                                      </p:cBhvr>
                                      <p:tavLst>
                                        <p:tav tm="0" fmla="#ppt_x-(-#ppt_w/2*cos(ppt_r/180*pi))*((1.5-1.5*$)^2-(1.5-1.5*$)^3)">
                                          <p:val>
                                            <p:strVal val="0"/>
                                          </p:val>
                                        </p:tav>
                                        <p:tav tm="100000">
                                          <p:val>
                                            <p:strVal val="1"/>
                                          </p:val>
                                        </p:tav>
                                      </p:tavLst>
                                    </p:anim>
                                    <p:anim to="" calcmode="lin" valueType="num">
                                      <p:cBhvr>
                                        <p:cTn id="26" dur="700" fill="hold">
                                          <p:stCondLst>
                                            <p:cond delay="0"/>
                                          </p:stCondLst>
                                        </p:cTn>
                                        <p:tgtEl>
                                          <p:spTgt spid="18"/>
                                        </p:tgtEl>
                                        <p:attrNameLst>
                                          <p:attrName>ppt_y</p:attrName>
                                        </p:attrNameLst>
                                      </p:cBhvr>
                                      <p:tavLst>
                                        <p:tav tm="0" fmla="#ppt_y+(-#ppt_h/2*cos(ppt_r/180*pi))*((1.5-1.5*$)^2-(1.5-1.5*$)^3)">
                                          <p:val>
                                            <p:strVal val="0"/>
                                          </p:val>
                                        </p:tav>
                                        <p:tav tm="100000">
                                          <p:val>
                                            <p:strVal val="1"/>
                                          </p:val>
                                        </p:tav>
                                      </p:tavLst>
                                    </p:anim>
                                    <p:anim to="" calcmode="lin" valueType="num">
                                      <p:cBhvr>
                                        <p:cTn id="27" dur="700" fill="hold">
                                          <p:stCondLst>
                                            <p:cond delay="0"/>
                                          </p:stCondLst>
                                        </p:cTn>
                                        <p:tgtEl>
                                          <p:spTgt spid="18"/>
                                        </p:tgtEl>
                                        <p:attrNameLst>
                                          <p:attrName>ppt_h</p:attrName>
                                        </p:attrNameLst>
                                      </p:cBhvr>
                                      <p:tavLst>
                                        <p:tav tm="0" fmla="#ppt_h-(-#ppt_h)*((1.5-1.5*$)^2-(1.5-1.5*$)^3)">
                                          <p:val>
                                            <p:strVal val="0"/>
                                          </p:val>
                                        </p:tav>
                                        <p:tav tm="100000">
                                          <p:val>
                                            <p:strVal val="1"/>
                                          </p:val>
                                        </p:tav>
                                      </p:tavLst>
                                    </p:anim>
                                    <p:anim to="" calcmode="lin" valueType="num">
                                      <p:cBhvr>
                                        <p:cTn id="28" dur="700" fill="hold">
                                          <p:stCondLst>
                                            <p:cond delay="0"/>
                                          </p:stCondLst>
                                        </p:cTn>
                                        <p:tgtEl>
                                          <p:spTgt spid="18"/>
                                        </p:tgtEl>
                                        <p:attrNameLst>
                                          <p:attrName>ppt_w</p:attrName>
                                        </p:attrNameLst>
                                      </p:cBhvr>
                                      <p:tavLst>
                                        <p:tav tm="0" fmla="#ppt_w-(-#ppt_w)*((1.5-1.5*$)^2-(1.5-1.5*$)^3)">
                                          <p:val>
                                            <p:strVal val="0"/>
                                          </p:val>
                                        </p:tav>
                                        <p:tav tm="100000">
                                          <p:val>
                                            <p:strVal val="1"/>
                                          </p:val>
                                        </p:tav>
                                      </p:tavLst>
                                    </p:anim>
                                  </p:childTnLst>
                                </p:cTn>
                              </p:par>
                              <p:par>
                                <p:cTn id="29" presetID="0" presetClass="entr" presetSubtype="0" fill="hold" grpId="0" nodeType="withEffect">
                                  <p:stCondLst>
                                    <p:cond delay="0"/>
                                  </p:stCondLst>
                                  <p:childTnLst>
                                    <p:set>
                                      <p:cBhvr>
                                        <p:cTn id="30" dur="1" fill="hold">
                                          <p:stCondLst>
                                            <p:cond delay="0"/>
                                          </p:stCondLst>
                                        </p:cTn>
                                        <p:tgtEl>
                                          <p:spTgt spid="20"/>
                                        </p:tgtEl>
                                        <p:attrNameLst>
                                          <p:attrName>style.visibility</p:attrName>
                                        </p:attrNameLst>
                                      </p:cBhvr>
                                      <p:to>
                                        <p:strVal val="visible"/>
                                      </p:to>
                                    </p:set>
                                    <p:anim to="" calcmode="lin" valueType="num">
                                      <p:cBhvr>
                                        <p:cTn id="31" dur="700" fill="hold">
                                          <p:stCondLst>
                                            <p:cond delay="0"/>
                                          </p:stCondLst>
                                        </p:cTn>
                                        <p:tgtEl>
                                          <p:spTgt spid="20"/>
                                        </p:tgtEl>
                                        <p:attrNameLst>
                                          <p:attrName>ppt_x</p:attrName>
                                        </p:attrNameLst>
                                      </p:cBhvr>
                                      <p:tavLst>
                                        <p:tav tm="0" fmla="#ppt_x-(-#ppt_w/2*cos(ppt_r/180*pi))*((1.5-1.5*$)^2-(1.5-1.5*$)^3)">
                                          <p:val>
                                            <p:strVal val="0"/>
                                          </p:val>
                                        </p:tav>
                                        <p:tav tm="100000">
                                          <p:val>
                                            <p:strVal val="1"/>
                                          </p:val>
                                        </p:tav>
                                      </p:tavLst>
                                    </p:anim>
                                    <p:anim to="" calcmode="lin" valueType="num">
                                      <p:cBhvr>
                                        <p:cTn id="32" dur="700" fill="hold">
                                          <p:stCondLst>
                                            <p:cond delay="0"/>
                                          </p:stCondLst>
                                        </p:cTn>
                                        <p:tgtEl>
                                          <p:spTgt spid="20"/>
                                        </p:tgtEl>
                                        <p:attrNameLst>
                                          <p:attrName>ppt_y</p:attrName>
                                        </p:attrNameLst>
                                      </p:cBhvr>
                                      <p:tavLst>
                                        <p:tav tm="0" fmla="#ppt_y+(-#ppt_h/2*cos(ppt_r/180*pi))*((1.5-1.5*$)^2-(1.5-1.5*$)^3)">
                                          <p:val>
                                            <p:strVal val="0"/>
                                          </p:val>
                                        </p:tav>
                                        <p:tav tm="100000">
                                          <p:val>
                                            <p:strVal val="1"/>
                                          </p:val>
                                        </p:tav>
                                      </p:tavLst>
                                    </p:anim>
                                    <p:anim to="" calcmode="lin" valueType="num">
                                      <p:cBhvr>
                                        <p:cTn id="33" dur="700" fill="hold">
                                          <p:stCondLst>
                                            <p:cond delay="0"/>
                                          </p:stCondLst>
                                        </p:cTn>
                                        <p:tgtEl>
                                          <p:spTgt spid="20"/>
                                        </p:tgtEl>
                                        <p:attrNameLst>
                                          <p:attrName>ppt_h</p:attrName>
                                        </p:attrNameLst>
                                      </p:cBhvr>
                                      <p:tavLst>
                                        <p:tav tm="0" fmla="#ppt_h-(-#ppt_h)*((1.5-1.5*$)^2-(1.5-1.5*$)^3)">
                                          <p:val>
                                            <p:strVal val="0"/>
                                          </p:val>
                                        </p:tav>
                                        <p:tav tm="100000">
                                          <p:val>
                                            <p:strVal val="1"/>
                                          </p:val>
                                        </p:tav>
                                      </p:tavLst>
                                    </p:anim>
                                    <p:anim to="" calcmode="lin" valueType="num">
                                      <p:cBhvr>
                                        <p:cTn id="34" dur="700" fill="hold">
                                          <p:stCondLst>
                                            <p:cond delay="0"/>
                                          </p:stCondLst>
                                        </p:cTn>
                                        <p:tgtEl>
                                          <p:spTgt spid="20"/>
                                        </p:tgtEl>
                                        <p:attrNameLst>
                                          <p:attrName>ppt_w</p:attrName>
                                        </p:attrNameLst>
                                      </p:cBhvr>
                                      <p:tavLst>
                                        <p:tav tm="0" fmla="#ppt_w-(-#ppt_w)*((1.5-1.5*$)^2-(1.5-1.5*$)^3)">
                                          <p:val>
                                            <p:strVal val="0"/>
                                          </p:val>
                                        </p:tav>
                                        <p:tav tm="100000">
                                          <p:val>
                                            <p:strVal val="1"/>
                                          </p:val>
                                        </p:tav>
                                      </p:tavLst>
                                    </p:anim>
                                  </p:childTnLst>
                                </p:cTn>
                              </p:par>
                              <p:par>
                                <p:cTn id="35" presetID="0" presetClass="entr" presetSubtype="0" fill="hold" grpId="0" nodeType="withEffect">
                                  <p:stCondLst>
                                    <p:cond delay="0"/>
                                  </p:stCondLst>
                                  <p:iterate type="lt">
                                    <p:tmPct val="10000"/>
                                  </p:iterate>
                                  <p:childTnLst>
                                    <p:set>
                                      <p:cBhvr>
                                        <p:cTn id="36" dur="1" fill="hold">
                                          <p:stCondLst>
                                            <p:cond delay="0"/>
                                          </p:stCondLst>
                                        </p:cTn>
                                        <p:tgtEl>
                                          <p:spTgt spid="22"/>
                                        </p:tgtEl>
                                        <p:attrNameLst>
                                          <p:attrName>style.visibility</p:attrName>
                                        </p:attrNameLst>
                                      </p:cBhvr>
                                      <p:to>
                                        <p:strVal val="visible"/>
                                      </p:to>
                                    </p:set>
                                    <p:anim to="" calcmode="lin" valueType="num">
                                      <p:cBhvr>
                                        <p:cTn id="37" dur="700" fill="hold">
                                          <p:stCondLst>
                                            <p:cond delay="0"/>
                                          </p:stCondLst>
                                        </p:cTn>
                                        <p:tgtEl>
                                          <p:spTgt spid="22"/>
                                        </p:tgtEl>
                                        <p:attrNameLst>
                                          <p:attrName>ppt_x</p:attrName>
                                        </p:attrNameLst>
                                      </p:cBhvr>
                                      <p:tavLst>
                                        <p:tav tm="0" fmla="#ppt_x-(-#ppt_w/2*cos(ppt_r/180*pi))*((1.5-1.5*$)^2-(1.5-1.5*$)^3)">
                                          <p:val>
                                            <p:strVal val="0"/>
                                          </p:val>
                                        </p:tav>
                                        <p:tav tm="100000">
                                          <p:val>
                                            <p:strVal val="1"/>
                                          </p:val>
                                        </p:tav>
                                      </p:tavLst>
                                    </p:anim>
                                    <p:anim to="" calcmode="lin" valueType="num">
                                      <p:cBhvr>
                                        <p:cTn id="38" dur="700" fill="hold">
                                          <p:stCondLst>
                                            <p:cond delay="0"/>
                                          </p:stCondLst>
                                        </p:cTn>
                                        <p:tgtEl>
                                          <p:spTgt spid="22"/>
                                        </p:tgtEl>
                                        <p:attrNameLst>
                                          <p:attrName>ppt_y</p:attrName>
                                        </p:attrNameLst>
                                      </p:cBhvr>
                                      <p:tavLst>
                                        <p:tav tm="0" fmla="#ppt_y+(-#ppt_h/2*cos(ppt_r/180*pi))*((1.5-1.5*$)^2-(1.5-1.5*$)^3)">
                                          <p:val>
                                            <p:strVal val="0"/>
                                          </p:val>
                                        </p:tav>
                                        <p:tav tm="100000">
                                          <p:val>
                                            <p:strVal val="1"/>
                                          </p:val>
                                        </p:tav>
                                      </p:tavLst>
                                    </p:anim>
                                    <p:anim to="" calcmode="lin" valueType="num">
                                      <p:cBhvr>
                                        <p:cTn id="39" dur="700" fill="hold">
                                          <p:stCondLst>
                                            <p:cond delay="0"/>
                                          </p:stCondLst>
                                        </p:cTn>
                                        <p:tgtEl>
                                          <p:spTgt spid="22"/>
                                        </p:tgtEl>
                                        <p:attrNameLst>
                                          <p:attrName>ppt_h</p:attrName>
                                        </p:attrNameLst>
                                      </p:cBhvr>
                                      <p:tavLst>
                                        <p:tav tm="0" fmla="#ppt_h-(-#ppt_h)*((1.5-1.5*$)^2-(1.5-1.5*$)^3)">
                                          <p:val>
                                            <p:strVal val="0"/>
                                          </p:val>
                                        </p:tav>
                                        <p:tav tm="100000">
                                          <p:val>
                                            <p:strVal val="1"/>
                                          </p:val>
                                        </p:tav>
                                      </p:tavLst>
                                    </p:anim>
                                    <p:anim to="" calcmode="lin" valueType="num">
                                      <p:cBhvr>
                                        <p:cTn id="40" dur="700" fill="hold">
                                          <p:stCondLst>
                                            <p:cond delay="0"/>
                                          </p:stCondLst>
                                        </p:cTn>
                                        <p:tgtEl>
                                          <p:spTgt spid="22"/>
                                        </p:tgtEl>
                                        <p:attrNameLst>
                                          <p:attrName>ppt_w</p:attrName>
                                        </p:attrNameLst>
                                      </p:cBhvr>
                                      <p:tavLst>
                                        <p:tav tm="0" fmla="#ppt_w-(-#ppt_w)*((1.5-1.5*$)^2-(1.5-1.5*$)^3)">
                                          <p:val>
                                            <p:strVal val="0"/>
                                          </p:val>
                                        </p:tav>
                                        <p:tav tm="100000">
                                          <p:val>
                                            <p:strVal val="1"/>
                                          </p:val>
                                        </p:tav>
                                      </p:tavLst>
                                    </p:anim>
                                  </p:childTnLst>
                                </p:cTn>
                              </p:par>
                              <p:par>
                                <p:cTn id="41" presetID="0" presetClass="entr" presetSubtype="0" fill="hold" grpId="0" nodeType="withEffect">
                                  <p:stCondLst>
                                    <p:cond delay="0"/>
                                  </p:stCondLst>
                                  <p:iterate type="lt">
                                    <p:tmPct val="10000"/>
                                  </p:iterate>
                                  <p:childTnLst>
                                    <p:set>
                                      <p:cBhvr>
                                        <p:cTn id="42" dur="1" fill="hold">
                                          <p:stCondLst>
                                            <p:cond delay="0"/>
                                          </p:stCondLst>
                                        </p:cTn>
                                        <p:tgtEl>
                                          <p:spTgt spid="24"/>
                                        </p:tgtEl>
                                        <p:attrNameLst>
                                          <p:attrName>style.visibility</p:attrName>
                                        </p:attrNameLst>
                                      </p:cBhvr>
                                      <p:to>
                                        <p:strVal val="visible"/>
                                      </p:to>
                                    </p:set>
                                    <p:anim to="" calcmode="lin" valueType="num">
                                      <p:cBhvr>
                                        <p:cTn id="43" dur="700" fill="hold">
                                          <p:stCondLst>
                                            <p:cond delay="0"/>
                                          </p:stCondLst>
                                        </p:cTn>
                                        <p:tgtEl>
                                          <p:spTgt spid="24"/>
                                        </p:tgtEl>
                                        <p:attrNameLst>
                                          <p:attrName>ppt_x</p:attrName>
                                        </p:attrNameLst>
                                      </p:cBhvr>
                                      <p:tavLst>
                                        <p:tav tm="0" fmla="#ppt_x-(-#ppt_w/2*cos(ppt_r/180*pi))*((1.5-1.5*$)^2-(1.5-1.5*$)^3)">
                                          <p:val>
                                            <p:strVal val="0"/>
                                          </p:val>
                                        </p:tav>
                                        <p:tav tm="100000">
                                          <p:val>
                                            <p:strVal val="1"/>
                                          </p:val>
                                        </p:tav>
                                      </p:tavLst>
                                    </p:anim>
                                    <p:anim to="" calcmode="lin" valueType="num">
                                      <p:cBhvr>
                                        <p:cTn id="44" dur="700" fill="hold">
                                          <p:stCondLst>
                                            <p:cond delay="0"/>
                                          </p:stCondLst>
                                        </p:cTn>
                                        <p:tgtEl>
                                          <p:spTgt spid="24"/>
                                        </p:tgtEl>
                                        <p:attrNameLst>
                                          <p:attrName>ppt_y</p:attrName>
                                        </p:attrNameLst>
                                      </p:cBhvr>
                                      <p:tavLst>
                                        <p:tav tm="0" fmla="#ppt_y+(-#ppt_h/2*cos(ppt_r/180*pi))*((1.5-1.5*$)^2-(1.5-1.5*$)^3)">
                                          <p:val>
                                            <p:strVal val="0"/>
                                          </p:val>
                                        </p:tav>
                                        <p:tav tm="100000">
                                          <p:val>
                                            <p:strVal val="1"/>
                                          </p:val>
                                        </p:tav>
                                      </p:tavLst>
                                    </p:anim>
                                    <p:anim to="" calcmode="lin" valueType="num">
                                      <p:cBhvr>
                                        <p:cTn id="45" dur="700" fill="hold">
                                          <p:stCondLst>
                                            <p:cond delay="0"/>
                                          </p:stCondLst>
                                        </p:cTn>
                                        <p:tgtEl>
                                          <p:spTgt spid="24"/>
                                        </p:tgtEl>
                                        <p:attrNameLst>
                                          <p:attrName>ppt_h</p:attrName>
                                        </p:attrNameLst>
                                      </p:cBhvr>
                                      <p:tavLst>
                                        <p:tav tm="0" fmla="#ppt_h-(-#ppt_h)*((1.5-1.5*$)^2-(1.5-1.5*$)^3)">
                                          <p:val>
                                            <p:strVal val="0"/>
                                          </p:val>
                                        </p:tav>
                                        <p:tav tm="100000">
                                          <p:val>
                                            <p:strVal val="1"/>
                                          </p:val>
                                        </p:tav>
                                      </p:tavLst>
                                    </p:anim>
                                    <p:anim to="" calcmode="lin" valueType="num">
                                      <p:cBhvr>
                                        <p:cTn id="46" dur="700" fill="hold">
                                          <p:stCondLst>
                                            <p:cond delay="0"/>
                                          </p:stCondLst>
                                        </p:cTn>
                                        <p:tgtEl>
                                          <p:spTgt spid="24"/>
                                        </p:tgtEl>
                                        <p:attrNameLst>
                                          <p:attrName>ppt_w</p:attrName>
                                        </p:attrNameLst>
                                      </p:cBhvr>
                                      <p:tavLst>
                                        <p:tav tm="0" fmla="#ppt_w-(-#ppt_w)*((1.5-1.5*$)^2-(1.5-1.5*$)^3)">
                                          <p:val>
                                            <p:strVal val="0"/>
                                          </p:val>
                                        </p:tav>
                                        <p:tav tm="100000">
                                          <p:val>
                                            <p:strVal val="1"/>
                                          </p:val>
                                        </p:tav>
                                      </p:tavLst>
                                    </p:anim>
                                  </p:childTnLst>
                                </p:cTn>
                              </p:par>
                              <p:par>
                                <p:cTn id="47" presetID="0" presetClass="entr" presetSubtype="0" fill="hold" grpId="0" nodeType="withEffect">
                                  <p:stCondLst>
                                    <p:cond delay="0"/>
                                  </p:stCondLst>
                                  <p:childTnLst>
                                    <p:set>
                                      <p:cBhvr>
                                        <p:cTn id="48" dur="1" fill="hold">
                                          <p:stCondLst>
                                            <p:cond delay="0"/>
                                          </p:stCondLst>
                                        </p:cTn>
                                        <p:tgtEl>
                                          <p:spTgt spid="25"/>
                                        </p:tgtEl>
                                        <p:attrNameLst>
                                          <p:attrName>style.visibility</p:attrName>
                                        </p:attrNameLst>
                                      </p:cBhvr>
                                      <p:to>
                                        <p:strVal val="visible"/>
                                      </p:to>
                                    </p:set>
                                    <p:anim to="" calcmode="lin" valueType="num">
                                      <p:cBhvr>
                                        <p:cTn id="49" dur="700" fill="hold">
                                          <p:stCondLst>
                                            <p:cond delay="0"/>
                                          </p:stCondLst>
                                        </p:cTn>
                                        <p:tgtEl>
                                          <p:spTgt spid="25"/>
                                        </p:tgtEl>
                                        <p:attrNameLst>
                                          <p:attrName>ppt_x</p:attrName>
                                        </p:attrNameLst>
                                      </p:cBhvr>
                                      <p:tavLst>
                                        <p:tav tm="0" fmla="#ppt_x-(-#ppt_w/2*cos(ppt_r/180*pi))*((1.5-1.5*$)^2-(1.5-1.5*$)^3)">
                                          <p:val>
                                            <p:strVal val="0"/>
                                          </p:val>
                                        </p:tav>
                                        <p:tav tm="100000">
                                          <p:val>
                                            <p:strVal val="1"/>
                                          </p:val>
                                        </p:tav>
                                      </p:tavLst>
                                    </p:anim>
                                    <p:anim to="" calcmode="lin" valueType="num">
                                      <p:cBhvr>
                                        <p:cTn id="50" dur="700" fill="hold">
                                          <p:stCondLst>
                                            <p:cond delay="0"/>
                                          </p:stCondLst>
                                        </p:cTn>
                                        <p:tgtEl>
                                          <p:spTgt spid="25"/>
                                        </p:tgtEl>
                                        <p:attrNameLst>
                                          <p:attrName>ppt_y</p:attrName>
                                        </p:attrNameLst>
                                      </p:cBhvr>
                                      <p:tavLst>
                                        <p:tav tm="0" fmla="#ppt_y+(-#ppt_h/2*cos(ppt_r/180*pi))*((1.5-1.5*$)^2-(1.5-1.5*$)^3)">
                                          <p:val>
                                            <p:strVal val="0"/>
                                          </p:val>
                                        </p:tav>
                                        <p:tav tm="100000">
                                          <p:val>
                                            <p:strVal val="1"/>
                                          </p:val>
                                        </p:tav>
                                      </p:tavLst>
                                    </p:anim>
                                    <p:anim to="" calcmode="lin" valueType="num">
                                      <p:cBhvr>
                                        <p:cTn id="51" dur="700" fill="hold">
                                          <p:stCondLst>
                                            <p:cond delay="0"/>
                                          </p:stCondLst>
                                        </p:cTn>
                                        <p:tgtEl>
                                          <p:spTgt spid="25"/>
                                        </p:tgtEl>
                                        <p:attrNameLst>
                                          <p:attrName>ppt_h</p:attrName>
                                        </p:attrNameLst>
                                      </p:cBhvr>
                                      <p:tavLst>
                                        <p:tav tm="0" fmla="#ppt_h-(-#ppt_h)*((1.5-1.5*$)^2-(1.5-1.5*$)^3)">
                                          <p:val>
                                            <p:strVal val="0"/>
                                          </p:val>
                                        </p:tav>
                                        <p:tav tm="100000">
                                          <p:val>
                                            <p:strVal val="1"/>
                                          </p:val>
                                        </p:tav>
                                      </p:tavLst>
                                    </p:anim>
                                    <p:anim to="" calcmode="lin" valueType="num">
                                      <p:cBhvr>
                                        <p:cTn id="52" dur="700" fill="hold">
                                          <p:stCondLst>
                                            <p:cond delay="0"/>
                                          </p:stCondLst>
                                        </p:cTn>
                                        <p:tgtEl>
                                          <p:spTgt spid="25"/>
                                        </p:tgtEl>
                                        <p:attrNameLst>
                                          <p:attrName>ppt_w</p:attrName>
                                        </p:attrNameLst>
                                      </p:cBhvr>
                                      <p:tavLst>
                                        <p:tav tm="0" fmla="#ppt_w-(-#ppt_w)*((1.5-1.5*$)^2-(1.5-1.5*$)^3)">
                                          <p:val>
                                            <p:strVal val="0"/>
                                          </p:val>
                                        </p:tav>
                                        <p:tav tm="100000">
                                          <p:val>
                                            <p:strVal val="1"/>
                                          </p:val>
                                        </p:tav>
                                      </p:tavLst>
                                    </p:anim>
                                  </p:childTnLst>
                                </p:cTn>
                              </p:par>
                              <p:par>
                                <p:cTn id="53" presetID="0" presetClass="entr" presetSubtype="0" fill="hold" grpId="0" nodeType="withEffect">
                                  <p:stCondLst>
                                    <p:cond delay="0"/>
                                  </p:stCondLst>
                                  <p:iterate type="lt">
                                    <p:tmPct val="10000"/>
                                  </p:iterate>
                                  <p:childTnLst>
                                    <p:set>
                                      <p:cBhvr>
                                        <p:cTn id="54" dur="1" fill="hold">
                                          <p:stCondLst>
                                            <p:cond delay="0"/>
                                          </p:stCondLst>
                                        </p:cTn>
                                        <p:tgtEl>
                                          <p:spTgt spid="26"/>
                                        </p:tgtEl>
                                        <p:attrNameLst>
                                          <p:attrName>style.visibility</p:attrName>
                                        </p:attrNameLst>
                                      </p:cBhvr>
                                      <p:to>
                                        <p:strVal val="visible"/>
                                      </p:to>
                                    </p:set>
                                    <p:anim to="" calcmode="lin" valueType="num">
                                      <p:cBhvr>
                                        <p:cTn id="55" dur="700" fill="hold">
                                          <p:stCondLst>
                                            <p:cond delay="0"/>
                                          </p:stCondLst>
                                        </p:cTn>
                                        <p:tgtEl>
                                          <p:spTgt spid="26"/>
                                        </p:tgtEl>
                                        <p:attrNameLst>
                                          <p:attrName>ppt_x</p:attrName>
                                        </p:attrNameLst>
                                      </p:cBhvr>
                                      <p:tavLst>
                                        <p:tav tm="0" fmla="#ppt_x-(-#ppt_w/2*cos(ppt_r/180*pi))*((1.5-1.5*$)^2-(1.5-1.5*$)^3)">
                                          <p:val>
                                            <p:strVal val="0"/>
                                          </p:val>
                                        </p:tav>
                                        <p:tav tm="100000">
                                          <p:val>
                                            <p:strVal val="1"/>
                                          </p:val>
                                        </p:tav>
                                      </p:tavLst>
                                    </p:anim>
                                    <p:anim to="" calcmode="lin" valueType="num">
                                      <p:cBhvr>
                                        <p:cTn id="56" dur="700" fill="hold">
                                          <p:stCondLst>
                                            <p:cond delay="0"/>
                                          </p:stCondLst>
                                        </p:cTn>
                                        <p:tgtEl>
                                          <p:spTgt spid="26"/>
                                        </p:tgtEl>
                                        <p:attrNameLst>
                                          <p:attrName>ppt_y</p:attrName>
                                        </p:attrNameLst>
                                      </p:cBhvr>
                                      <p:tavLst>
                                        <p:tav tm="0" fmla="#ppt_y+(-#ppt_h/2*cos(ppt_r/180*pi))*((1.5-1.5*$)^2-(1.5-1.5*$)^3)">
                                          <p:val>
                                            <p:strVal val="0"/>
                                          </p:val>
                                        </p:tav>
                                        <p:tav tm="100000">
                                          <p:val>
                                            <p:strVal val="1"/>
                                          </p:val>
                                        </p:tav>
                                      </p:tavLst>
                                    </p:anim>
                                    <p:anim to="" calcmode="lin" valueType="num">
                                      <p:cBhvr>
                                        <p:cTn id="57" dur="700" fill="hold">
                                          <p:stCondLst>
                                            <p:cond delay="0"/>
                                          </p:stCondLst>
                                        </p:cTn>
                                        <p:tgtEl>
                                          <p:spTgt spid="26"/>
                                        </p:tgtEl>
                                        <p:attrNameLst>
                                          <p:attrName>ppt_h</p:attrName>
                                        </p:attrNameLst>
                                      </p:cBhvr>
                                      <p:tavLst>
                                        <p:tav tm="0" fmla="#ppt_h-(-#ppt_h)*((1.5-1.5*$)^2-(1.5-1.5*$)^3)">
                                          <p:val>
                                            <p:strVal val="0"/>
                                          </p:val>
                                        </p:tav>
                                        <p:tav tm="100000">
                                          <p:val>
                                            <p:strVal val="1"/>
                                          </p:val>
                                        </p:tav>
                                      </p:tavLst>
                                    </p:anim>
                                    <p:anim to="" calcmode="lin" valueType="num">
                                      <p:cBhvr>
                                        <p:cTn id="58" dur="700" fill="hold">
                                          <p:stCondLst>
                                            <p:cond delay="0"/>
                                          </p:stCondLst>
                                        </p:cTn>
                                        <p:tgtEl>
                                          <p:spTgt spid="26"/>
                                        </p:tgtEl>
                                        <p:attrNameLst>
                                          <p:attrName>ppt_w</p:attrName>
                                        </p:attrNameLst>
                                      </p:cBhvr>
                                      <p:tavLst>
                                        <p:tav tm="0" fmla="#ppt_w-(-#ppt_w)*((1.5-1.5*$)^2-(1.5-1.5*$)^3)">
                                          <p:val>
                                            <p:strVal val="0"/>
                                          </p:val>
                                        </p:tav>
                                        <p:tav tm="100000">
                                          <p:val>
                                            <p:strVal val="1"/>
                                          </p:val>
                                        </p:tav>
                                      </p:tavLst>
                                    </p:anim>
                                  </p:childTnLst>
                                </p:cTn>
                              </p:par>
                              <p:par>
                                <p:cTn id="59" presetID="0" presetClass="entr" presetSubtype="0" fill="hold" grpId="0" nodeType="withEffect">
                                  <p:stCondLst>
                                    <p:cond delay="0"/>
                                  </p:stCondLst>
                                  <p:iterate type="lt">
                                    <p:tmPct val="10000"/>
                                  </p:iterate>
                                  <p:childTnLst>
                                    <p:set>
                                      <p:cBhvr>
                                        <p:cTn id="60" dur="1" fill="hold">
                                          <p:stCondLst>
                                            <p:cond delay="0"/>
                                          </p:stCondLst>
                                        </p:cTn>
                                        <p:tgtEl>
                                          <p:spTgt spid="27"/>
                                        </p:tgtEl>
                                        <p:attrNameLst>
                                          <p:attrName>style.visibility</p:attrName>
                                        </p:attrNameLst>
                                      </p:cBhvr>
                                      <p:to>
                                        <p:strVal val="visible"/>
                                      </p:to>
                                    </p:set>
                                    <p:anim to="" calcmode="lin" valueType="num">
                                      <p:cBhvr>
                                        <p:cTn id="61" dur="700" fill="hold">
                                          <p:stCondLst>
                                            <p:cond delay="0"/>
                                          </p:stCondLst>
                                        </p:cTn>
                                        <p:tgtEl>
                                          <p:spTgt spid="27"/>
                                        </p:tgtEl>
                                        <p:attrNameLst>
                                          <p:attrName>ppt_x</p:attrName>
                                        </p:attrNameLst>
                                      </p:cBhvr>
                                      <p:tavLst>
                                        <p:tav tm="0" fmla="#ppt_x-(-#ppt_w/2*cos(ppt_r/180*pi))*((1.5-1.5*$)^2-(1.5-1.5*$)^3)">
                                          <p:val>
                                            <p:strVal val="0"/>
                                          </p:val>
                                        </p:tav>
                                        <p:tav tm="100000">
                                          <p:val>
                                            <p:strVal val="1"/>
                                          </p:val>
                                        </p:tav>
                                      </p:tavLst>
                                    </p:anim>
                                    <p:anim to="" calcmode="lin" valueType="num">
                                      <p:cBhvr>
                                        <p:cTn id="62" dur="700" fill="hold">
                                          <p:stCondLst>
                                            <p:cond delay="0"/>
                                          </p:stCondLst>
                                        </p:cTn>
                                        <p:tgtEl>
                                          <p:spTgt spid="27"/>
                                        </p:tgtEl>
                                        <p:attrNameLst>
                                          <p:attrName>ppt_y</p:attrName>
                                        </p:attrNameLst>
                                      </p:cBhvr>
                                      <p:tavLst>
                                        <p:tav tm="0" fmla="#ppt_y+(-#ppt_h/2*cos(ppt_r/180*pi))*((1.5-1.5*$)^2-(1.5-1.5*$)^3)">
                                          <p:val>
                                            <p:strVal val="0"/>
                                          </p:val>
                                        </p:tav>
                                        <p:tav tm="100000">
                                          <p:val>
                                            <p:strVal val="1"/>
                                          </p:val>
                                        </p:tav>
                                      </p:tavLst>
                                    </p:anim>
                                    <p:anim to="" calcmode="lin" valueType="num">
                                      <p:cBhvr>
                                        <p:cTn id="63" dur="700" fill="hold">
                                          <p:stCondLst>
                                            <p:cond delay="0"/>
                                          </p:stCondLst>
                                        </p:cTn>
                                        <p:tgtEl>
                                          <p:spTgt spid="27"/>
                                        </p:tgtEl>
                                        <p:attrNameLst>
                                          <p:attrName>ppt_h</p:attrName>
                                        </p:attrNameLst>
                                      </p:cBhvr>
                                      <p:tavLst>
                                        <p:tav tm="0" fmla="#ppt_h-(-#ppt_h)*((1.5-1.5*$)^2-(1.5-1.5*$)^3)">
                                          <p:val>
                                            <p:strVal val="0"/>
                                          </p:val>
                                        </p:tav>
                                        <p:tav tm="100000">
                                          <p:val>
                                            <p:strVal val="1"/>
                                          </p:val>
                                        </p:tav>
                                      </p:tavLst>
                                    </p:anim>
                                    <p:anim to="" calcmode="lin" valueType="num">
                                      <p:cBhvr>
                                        <p:cTn id="64" dur="700" fill="hold">
                                          <p:stCondLst>
                                            <p:cond delay="0"/>
                                          </p:stCondLst>
                                        </p:cTn>
                                        <p:tgtEl>
                                          <p:spTgt spid="27"/>
                                        </p:tgtEl>
                                        <p:attrNameLst>
                                          <p:attrName>ppt_w</p:attrName>
                                        </p:attrNameLst>
                                      </p:cBhvr>
                                      <p:tavLst>
                                        <p:tav tm="0" fmla="#ppt_w-(-#ppt_w)*((1.5-1.5*$)^2-(1.5-1.5*$)^3)">
                                          <p:val>
                                            <p:strVal val="0"/>
                                          </p:val>
                                        </p:tav>
                                        <p:tav tm="100000">
                                          <p:val>
                                            <p:strVal val="1"/>
                                          </p:val>
                                        </p:tav>
                                      </p:tavLst>
                                    </p:anim>
                                  </p:childTnLst>
                                </p:cTn>
                              </p:par>
                              <p:par>
                                <p:cTn id="65" presetID="0" presetClass="entr" presetSubtype="0" fill="hold" grpId="0" nodeType="withEffect">
                                  <p:stCondLst>
                                    <p:cond delay="0"/>
                                  </p:stCondLst>
                                  <p:iterate type="lt">
                                    <p:tmPct val="10000"/>
                                  </p:iterate>
                                  <p:childTnLst>
                                    <p:set>
                                      <p:cBhvr>
                                        <p:cTn id="66" dur="1" fill="hold">
                                          <p:stCondLst>
                                            <p:cond delay="0"/>
                                          </p:stCondLst>
                                        </p:cTn>
                                        <p:tgtEl>
                                          <p:spTgt spid="28"/>
                                        </p:tgtEl>
                                        <p:attrNameLst>
                                          <p:attrName>style.visibility</p:attrName>
                                        </p:attrNameLst>
                                      </p:cBhvr>
                                      <p:to>
                                        <p:strVal val="visible"/>
                                      </p:to>
                                    </p:set>
                                    <p:anim to="" calcmode="lin" valueType="num">
                                      <p:cBhvr>
                                        <p:cTn id="67" dur="700" fill="hold">
                                          <p:stCondLst>
                                            <p:cond delay="0"/>
                                          </p:stCondLst>
                                        </p:cTn>
                                        <p:tgtEl>
                                          <p:spTgt spid="28"/>
                                        </p:tgtEl>
                                        <p:attrNameLst>
                                          <p:attrName>ppt_x</p:attrName>
                                        </p:attrNameLst>
                                      </p:cBhvr>
                                      <p:tavLst>
                                        <p:tav tm="0" fmla="#ppt_x-(-#ppt_w/2*cos(ppt_r/180*pi))*((1.5-1.5*$)^2-(1.5-1.5*$)^3)">
                                          <p:val>
                                            <p:strVal val="0"/>
                                          </p:val>
                                        </p:tav>
                                        <p:tav tm="100000">
                                          <p:val>
                                            <p:strVal val="1"/>
                                          </p:val>
                                        </p:tav>
                                      </p:tavLst>
                                    </p:anim>
                                    <p:anim to="" calcmode="lin" valueType="num">
                                      <p:cBhvr>
                                        <p:cTn id="68" dur="700" fill="hold">
                                          <p:stCondLst>
                                            <p:cond delay="0"/>
                                          </p:stCondLst>
                                        </p:cTn>
                                        <p:tgtEl>
                                          <p:spTgt spid="28"/>
                                        </p:tgtEl>
                                        <p:attrNameLst>
                                          <p:attrName>ppt_y</p:attrName>
                                        </p:attrNameLst>
                                      </p:cBhvr>
                                      <p:tavLst>
                                        <p:tav tm="0" fmla="#ppt_y+(-#ppt_h/2*cos(ppt_r/180*pi))*((1.5-1.5*$)^2-(1.5-1.5*$)^3)">
                                          <p:val>
                                            <p:strVal val="0"/>
                                          </p:val>
                                        </p:tav>
                                        <p:tav tm="100000">
                                          <p:val>
                                            <p:strVal val="1"/>
                                          </p:val>
                                        </p:tav>
                                      </p:tavLst>
                                    </p:anim>
                                    <p:anim to="" calcmode="lin" valueType="num">
                                      <p:cBhvr>
                                        <p:cTn id="69" dur="700" fill="hold">
                                          <p:stCondLst>
                                            <p:cond delay="0"/>
                                          </p:stCondLst>
                                        </p:cTn>
                                        <p:tgtEl>
                                          <p:spTgt spid="28"/>
                                        </p:tgtEl>
                                        <p:attrNameLst>
                                          <p:attrName>ppt_h</p:attrName>
                                        </p:attrNameLst>
                                      </p:cBhvr>
                                      <p:tavLst>
                                        <p:tav tm="0" fmla="#ppt_h-(-#ppt_h)*((1.5-1.5*$)^2-(1.5-1.5*$)^3)">
                                          <p:val>
                                            <p:strVal val="0"/>
                                          </p:val>
                                        </p:tav>
                                        <p:tav tm="100000">
                                          <p:val>
                                            <p:strVal val="1"/>
                                          </p:val>
                                        </p:tav>
                                      </p:tavLst>
                                    </p:anim>
                                    <p:anim to="" calcmode="lin" valueType="num">
                                      <p:cBhvr>
                                        <p:cTn id="70" dur="700" fill="hold">
                                          <p:stCondLst>
                                            <p:cond delay="0"/>
                                          </p:stCondLst>
                                        </p:cTn>
                                        <p:tgtEl>
                                          <p:spTgt spid="28"/>
                                        </p:tgtEl>
                                        <p:attrNameLst>
                                          <p:attrName>ppt_w</p:attrName>
                                        </p:attrNameLst>
                                      </p:cBhvr>
                                      <p:tavLst>
                                        <p:tav tm="0" fmla="#ppt_w-(-#ppt_w)*((1.5-1.5*$)^2-(1.5-1.5*$)^3)">
                                          <p:val>
                                            <p:strVal val="0"/>
                                          </p:val>
                                        </p:tav>
                                        <p:tav tm="100000">
                                          <p:val>
                                            <p:strVal val="1"/>
                                          </p:val>
                                        </p:tav>
                                      </p:tavLst>
                                    </p:anim>
                                  </p:childTnLst>
                                </p:cTn>
                              </p:par>
                              <p:par>
                                <p:cTn id="71" presetID="0" presetClass="entr" presetSubtype="0" fill="hold" grpId="0" nodeType="withEffect">
                                  <p:stCondLst>
                                    <p:cond delay="0"/>
                                  </p:stCondLst>
                                  <p:childTnLst>
                                    <p:set>
                                      <p:cBhvr>
                                        <p:cTn id="72" dur="1" fill="hold">
                                          <p:stCondLst>
                                            <p:cond delay="0"/>
                                          </p:stCondLst>
                                        </p:cTn>
                                        <p:tgtEl>
                                          <p:spTgt spid="29"/>
                                        </p:tgtEl>
                                        <p:attrNameLst>
                                          <p:attrName>style.visibility</p:attrName>
                                        </p:attrNameLst>
                                      </p:cBhvr>
                                      <p:to>
                                        <p:strVal val="visible"/>
                                      </p:to>
                                    </p:set>
                                    <p:anim to="" calcmode="lin" valueType="num">
                                      <p:cBhvr>
                                        <p:cTn id="73" dur="700" fill="hold">
                                          <p:stCondLst>
                                            <p:cond delay="0"/>
                                          </p:stCondLst>
                                        </p:cTn>
                                        <p:tgtEl>
                                          <p:spTgt spid="29"/>
                                        </p:tgtEl>
                                        <p:attrNameLst>
                                          <p:attrName>ppt_x</p:attrName>
                                        </p:attrNameLst>
                                      </p:cBhvr>
                                      <p:tavLst>
                                        <p:tav tm="0" fmla="#ppt_x-(-#ppt_w/2*cos(ppt_r/180*pi))*((1.5-1.5*$)^2-(1.5-1.5*$)^3)">
                                          <p:val>
                                            <p:strVal val="0"/>
                                          </p:val>
                                        </p:tav>
                                        <p:tav tm="100000">
                                          <p:val>
                                            <p:strVal val="1"/>
                                          </p:val>
                                        </p:tav>
                                      </p:tavLst>
                                    </p:anim>
                                    <p:anim to="" calcmode="lin" valueType="num">
                                      <p:cBhvr>
                                        <p:cTn id="74" dur="700" fill="hold">
                                          <p:stCondLst>
                                            <p:cond delay="0"/>
                                          </p:stCondLst>
                                        </p:cTn>
                                        <p:tgtEl>
                                          <p:spTgt spid="29"/>
                                        </p:tgtEl>
                                        <p:attrNameLst>
                                          <p:attrName>ppt_y</p:attrName>
                                        </p:attrNameLst>
                                      </p:cBhvr>
                                      <p:tavLst>
                                        <p:tav tm="0" fmla="#ppt_y+(-#ppt_h/2*cos(ppt_r/180*pi))*((1.5-1.5*$)^2-(1.5-1.5*$)^3)">
                                          <p:val>
                                            <p:strVal val="0"/>
                                          </p:val>
                                        </p:tav>
                                        <p:tav tm="100000">
                                          <p:val>
                                            <p:strVal val="1"/>
                                          </p:val>
                                        </p:tav>
                                      </p:tavLst>
                                    </p:anim>
                                    <p:anim to="" calcmode="lin" valueType="num">
                                      <p:cBhvr>
                                        <p:cTn id="75" dur="700" fill="hold">
                                          <p:stCondLst>
                                            <p:cond delay="0"/>
                                          </p:stCondLst>
                                        </p:cTn>
                                        <p:tgtEl>
                                          <p:spTgt spid="29"/>
                                        </p:tgtEl>
                                        <p:attrNameLst>
                                          <p:attrName>ppt_h</p:attrName>
                                        </p:attrNameLst>
                                      </p:cBhvr>
                                      <p:tavLst>
                                        <p:tav tm="0" fmla="#ppt_h-(-#ppt_h)*((1.5-1.5*$)^2-(1.5-1.5*$)^3)">
                                          <p:val>
                                            <p:strVal val="0"/>
                                          </p:val>
                                        </p:tav>
                                        <p:tav tm="100000">
                                          <p:val>
                                            <p:strVal val="1"/>
                                          </p:val>
                                        </p:tav>
                                      </p:tavLst>
                                    </p:anim>
                                    <p:anim to="" calcmode="lin" valueType="num">
                                      <p:cBhvr>
                                        <p:cTn id="76" dur="700" fill="hold">
                                          <p:stCondLst>
                                            <p:cond delay="0"/>
                                          </p:stCondLst>
                                        </p:cTn>
                                        <p:tgtEl>
                                          <p:spTgt spid="29"/>
                                        </p:tgtEl>
                                        <p:attrNameLst>
                                          <p:attrName>ppt_w</p:attrName>
                                        </p:attrNameLst>
                                      </p:cBhvr>
                                      <p:tavLst>
                                        <p:tav tm="0" fmla="#ppt_w-(-#ppt_w)*((1.5-1.5*$)^2-(1.5-1.5*$)^3)">
                                          <p:val>
                                            <p:strVal val="0"/>
                                          </p:val>
                                        </p:tav>
                                        <p:tav tm="100000">
                                          <p:val>
                                            <p:strVal val="1"/>
                                          </p:val>
                                        </p:tav>
                                      </p:tavLst>
                                    </p:anim>
                                  </p:childTnLst>
                                </p:cTn>
                              </p:par>
                              <p:par>
                                <p:cTn id="77" presetID="0" presetClass="entr" presetSubtype="0" fill="hold" grpId="0" nodeType="withEffect">
                                  <p:stCondLst>
                                    <p:cond delay="0"/>
                                  </p:stCondLst>
                                  <p:childTnLst>
                                    <p:set>
                                      <p:cBhvr>
                                        <p:cTn id="78" dur="1" fill="hold">
                                          <p:stCondLst>
                                            <p:cond delay="0"/>
                                          </p:stCondLst>
                                        </p:cTn>
                                        <p:tgtEl>
                                          <p:spTgt spid="35"/>
                                        </p:tgtEl>
                                        <p:attrNameLst>
                                          <p:attrName>style.visibility</p:attrName>
                                        </p:attrNameLst>
                                      </p:cBhvr>
                                      <p:to>
                                        <p:strVal val="visible"/>
                                      </p:to>
                                    </p:set>
                                    <p:anim to="" calcmode="lin" valueType="num">
                                      <p:cBhvr>
                                        <p:cTn id="79" dur="700" fill="hold">
                                          <p:stCondLst>
                                            <p:cond delay="0"/>
                                          </p:stCondLst>
                                        </p:cTn>
                                        <p:tgtEl>
                                          <p:spTgt spid="35"/>
                                        </p:tgtEl>
                                        <p:attrNameLst>
                                          <p:attrName>ppt_x</p:attrName>
                                        </p:attrNameLst>
                                      </p:cBhvr>
                                      <p:tavLst>
                                        <p:tav tm="0" fmla="#ppt_x-(-#ppt_w/2*cos(ppt_r/180*pi))*((1.5-1.5*$)^2-(1.5-1.5*$)^3)">
                                          <p:val>
                                            <p:strVal val="0"/>
                                          </p:val>
                                        </p:tav>
                                        <p:tav tm="100000">
                                          <p:val>
                                            <p:strVal val="1"/>
                                          </p:val>
                                        </p:tav>
                                      </p:tavLst>
                                    </p:anim>
                                    <p:anim to="" calcmode="lin" valueType="num">
                                      <p:cBhvr>
                                        <p:cTn id="80" dur="700" fill="hold">
                                          <p:stCondLst>
                                            <p:cond delay="0"/>
                                          </p:stCondLst>
                                        </p:cTn>
                                        <p:tgtEl>
                                          <p:spTgt spid="35"/>
                                        </p:tgtEl>
                                        <p:attrNameLst>
                                          <p:attrName>ppt_y</p:attrName>
                                        </p:attrNameLst>
                                      </p:cBhvr>
                                      <p:tavLst>
                                        <p:tav tm="0" fmla="#ppt_y+(-#ppt_h/2*cos(ppt_r/180*pi))*((1.5-1.5*$)^2-(1.5-1.5*$)^3)">
                                          <p:val>
                                            <p:strVal val="0"/>
                                          </p:val>
                                        </p:tav>
                                        <p:tav tm="100000">
                                          <p:val>
                                            <p:strVal val="1"/>
                                          </p:val>
                                        </p:tav>
                                      </p:tavLst>
                                    </p:anim>
                                    <p:anim to="" calcmode="lin" valueType="num">
                                      <p:cBhvr>
                                        <p:cTn id="81" dur="700" fill="hold">
                                          <p:stCondLst>
                                            <p:cond delay="0"/>
                                          </p:stCondLst>
                                        </p:cTn>
                                        <p:tgtEl>
                                          <p:spTgt spid="35"/>
                                        </p:tgtEl>
                                        <p:attrNameLst>
                                          <p:attrName>ppt_h</p:attrName>
                                        </p:attrNameLst>
                                      </p:cBhvr>
                                      <p:tavLst>
                                        <p:tav tm="0" fmla="#ppt_h-(-#ppt_h)*((1.5-1.5*$)^2-(1.5-1.5*$)^3)">
                                          <p:val>
                                            <p:strVal val="0"/>
                                          </p:val>
                                        </p:tav>
                                        <p:tav tm="100000">
                                          <p:val>
                                            <p:strVal val="1"/>
                                          </p:val>
                                        </p:tav>
                                      </p:tavLst>
                                    </p:anim>
                                    <p:anim to="" calcmode="lin" valueType="num">
                                      <p:cBhvr>
                                        <p:cTn id="82" dur="700" fill="hold">
                                          <p:stCondLst>
                                            <p:cond delay="0"/>
                                          </p:stCondLst>
                                        </p:cTn>
                                        <p:tgtEl>
                                          <p:spTgt spid="35"/>
                                        </p:tgtEl>
                                        <p:attrNameLst>
                                          <p:attrName>ppt_w</p:attrName>
                                        </p:attrNameLst>
                                      </p:cBhvr>
                                      <p:tavLst>
                                        <p:tav tm="0" fmla="#ppt_w-(-#ppt_w)*((1.5-1.5*$)^2-(1.5-1.5*$)^3)">
                                          <p:val>
                                            <p:strVal val="0"/>
                                          </p:val>
                                        </p:tav>
                                        <p:tav tm="100000">
                                          <p:val>
                                            <p:strVal val="1"/>
                                          </p:val>
                                        </p:tav>
                                      </p:tavLst>
                                    </p:anim>
                                  </p:childTnLst>
                                </p:cTn>
                              </p:par>
                              <p:par>
                                <p:cTn id="83" presetID="0" presetClass="entr" presetSubtype="0" fill="hold" nodeType="withEffect">
                                  <p:stCondLst>
                                    <p:cond delay="0"/>
                                  </p:stCondLst>
                                  <p:iterate type="lt">
                                    <p:tmPct val="10000"/>
                                  </p:iterate>
                                  <p:childTnLst>
                                    <p:set>
                                      <p:cBhvr>
                                        <p:cTn id="84" dur="1" fill="hold">
                                          <p:stCondLst>
                                            <p:cond delay="0"/>
                                          </p:stCondLst>
                                        </p:cTn>
                                        <p:tgtEl>
                                          <p:spTgt spid="36"/>
                                        </p:tgtEl>
                                        <p:attrNameLst>
                                          <p:attrName>style.visibility</p:attrName>
                                        </p:attrNameLst>
                                      </p:cBhvr>
                                      <p:to>
                                        <p:strVal val="visible"/>
                                      </p:to>
                                    </p:set>
                                    <p:anim to="" calcmode="lin" valueType="num">
                                      <p:cBhvr>
                                        <p:cTn id="85" dur="700" fill="hold">
                                          <p:stCondLst>
                                            <p:cond delay="0"/>
                                          </p:stCondLst>
                                        </p:cTn>
                                        <p:tgtEl>
                                          <p:spTgt spid="36"/>
                                        </p:tgtEl>
                                        <p:attrNameLst>
                                          <p:attrName>ppt_x</p:attrName>
                                        </p:attrNameLst>
                                      </p:cBhvr>
                                      <p:tavLst>
                                        <p:tav tm="0" fmla="#ppt_x-(-#ppt_w/2*cos(ppt_r/180*pi))*((1.5-1.5*$)^2-(1.5-1.5*$)^3)">
                                          <p:val>
                                            <p:strVal val="0"/>
                                          </p:val>
                                        </p:tav>
                                        <p:tav tm="100000">
                                          <p:val>
                                            <p:strVal val="1"/>
                                          </p:val>
                                        </p:tav>
                                      </p:tavLst>
                                    </p:anim>
                                    <p:anim to="" calcmode="lin" valueType="num">
                                      <p:cBhvr>
                                        <p:cTn id="86" dur="700" fill="hold">
                                          <p:stCondLst>
                                            <p:cond delay="0"/>
                                          </p:stCondLst>
                                        </p:cTn>
                                        <p:tgtEl>
                                          <p:spTgt spid="36"/>
                                        </p:tgtEl>
                                        <p:attrNameLst>
                                          <p:attrName>ppt_y</p:attrName>
                                        </p:attrNameLst>
                                      </p:cBhvr>
                                      <p:tavLst>
                                        <p:tav tm="0" fmla="#ppt_y+(-#ppt_h/2*cos(ppt_r/180*pi))*((1.5-1.5*$)^2-(1.5-1.5*$)^3)">
                                          <p:val>
                                            <p:strVal val="0"/>
                                          </p:val>
                                        </p:tav>
                                        <p:tav tm="100000">
                                          <p:val>
                                            <p:strVal val="1"/>
                                          </p:val>
                                        </p:tav>
                                      </p:tavLst>
                                    </p:anim>
                                    <p:anim to="" calcmode="lin" valueType="num">
                                      <p:cBhvr>
                                        <p:cTn id="87" dur="700" fill="hold">
                                          <p:stCondLst>
                                            <p:cond delay="0"/>
                                          </p:stCondLst>
                                        </p:cTn>
                                        <p:tgtEl>
                                          <p:spTgt spid="36"/>
                                        </p:tgtEl>
                                        <p:attrNameLst>
                                          <p:attrName>ppt_h</p:attrName>
                                        </p:attrNameLst>
                                      </p:cBhvr>
                                      <p:tavLst>
                                        <p:tav tm="0" fmla="#ppt_h-(-#ppt_h)*((1.5-1.5*$)^2-(1.5-1.5*$)^3)">
                                          <p:val>
                                            <p:strVal val="0"/>
                                          </p:val>
                                        </p:tav>
                                        <p:tav tm="100000">
                                          <p:val>
                                            <p:strVal val="1"/>
                                          </p:val>
                                        </p:tav>
                                      </p:tavLst>
                                    </p:anim>
                                    <p:anim to="" calcmode="lin" valueType="num">
                                      <p:cBhvr>
                                        <p:cTn id="88" dur="700" fill="hold">
                                          <p:stCondLst>
                                            <p:cond delay="0"/>
                                          </p:stCondLst>
                                        </p:cTn>
                                        <p:tgtEl>
                                          <p:spTgt spid="36"/>
                                        </p:tgtEl>
                                        <p:attrNameLst>
                                          <p:attrName>ppt_w</p:attrName>
                                        </p:attrNameLst>
                                      </p:cBhvr>
                                      <p:tavLst>
                                        <p:tav tm="0" fmla="#ppt_w-(-#ppt_w)*((1.5-1.5*$)^2-(1.5-1.5*$)^3)">
                                          <p:val>
                                            <p:strVal val="0"/>
                                          </p:val>
                                        </p:tav>
                                        <p:tav tm="100000">
                                          <p:val>
                                            <p:str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9" grpId="0">
        <p:bldAsOne/>
      </p:bldGraphic>
      <p:bldP spid="17" grpId="0" animBg="1"/>
      <p:bldP spid="18" grpId="0"/>
      <p:bldP spid="20" grpId="0"/>
      <p:bldP spid="22" grpId="0"/>
      <p:bldP spid="24" grpId="0"/>
      <p:bldP spid="25" grpId="0"/>
      <p:bldP spid="26" grpId="0" animBg="1" autoUpdateAnimBg="0"/>
      <p:bldP spid="27" grpId="0"/>
      <p:bldP spid="28" grpId="0"/>
      <p:bldP spid="29" grpId="0"/>
      <p:bldP spid="3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PA_任意多边形 5"/>
          <p:cNvSpPr/>
          <p:nvPr>
            <p:custDataLst>
              <p:tags r:id="rId1"/>
            </p:custDataLst>
          </p:nvPr>
        </p:nvSpPr>
        <p:spPr bwMode="auto">
          <a:xfrm>
            <a:off x="4850736" y="3176316"/>
            <a:ext cx="497353" cy="1006321"/>
          </a:xfrm>
          <a:custGeom>
            <a:avLst/>
            <a:gdLst>
              <a:gd name="T0" fmla="*/ 8 w 112"/>
              <a:gd name="T1" fmla="*/ 0 h 226"/>
              <a:gd name="T2" fmla="*/ 15 w 112"/>
              <a:gd name="T3" fmla="*/ 126 h 226"/>
              <a:gd name="T4" fmla="*/ 61 w 112"/>
              <a:gd name="T5" fmla="*/ 226 h 226"/>
              <a:gd name="T6" fmla="*/ 112 w 112"/>
              <a:gd name="T7" fmla="*/ 226 h 226"/>
              <a:gd name="T8" fmla="*/ 71 w 112"/>
              <a:gd name="T9" fmla="*/ 145 h 226"/>
              <a:gd name="T10" fmla="*/ 56 w 112"/>
              <a:gd name="T11" fmla="*/ 0 h 226"/>
              <a:gd name="T12" fmla="*/ 8 w 112"/>
              <a:gd name="T13" fmla="*/ 0 h 226"/>
            </a:gdLst>
            <a:ahLst/>
            <a:cxnLst>
              <a:cxn ang="0">
                <a:pos x="T0" y="T1"/>
              </a:cxn>
              <a:cxn ang="0">
                <a:pos x="T2" y="T3"/>
              </a:cxn>
              <a:cxn ang="0">
                <a:pos x="T4" y="T5"/>
              </a:cxn>
              <a:cxn ang="0">
                <a:pos x="T6" y="T7"/>
              </a:cxn>
              <a:cxn ang="0">
                <a:pos x="T8" y="T9"/>
              </a:cxn>
              <a:cxn ang="0">
                <a:pos x="T10" y="T11"/>
              </a:cxn>
              <a:cxn ang="0">
                <a:pos x="T12" y="T13"/>
              </a:cxn>
            </a:cxnLst>
            <a:rect l="0" t="0" r="r" b="b"/>
            <a:pathLst>
              <a:path w="112" h="226">
                <a:moveTo>
                  <a:pt x="8" y="0"/>
                </a:moveTo>
                <a:cubicBezTo>
                  <a:pt x="0" y="51"/>
                  <a:pt x="8" y="96"/>
                  <a:pt x="15" y="126"/>
                </a:cubicBezTo>
                <a:cubicBezTo>
                  <a:pt x="22" y="153"/>
                  <a:pt x="41" y="191"/>
                  <a:pt x="61" y="226"/>
                </a:cubicBezTo>
                <a:cubicBezTo>
                  <a:pt x="112" y="226"/>
                  <a:pt x="112" y="226"/>
                  <a:pt x="112" y="226"/>
                </a:cubicBezTo>
                <a:cubicBezTo>
                  <a:pt x="99" y="203"/>
                  <a:pt x="84" y="176"/>
                  <a:pt x="71" y="145"/>
                </a:cubicBezTo>
                <a:cubicBezTo>
                  <a:pt x="56" y="107"/>
                  <a:pt x="47" y="54"/>
                  <a:pt x="56" y="0"/>
                </a:cubicBezTo>
                <a:lnTo>
                  <a:pt x="8" y="0"/>
                </a:lnTo>
                <a:close/>
              </a:path>
            </a:pathLst>
          </a:custGeom>
          <a:solidFill>
            <a:schemeClr val="accent2"/>
          </a:solidFill>
          <a:ln>
            <a:noFill/>
          </a:ln>
        </p:spPr>
        <p:txBody>
          <a:bodyPr vert="horz" wrap="square" lIns="121920" tIns="60960" rIns="121920" bIns="60960" numCol="1" anchor="t" anchorCtr="0" compatLnSpc="1"/>
          <a:lstStyle/>
          <a:p>
            <a:pPr defTabSz="1219170"/>
            <a:endParaRPr lang="zh-CN" altLang="en-US" sz="2400">
              <a:solidFill>
                <a:srgbClr val="333333"/>
              </a:solidFill>
              <a:latin typeface="Calibri"/>
              <a:ea typeface="宋体" panose="02010600030101010101" pitchFamily="2" charset="-122"/>
            </a:endParaRPr>
          </a:p>
        </p:txBody>
      </p:sp>
      <p:sp>
        <p:nvSpPr>
          <p:cNvPr id="6" name="PA_任意多边形 6"/>
          <p:cNvSpPr/>
          <p:nvPr>
            <p:custDataLst>
              <p:tags r:id="rId2"/>
            </p:custDataLst>
          </p:nvPr>
        </p:nvSpPr>
        <p:spPr bwMode="auto">
          <a:xfrm>
            <a:off x="4886530" y="2147380"/>
            <a:ext cx="1196287" cy="1015744"/>
          </a:xfrm>
          <a:custGeom>
            <a:avLst/>
            <a:gdLst>
              <a:gd name="T0" fmla="*/ 48 w 269"/>
              <a:gd name="T1" fmla="*/ 228 h 228"/>
              <a:gd name="T2" fmla="*/ 91 w 269"/>
              <a:gd name="T3" fmla="*/ 130 h 228"/>
              <a:gd name="T4" fmla="*/ 269 w 269"/>
              <a:gd name="T5" fmla="*/ 46 h 228"/>
              <a:gd name="T6" fmla="*/ 269 w 269"/>
              <a:gd name="T7" fmla="*/ 0 h 228"/>
              <a:gd name="T8" fmla="*/ 50 w 269"/>
              <a:gd name="T9" fmla="*/ 110 h 228"/>
              <a:gd name="T10" fmla="*/ 0 w 269"/>
              <a:gd name="T11" fmla="*/ 228 h 228"/>
              <a:gd name="T12" fmla="*/ 48 w 269"/>
              <a:gd name="T13" fmla="*/ 228 h 228"/>
            </a:gdLst>
            <a:ahLst/>
            <a:cxnLst>
              <a:cxn ang="0">
                <a:pos x="T0" y="T1"/>
              </a:cxn>
              <a:cxn ang="0">
                <a:pos x="T2" y="T3"/>
              </a:cxn>
              <a:cxn ang="0">
                <a:pos x="T4" y="T5"/>
              </a:cxn>
              <a:cxn ang="0">
                <a:pos x="T6" y="T7"/>
              </a:cxn>
              <a:cxn ang="0">
                <a:pos x="T8" y="T9"/>
              </a:cxn>
              <a:cxn ang="0">
                <a:pos x="T10" y="T11"/>
              </a:cxn>
              <a:cxn ang="0">
                <a:pos x="T12" y="T13"/>
              </a:cxn>
            </a:cxnLst>
            <a:rect l="0" t="0" r="r" b="b"/>
            <a:pathLst>
              <a:path w="269" h="228">
                <a:moveTo>
                  <a:pt x="48" y="228"/>
                </a:moveTo>
                <a:cubicBezTo>
                  <a:pt x="54" y="194"/>
                  <a:pt x="67" y="160"/>
                  <a:pt x="91" y="130"/>
                </a:cubicBezTo>
                <a:cubicBezTo>
                  <a:pt x="153" y="50"/>
                  <a:pt x="246" y="46"/>
                  <a:pt x="269" y="46"/>
                </a:cubicBezTo>
                <a:cubicBezTo>
                  <a:pt x="269" y="0"/>
                  <a:pt x="269" y="0"/>
                  <a:pt x="269" y="0"/>
                </a:cubicBezTo>
                <a:cubicBezTo>
                  <a:pt x="226" y="0"/>
                  <a:pt x="123" y="10"/>
                  <a:pt x="50" y="110"/>
                </a:cubicBezTo>
                <a:cubicBezTo>
                  <a:pt x="21" y="150"/>
                  <a:pt x="6" y="190"/>
                  <a:pt x="0" y="228"/>
                </a:cubicBezTo>
                <a:lnTo>
                  <a:pt x="48" y="228"/>
                </a:lnTo>
                <a:close/>
              </a:path>
            </a:pathLst>
          </a:custGeom>
          <a:solidFill>
            <a:schemeClr val="accent1"/>
          </a:solidFill>
          <a:ln>
            <a:noFill/>
          </a:ln>
        </p:spPr>
        <p:txBody>
          <a:bodyPr vert="horz" wrap="square" lIns="121920" tIns="60960" rIns="121920" bIns="60960" numCol="1" anchor="t" anchorCtr="0" compatLnSpc="1"/>
          <a:lstStyle/>
          <a:p>
            <a:pPr defTabSz="1219170"/>
            <a:endParaRPr lang="zh-CN" altLang="en-US" sz="2400">
              <a:solidFill>
                <a:srgbClr val="333333"/>
              </a:solidFill>
              <a:latin typeface="Calibri"/>
              <a:ea typeface="宋体" panose="02010600030101010101" pitchFamily="2" charset="-122"/>
            </a:endParaRPr>
          </a:p>
        </p:txBody>
      </p:sp>
      <p:sp>
        <p:nvSpPr>
          <p:cNvPr id="7" name="PA_任意多边形 7"/>
          <p:cNvSpPr/>
          <p:nvPr>
            <p:custDataLst>
              <p:tags r:id="rId3"/>
            </p:custDataLst>
          </p:nvPr>
        </p:nvSpPr>
        <p:spPr bwMode="auto">
          <a:xfrm>
            <a:off x="5129552" y="4195828"/>
            <a:ext cx="953261" cy="1010091"/>
          </a:xfrm>
          <a:custGeom>
            <a:avLst/>
            <a:gdLst>
              <a:gd name="T0" fmla="*/ 108 w 214"/>
              <a:gd name="T1" fmla="*/ 146 h 227"/>
              <a:gd name="T2" fmla="*/ 82 w 214"/>
              <a:gd name="T3" fmla="*/ 51 h 227"/>
              <a:gd name="T4" fmla="*/ 51 w 214"/>
              <a:gd name="T5" fmla="*/ 0 h 227"/>
              <a:gd name="T6" fmla="*/ 0 w 214"/>
              <a:gd name="T7" fmla="*/ 0 h 227"/>
              <a:gd name="T8" fmla="*/ 47 w 214"/>
              <a:gd name="T9" fmla="*/ 82 h 227"/>
              <a:gd name="T10" fmla="*/ 65 w 214"/>
              <a:gd name="T11" fmla="*/ 158 h 227"/>
              <a:gd name="T12" fmla="*/ 85 w 214"/>
              <a:gd name="T13" fmla="*/ 205 h 227"/>
              <a:gd name="T14" fmla="*/ 109 w 214"/>
              <a:gd name="T15" fmla="*/ 227 h 227"/>
              <a:gd name="T16" fmla="*/ 214 w 214"/>
              <a:gd name="T17" fmla="*/ 227 h 227"/>
              <a:gd name="T18" fmla="*/ 214 w 214"/>
              <a:gd name="T19" fmla="*/ 184 h 227"/>
              <a:gd name="T20" fmla="*/ 126 w 214"/>
              <a:gd name="T21" fmla="*/ 184 h 227"/>
              <a:gd name="T22" fmla="*/ 108 w 214"/>
              <a:gd name="T23" fmla="*/ 146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14" h="227">
                <a:moveTo>
                  <a:pt x="108" y="146"/>
                </a:moveTo>
                <a:cubicBezTo>
                  <a:pt x="108" y="127"/>
                  <a:pt x="98" y="80"/>
                  <a:pt x="82" y="51"/>
                </a:cubicBezTo>
                <a:cubicBezTo>
                  <a:pt x="74" y="37"/>
                  <a:pt x="63" y="20"/>
                  <a:pt x="51" y="0"/>
                </a:cubicBezTo>
                <a:cubicBezTo>
                  <a:pt x="0" y="0"/>
                  <a:pt x="0" y="0"/>
                  <a:pt x="0" y="0"/>
                </a:cubicBezTo>
                <a:cubicBezTo>
                  <a:pt x="20" y="36"/>
                  <a:pt x="40" y="68"/>
                  <a:pt x="47" y="82"/>
                </a:cubicBezTo>
                <a:cubicBezTo>
                  <a:pt x="59" y="107"/>
                  <a:pt x="65" y="146"/>
                  <a:pt x="65" y="158"/>
                </a:cubicBezTo>
                <a:cubicBezTo>
                  <a:pt x="66" y="171"/>
                  <a:pt x="72" y="190"/>
                  <a:pt x="85" y="205"/>
                </a:cubicBezTo>
                <a:cubicBezTo>
                  <a:pt x="99" y="220"/>
                  <a:pt x="109" y="227"/>
                  <a:pt x="109" y="227"/>
                </a:cubicBezTo>
                <a:cubicBezTo>
                  <a:pt x="214" y="227"/>
                  <a:pt x="214" y="227"/>
                  <a:pt x="214" y="227"/>
                </a:cubicBezTo>
                <a:cubicBezTo>
                  <a:pt x="214" y="184"/>
                  <a:pt x="214" y="184"/>
                  <a:pt x="214" y="184"/>
                </a:cubicBezTo>
                <a:cubicBezTo>
                  <a:pt x="126" y="184"/>
                  <a:pt x="126" y="184"/>
                  <a:pt x="126" y="184"/>
                </a:cubicBezTo>
                <a:cubicBezTo>
                  <a:pt x="123" y="183"/>
                  <a:pt x="108" y="174"/>
                  <a:pt x="108" y="146"/>
                </a:cubicBezTo>
                <a:close/>
              </a:path>
            </a:pathLst>
          </a:custGeom>
          <a:solidFill>
            <a:schemeClr val="accent4"/>
          </a:solidFill>
          <a:ln>
            <a:noFill/>
          </a:ln>
        </p:spPr>
        <p:txBody>
          <a:bodyPr vert="horz" wrap="square" lIns="121920" tIns="60960" rIns="121920" bIns="60960" numCol="1" anchor="t" anchorCtr="0" compatLnSpc="1"/>
          <a:lstStyle/>
          <a:p>
            <a:pPr defTabSz="1219170"/>
            <a:endParaRPr lang="zh-CN" altLang="en-US" sz="2400">
              <a:solidFill>
                <a:srgbClr val="333333"/>
              </a:solidFill>
              <a:latin typeface="Calibri"/>
              <a:ea typeface="宋体" panose="02010600030101010101" pitchFamily="2" charset="-122"/>
            </a:endParaRPr>
          </a:p>
        </p:txBody>
      </p:sp>
      <p:sp>
        <p:nvSpPr>
          <p:cNvPr id="8" name="PA_任意多边形 8"/>
          <p:cNvSpPr/>
          <p:nvPr>
            <p:custDataLst>
              <p:tags r:id="rId4"/>
            </p:custDataLst>
          </p:nvPr>
        </p:nvSpPr>
        <p:spPr bwMode="auto">
          <a:xfrm>
            <a:off x="6830730" y="3176316"/>
            <a:ext cx="497353" cy="1006321"/>
          </a:xfrm>
          <a:custGeom>
            <a:avLst/>
            <a:gdLst>
              <a:gd name="T0" fmla="*/ 104 w 112"/>
              <a:gd name="T1" fmla="*/ 0 h 226"/>
              <a:gd name="T2" fmla="*/ 97 w 112"/>
              <a:gd name="T3" fmla="*/ 126 h 226"/>
              <a:gd name="T4" fmla="*/ 51 w 112"/>
              <a:gd name="T5" fmla="*/ 226 h 226"/>
              <a:gd name="T6" fmla="*/ 0 w 112"/>
              <a:gd name="T7" fmla="*/ 226 h 226"/>
              <a:gd name="T8" fmla="*/ 41 w 112"/>
              <a:gd name="T9" fmla="*/ 145 h 226"/>
              <a:gd name="T10" fmla="*/ 57 w 112"/>
              <a:gd name="T11" fmla="*/ 0 h 226"/>
              <a:gd name="T12" fmla="*/ 104 w 112"/>
              <a:gd name="T13" fmla="*/ 0 h 226"/>
            </a:gdLst>
            <a:ahLst/>
            <a:cxnLst>
              <a:cxn ang="0">
                <a:pos x="T0" y="T1"/>
              </a:cxn>
              <a:cxn ang="0">
                <a:pos x="T2" y="T3"/>
              </a:cxn>
              <a:cxn ang="0">
                <a:pos x="T4" y="T5"/>
              </a:cxn>
              <a:cxn ang="0">
                <a:pos x="T6" y="T7"/>
              </a:cxn>
              <a:cxn ang="0">
                <a:pos x="T8" y="T9"/>
              </a:cxn>
              <a:cxn ang="0">
                <a:pos x="T10" y="T11"/>
              </a:cxn>
              <a:cxn ang="0">
                <a:pos x="T12" y="T13"/>
              </a:cxn>
            </a:cxnLst>
            <a:rect l="0" t="0" r="r" b="b"/>
            <a:pathLst>
              <a:path w="112" h="226">
                <a:moveTo>
                  <a:pt x="104" y="0"/>
                </a:moveTo>
                <a:cubicBezTo>
                  <a:pt x="112" y="51"/>
                  <a:pt x="104" y="96"/>
                  <a:pt x="97" y="126"/>
                </a:cubicBezTo>
                <a:cubicBezTo>
                  <a:pt x="90" y="153"/>
                  <a:pt x="71" y="191"/>
                  <a:pt x="51" y="226"/>
                </a:cubicBezTo>
                <a:cubicBezTo>
                  <a:pt x="0" y="226"/>
                  <a:pt x="0" y="226"/>
                  <a:pt x="0" y="226"/>
                </a:cubicBezTo>
                <a:cubicBezTo>
                  <a:pt x="14" y="203"/>
                  <a:pt x="28" y="176"/>
                  <a:pt x="41" y="145"/>
                </a:cubicBezTo>
                <a:cubicBezTo>
                  <a:pt x="56" y="107"/>
                  <a:pt x="65" y="54"/>
                  <a:pt x="57" y="0"/>
                </a:cubicBezTo>
                <a:lnTo>
                  <a:pt x="104" y="0"/>
                </a:lnTo>
                <a:close/>
              </a:path>
            </a:pathLst>
          </a:custGeom>
          <a:solidFill>
            <a:schemeClr val="accent2"/>
          </a:solidFill>
          <a:ln>
            <a:noFill/>
          </a:ln>
        </p:spPr>
        <p:txBody>
          <a:bodyPr vert="horz" wrap="square" lIns="121920" tIns="60960" rIns="121920" bIns="60960" numCol="1" anchor="t" anchorCtr="0" compatLnSpc="1"/>
          <a:lstStyle/>
          <a:p>
            <a:pPr defTabSz="1219170"/>
            <a:endParaRPr lang="zh-CN" altLang="en-US" sz="2400">
              <a:solidFill>
                <a:srgbClr val="333333"/>
              </a:solidFill>
              <a:latin typeface="Calibri"/>
              <a:ea typeface="宋体" panose="02010600030101010101" pitchFamily="2" charset="-122"/>
            </a:endParaRPr>
          </a:p>
        </p:txBody>
      </p:sp>
      <p:sp>
        <p:nvSpPr>
          <p:cNvPr id="9" name="PA_任意多边形 9"/>
          <p:cNvSpPr/>
          <p:nvPr>
            <p:custDataLst>
              <p:tags r:id="rId5"/>
            </p:custDataLst>
          </p:nvPr>
        </p:nvSpPr>
        <p:spPr bwMode="auto">
          <a:xfrm>
            <a:off x="6096003" y="2147380"/>
            <a:ext cx="1196287" cy="1015744"/>
          </a:xfrm>
          <a:custGeom>
            <a:avLst/>
            <a:gdLst>
              <a:gd name="T0" fmla="*/ 221 w 269"/>
              <a:gd name="T1" fmla="*/ 228 h 228"/>
              <a:gd name="T2" fmla="*/ 178 w 269"/>
              <a:gd name="T3" fmla="*/ 130 h 228"/>
              <a:gd name="T4" fmla="*/ 0 w 269"/>
              <a:gd name="T5" fmla="*/ 46 h 228"/>
              <a:gd name="T6" fmla="*/ 0 w 269"/>
              <a:gd name="T7" fmla="*/ 0 h 228"/>
              <a:gd name="T8" fmla="*/ 219 w 269"/>
              <a:gd name="T9" fmla="*/ 110 h 228"/>
              <a:gd name="T10" fmla="*/ 269 w 269"/>
              <a:gd name="T11" fmla="*/ 228 h 228"/>
              <a:gd name="T12" fmla="*/ 221 w 269"/>
              <a:gd name="T13" fmla="*/ 228 h 228"/>
            </a:gdLst>
            <a:ahLst/>
            <a:cxnLst>
              <a:cxn ang="0">
                <a:pos x="T0" y="T1"/>
              </a:cxn>
              <a:cxn ang="0">
                <a:pos x="T2" y="T3"/>
              </a:cxn>
              <a:cxn ang="0">
                <a:pos x="T4" y="T5"/>
              </a:cxn>
              <a:cxn ang="0">
                <a:pos x="T6" y="T7"/>
              </a:cxn>
              <a:cxn ang="0">
                <a:pos x="T8" y="T9"/>
              </a:cxn>
              <a:cxn ang="0">
                <a:pos x="T10" y="T11"/>
              </a:cxn>
              <a:cxn ang="0">
                <a:pos x="T12" y="T13"/>
              </a:cxn>
            </a:cxnLst>
            <a:rect l="0" t="0" r="r" b="b"/>
            <a:pathLst>
              <a:path w="269" h="228">
                <a:moveTo>
                  <a:pt x="221" y="228"/>
                </a:moveTo>
                <a:cubicBezTo>
                  <a:pt x="215" y="194"/>
                  <a:pt x="202" y="160"/>
                  <a:pt x="178" y="130"/>
                </a:cubicBezTo>
                <a:cubicBezTo>
                  <a:pt x="116" y="50"/>
                  <a:pt x="23" y="46"/>
                  <a:pt x="0" y="46"/>
                </a:cubicBezTo>
                <a:cubicBezTo>
                  <a:pt x="0" y="0"/>
                  <a:pt x="0" y="0"/>
                  <a:pt x="0" y="0"/>
                </a:cubicBezTo>
                <a:cubicBezTo>
                  <a:pt x="43" y="0"/>
                  <a:pt x="147" y="10"/>
                  <a:pt x="219" y="110"/>
                </a:cubicBezTo>
                <a:cubicBezTo>
                  <a:pt x="248" y="150"/>
                  <a:pt x="263" y="190"/>
                  <a:pt x="269" y="228"/>
                </a:cubicBezTo>
                <a:lnTo>
                  <a:pt x="221" y="228"/>
                </a:lnTo>
                <a:close/>
              </a:path>
            </a:pathLst>
          </a:custGeom>
          <a:solidFill>
            <a:schemeClr val="accent1"/>
          </a:solidFill>
          <a:ln>
            <a:noFill/>
          </a:ln>
        </p:spPr>
        <p:txBody>
          <a:bodyPr vert="horz" wrap="square" lIns="121920" tIns="60960" rIns="121920" bIns="60960" numCol="1" anchor="t" anchorCtr="0" compatLnSpc="1"/>
          <a:lstStyle/>
          <a:p>
            <a:pPr defTabSz="1219170"/>
            <a:endParaRPr lang="zh-CN" altLang="en-US" sz="2400">
              <a:solidFill>
                <a:srgbClr val="333333"/>
              </a:solidFill>
              <a:latin typeface="Calibri"/>
              <a:ea typeface="宋体" panose="02010600030101010101" pitchFamily="2" charset="-122"/>
            </a:endParaRPr>
          </a:p>
        </p:txBody>
      </p:sp>
      <p:sp>
        <p:nvSpPr>
          <p:cNvPr id="10" name="PA_任意多边形 10"/>
          <p:cNvSpPr/>
          <p:nvPr>
            <p:custDataLst>
              <p:tags r:id="rId6"/>
            </p:custDataLst>
          </p:nvPr>
        </p:nvSpPr>
        <p:spPr bwMode="auto">
          <a:xfrm>
            <a:off x="6096002" y="4195828"/>
            <a:ext cx="957029" cy="1010091"/>
          </a:xfrm>
          <a:custGeom>
            <a:avLst/>
            <a:gdLst>
              <a:gd name="T0" fmla="*/ 106 w 215"/>
              <a:gd name="T1" fmla="*/ 146 h 227"/>
              <a:gd name="T2" fmla="*/ 132 w 215"/>
              <a:gd name="T3" fmla="*/ 51 h 227"/>
              <a:gd name="T4" fmla="*/ 163 w 215"/>
              <a:gd name="T5" fmla="*/ 0 h 227"/>
              <a:gd name="T6" fmla="*/ 215 w 215"/>
              <a:gd name="T7" fmla="*/ 0 h 227"/>
              <a:gd name="T8" fmla="*/ 167 w 215"/>
              <a:gd name="T9" fmla="*/ 82 h 227"/>
              <a:gd name="T10" fmla="*/ 149 w 215"/>
              <a:gd name="T11" fmla="*/ 158 h 227"/>
              <a:gd name="T12" fmla="*/ 129 w 215"/>
              <a:gd name="T13" fmla="*/ 205 h 227"/>
              <a:gd name="T14" fmla="*/ 106 w 215"/>
              <a:gd name="T15" fmla="*/ 227 h 227"/>
              <a:gd name="T16" fmla="*/ 0 w 215"/>
              <a:gd name="T17" fmla="*/ 227 h 227"/>
              <a:gd name="T18" fmla="*/ 0 w 215"/>
              <a:gd name="T19" fmla="*/ 184 h 227"/>
              <a:gd name="T20" fmla="*/ 88 w 215"/>
              <a:gd name="T21" fmla="*/ 184 h 227"/>
              <a:gd name="T22" fmla="*/ 106 w 215"/>
              <a:gd name="T23" fmla="*/ 146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15" h="227">
                <a:moveTo>
                  <a:pt x="106" y="146"/>
                </a:moveTo>
                <a:cubicBezTo>
                  <a:pt x="106" y="127"/>
                  <a:pt x="116" y="80"/>
                  <a:pt x="132" y="51"/>
                </a:cubicBezTo>
                <a:cubicBezTo>
                  <a:pt x="140" y="37"/>
                  <a:pt x="151" y="20"/>
                  <a:pt x="163" y="0"/>
                </a:cubicBezTo>
                <a:cubicBezTo>
                  <a:pt x="215" y="0"/>
                  <a:pt x="215" y="0"/>
                  <a:pt x="215" y="0"/>
                </a:cubicBezTo>
                <a:cubicBezTo>
                  <a:pt x="194" y="36"/>
                  <a:pt x="174" y="68"/>
                  <a:pt x="167" y="82"/>
                </a:cubicBezTo>
                <a:cubicBezTo>
                  <a:pt x="155" y="107"/>
                  <a:pt x="149" y="146"/>
                  <a:pt x="149" y="158"/>
                </a:cubicBezTo>
                <a:cubicBezTo>
                  <a:pt x="149" y="171"/>
                  <a:pt x="143" y="190"/>
                  <a:pt x="129" y="205"/>
                </a:cubicBezTo>
                <a:cubicBezTo>
                  <a:pt x="115" y="220"/>
                  <a:pt x="106" y="227"/>
                  <a:pt x="106" y="227"/>
                </a:cubicBezTo>
                <a:cubicBezTo>
                  <a:pt x="0" y="227"/>
                  <a:pt x="0" y="227"/>
                  <a:pt x="0" y="227"/>
                </a:cubicBezTo>
                <a:cubicBezTo>
                  <a:pt x="0" y="184"/>
                  <a:pt x="0" y="184"/>
                  <a:pt x="0" y="184"/>
                </a:cubicBezTo>
                <a:cubicBezTo>
                  <a:pt x="88" y="184"/>
                  <a:pt x="88" y="184"/>
                  <a:pt x="88" y="184"/>
                </a:cubicBezTo>
                <a:cubicBezTo>
                  <a:pt x="91" y="183"/>
                  <a:pt x="106" y="174"/>
                  <a:pt x="106" y="146"/>
                </a:cubicBezTo>
                <a:close/>
              </a:path>
            </a:pathLst>
          </a:custGeom>
          <a:solidFill>
            <a:schemeClr val="accent4"/>
          </a:solidFill>
          <a:ln>
            <a:noFill/>
          </a:ln>
        </p:spPr>
        <p:txBody>
          <a:bodyPr vert="horz" wrap="square" lIns="121920" tIns="60960" rIns="121920" bIns="60960" numCol="1" anchor="t" anchorCtr="0" compatLnSpc="1"/>
          <a:lstStyle/>
          <a:p>
            <a:pPr defTabSz="1219170"/>
            <a:endParaRPr lang="zh-CN" altLang="en-US" sz="2400">
              <a:solidFill>
                <a:srgbClr val="333333"/>
              </a:solidFill>
              <a:latin typeface="Calibri"/>
              <a:ea typeface="宋体" panose="02010600030101010101" pitchFamily="2" charset="-122"/>
            </a:endParaRPr>
          </a:p>
        </p:txBody>
      </p:sp>
      <p:sp>
        <p:nvSpPr>
          <p:cNvPr id="11" name="PA_矩形 11"/>
          <p:cNvSpPr>
            <a:spLocks noChangeArrowheads="1"/>
          </p:cNvSpPr>
          <p:nvPr>
            <p:custDataLst>
              <p:tags r:id="rId7"/>
            </p:custDataLst>
          </p:nvPr>
        </p:nvSpPr>
        <p:spPr bwMode="auto">
          <a:xfrm>
            <a:off x="5406488" y="3379841"/>
            <a:ext cx="226069" cy="58420"/>
          </a:xfrm>
          <a:prstGeom prst="rect">
            <a:avLst/>
          </a:prstGeom>
          <a:solidFill>
            <a:schemeClr val="accent6">
              <a:lumMod val="75000"/>
            </a:schemeClr>
          </a:solidFill>
          <a:ln>
            <a:noFill/>
          </a:ln>
        </p:spPr>
        <p:txBody>
          <a:bodyPr vert="horz" wrap="square" lIns="121920" tIns="60960" rIns="121920" bIns="60960" numCol="1" anchor="t" anchorCtr="0" compatLnSpc="1"/>
          <a:lstStyle/>
          <a:p>
            <a:pPr defTabSz="1219170"/>
            <a:endParaRPr lang="zh-CN" altLang="en-US" sz="2400">
              <a:solidFill>
                <a:srgbClr val="333333"/>
              </a:solidFill>
              <a:latin typeface="Calibri"/>
              <a:ea typeface="宋体" panose="02010600030101010101" pitchFamily="2" charset="-122"/>
            </a:endParaRPr>
          </a:p>
        </p:txBody>
      </p:sp>
      <p:sp>
        <p:nvSpPr>
          <p:cNvPr id="12" name="PA_矩形 12"/>
          <p:cNvSpPr>
            <a:spLocks noChangeArrowheads="1"/>
          </p:cNvSpPr>
          <p:nvPr>
            <p:custDataLst>
              <p:tags r:id="rId8"/>
            </p:custDataLst>
          </p:nvPr>
        </p:nvSpPr>
        <p:spPr bwMode="auto">
          <a:xfrm>
            <a:off x="5632559" y="3379841"/>
            <a:ext cx="227955" cy="58420"/>
          </a:xfrm>
          <a:prstGeom prst="rect">
            <a:avLst/>
          </a:prstGeom>
          <a:solidFill>
            <a:schemeClr val="accent6"/>
          </a:solidFill>
          <a:ln>
            <a:noFill/>
          </a:ln>
        </p:spPr>
        <p:txBody>
          <a:bodyPr vert="horz" wrap="square" lIns="121920" tIns="60960" rIns="121920" bIns="60960" numCol="1" anchor="t" anchorCtr="0" compatLnSpc="1"/>
          <a:lstStyle/>
          <a:p>
            <a:pPr defTabSz="1219170"/>
            <a:endParaRPr lang="zh-CN" altLang="en-US" sz="2400">
              <a:solidFill>
                <a:srgbClr val="333333"/>
              </a:solidFill>
              <a:latin typeface="Calibri"/>
              <a:ea typeface="宋体" panose="02010600030101010101" pitchFamily="2" charset="-122"/>
            </a:endParaRPr>
          </a:p>
        </p:txBody>
      </p:sp>
      <p:sp>
        <p:nvSpPr>
          <p:cNvPr id="13" name="PA_矩形 13"/>
          <p:cNvSpPr>
            <a:spLocks noChangeArrowheads="1"/>
          </p:cNvSpPr>
          <p:nvPr>
            <p:custDataLst>
              <p:tags r:id="rId9"/>
            </p:custDataLst>
          </p:nvPr>
        </p:nvSpPr>
        <p:spPr bwMode="auto">
          <a:xfrm>
            <a:off x="5860512" y="3379841"/>
            <a:ext cx="231723" cy="58420"/>
          </a:xfrm>
          <a:prstGeom prst="rect">
            <a:avLst/>
          </a:prstGeom>
          <a:solidFill>
            <a:schemeClr val="accent6">
              <a:lumMod val="60000"/>
              <a:lumOff val="40000"/>
            </a:schemeClr>
          </a:solidFill>
          <a:ln>
            <a:noFill/>
          </a:ln>
        </p:spPr>
        <p:txBody>
          <a:bodyPr vert="horz" wrap="square" lIns="121920" tIns="60960" rIns="121920" bIns="60960" numCol="1" anchor="t" anchorCtr="0" compatLnSpc="1"/>
          <a:lstStyle/>
          <a:p>
            <a:pPr defTabSz="1219170"/>
            <a:endParaRPr lang="zh-CN" altLang="en-US" sz="2400">
              <a:solidFill>
                <a:srgbClr val="333333"/>
              </a:solidFill>
              <a:latin typeface="Calibri"/>
              <a:ea typeface="宋体" panose="02010600030101010101" pitchFamily="2" charset="-122"/>
            </a:endParaRPr>
          </a:p>
        </p:txBody>
      </p:sp>
      <p:sp>
        <p:nvSpPr>
          <p:cNvPr id="14" name="PA_矩形 14"/>
          <p:cNvSpPr>
            <a:spLocks noChangeArrowheads="1"/>
          </p:cNvSpPr>
          <p:nvPr>
            <p:custDataLst>
              <p:tags r:id="rId10"/>
            </p:custDataLst>
          </p:nvPr>
        </p:nvSpPr>
        <p:spPr bwMode="auto">
          <a:xfrm>
            <a:off x="6092234" y="3379841"/>
            <a:ext cx="226069" cy="58420"/>
          </a:xfrm>
          <a:prstGeom prst="rect">
            <a:avLst/>
          </a:prstGeom>
          <a:solidFill>
            <a:schemeClr val="accent6">
              <a:lumMod val="60000"/>
              <a:lumOff val="40000"/>
            </a:schemeClr>
          </a:solidFill>
          <a:ln>
            <a:noFill/>
          </a:ln>
        </p:spPr>
        <p:txBody>
          <a:bodyPr vert="horz" wrap="square" lIns="121920" tIns="60960" rIns="121920" bIns="60960" numCol="1" anchor="t" anchorCtr="0" compatLnSpc="1"/>
          <a:lstStyle/>
          <a:p>
            <a:pPr defTabSz="1219170"/>
            <a:endParaRPr lang="zh-CN" altLang="en-US" sz="2400">
              <a:solidFill>
                <a:srgbClr val="333333"/>
              </a:solidFill>
              <a:latin typeface="Calibri"/>
              <a:ea typeface="宋体" panose="02010600030101010101" pitchFamily="2" charset="-122"/>
            </a:endParaRPr>
          </a:p>
        </p:txBody>
      </p:sp>
      <p:sp>
        <p:nvSpPr>
          <p:cNvPr id="15" name="PA_矩形 15"/>
          <p:cNvSpPr>
            <a:spLocks noChangeArrowheads="1"/>
          </p:cNvSpPr>
          <p:nvPr>
            <p:custDataLst>
              <p:tags r:id="rId11"/>
            </p:custDataLst>
          </p:nvPr>
        </p:nvSpPr>
        <p:spPr bwMode="auto">
          <a:xfrm>
            <a:off x="6318303" y="3379841"/>
            <a:ext cx="227955" cy="58420"/>
          </a:xfrm>
          <a:prstGeom prst="rect">
            <a:avLst/>
          </a:prstGeom>
          <a:solidFill>
            <a:schemeClr val="accent6">
              <a:lumMod val="40000"/>
              <a:lumOff val="60000"/>
            </a:schemeClr>
          </a:solidFill>
          <a:ln>
            <a:noFill/>
          </a:ln>
        </p:spPr>
        <p:txBody>
          <a:bodyPr vert="horz" wrap="square" lIns="121920" tIns="60960" rIns="121920" bIns="60960" numCol="1" anchor="t" anchorCtr="0" compatLnSpc="1"/>
          <a:lstStyle/>
          <a:p>
            <a:pPr defTabSz="1219170"/>
            <a:endParaRPr lang="zh-CN" altLang="en-US" sz="2400">
              <a:solidFill>
                <a:srgbClr val="333333"/>
              </a:solidFill>
              <a:latin typeface="Calibri"/>
              <a:ea typeface="宋体" panose="02010600030101010101" pitchFamily="2" charset="-122"/>
            </a:endParaRPr>
          </a:p>
        </p:txBody>
      </p:sp>
      <p:sp>
        <p:nvSpPr>
          <p:cNvPr id="16" name="PA_矩形 16"/>
          <p:cNvSpPr>
            <a:spLocks noChangeArrowheads="1"/>
          </p:cNvSpPr>
          <p:nvPr>
            <p:custDataLst>
              <p:tags r:id="rId12"/>
            </p:custDataLst>
          </p:nvPr>
        </p:nvSpPr>
        <p:spPr bwMode="auto">
          <a:xfrm>
            <a:off x="6546256" y="3379841"/>
            <a:ext cx="229837" cy="58420"/>
          </a:xfrm>
          <a:prstGeom prst="rect">
            <a:avLst/>
          </a:prstGeom>
          <a:solidFill>
            <a:schemeClr val="accent6">
              <a:lumMod val="20000"/>
              <a:lumOff val="80000"/>
            </a:schemeClr>
          </a:solidFill>
          <a:ln>
            <a:noFill/>
          </a:ln>
        </p:spPr>
        <p:txBody>
          <a:bodyPr vert="horz" wrap="square" lIns="121920" tIns="60960" rIns="121920" bIns="60960" numCol="1" anchor="t" anchorCtr="0" compatLnSpc="1"/>
          <a:lstStyle/>
          <a:p>
            <a:pPr defTabSz="1219170"/>
            <a:endParaRPr lang="zh-CN" altLang="en-US" sz="2400">
              <a:solidFill>
                <a:srgbClr val="333333"/>
              </a:solidFill>
              <a:latin typeface="Calibri"/>
              <a:ea typeface="宋体" panose="02010600030101010101" pitchFamily="2" charset="-122"/>
            </a:endParaRPr>
          </a:p>
        </p:txBody>
      </p:sp>
      <p:sp>
        <p:nvSpPr>
          <p:cNvPr id="17" name="PA_任意多边形 17"/>
          <p:cNvSpPr/>
          <p:nvPr>
            <p:custDataLst>
              <p:tags r:id="rId13"/>
            </p:custDataLst>
          </p:nvPr>
        </p:nvSpPr>
        <p:spPr bwMode="auto">
          <a:xfrm>
            <a:off x="5553435" y="5320872"/>
            <a:ext cx="1071948" cy="88571"/>
          </a:xfrm>
          <a:custGeom>
            <a:avLst/>
            <a:gdLst>
              <a:gd name="T0" fmla="*/ 231 w 241"/>
              <a:gd name="T1" fmla="*/ 0 h 20"/>
              <a:gd name="T2" fmla="*/ 10 w 241"/>
              <a:gd name="T3" fmla="*/ 0 h 20"/>
              <a:gd name="T4" fmla="*/ 0 w 241"/>
              <a:gd name="T5" fmla="*/ 10 h 20"/>
              <a:gd name="T6" fmla="*/ 10 w 241"/>
              <a:gd name="T7" fmla="*/ 20 h 20"/>
              <a:gd name="T8" fmla="*/ 231 w 241"/>
              <a:gd name="T9" fmla="*/ 20 h 20"/>
              <a:gd name="T10" fmla="*/ 241 w 241"/>
              <a:gd name="T11" fmla="*/ 10 h 20"/>
              <a:gd name="T12" fmla="*/ 231 w 241"/>
              <a:gd name="T13" fmla="*/ 0 h 20"/>
            </a:gdLst>
            <a:ahLst/>
            <a:cxnLst>
              <a:cxn ang="0">
                <a:pos x="T0" y="T1"/>
              </a:cxn>
              <a:cxn ang="0">
                <a:pos x="T2" y="T3"/>
              </a:cxn>
              <a:cxn ang="0">
                <a:pos x="T4" y="T5"/>
              </a:cxn>
              <a:cxn ang="0">
                <a:pos x="T6" y="T7"/>
              </a:cxn>
              <a:cxn ang="0">
                <a:pos x="T8" y="T9"/>
              </a:cxn>
              <a:cxn ang="0">
                <a:pos x="T10" y="T11"/>
              </a:cxn>
              <a:cxn ang="0">
                <a:pos x="T12" y="T13"/>
              </a:cxn>
            </a:cxnLst>
            <a:rect l="0" t="0" r="r" b="b"/>
            <a:pathLst>
              <a:path w="241" h="20">
                <a:moveTo>
                  <a:pt x="231" y="0"/>
                </a:moveTo>
                <a:cubicBezTo>
                  <a:pt x="10" y="0"/>
                  <a:pt x="10" y="0"/>
                  <a:pt x="10" y="0"/>
                </a:cubicBezTo>
                <a:cubicBezTo>
                  <a:pt x="4" y="0"/>
                  <a:pt x="0" y="4"/>
                  <a:pt x="0" y="10"/>
                </a:cubicBezTo>
                <a:cubicBezTo>
                  <a:pt x="0" y="15"/>
                  <a:pt x="4" y="20"/>
                  <a:pt x="10" y="20"/>
                </a:cubicBezTo>
                <a:cubicBezTo>
                  <a:pt x="231" y="20"/>
                  <a:pt x="231" y="20"/>
                  <a:pt x="231" y="20"/>
                </a:cubicBezTo>
                <a:cubicBezTo>
                  <a:pt x="237" y="20"/>
                  <a:pt x="241" y="15"/>
                  <a:pt x="241" y="10"/>
                </a:cubicBezTo>
                <a:cubicBezTo>
                  <a:pt x="241" y="4"/>
                  <a:pt x="237" y="0"/>
                  <a:pt x="231" y="0"/>
                </a:cubicBezTo>
                <a:close/>
              </a:path>
            </a:pathLst>
          </a:custGeom>
          <a:solidFill>
            <a:schemeClr val="bg1">
              <a:lumMod val="50000"/>
            </a:schemeClr>
          </a:solidFill>
          <a:ln>
            <a:noFill/>
          </a:ln>
        </p:spPr>
        <p:txBody>
          <a:bodyPr vert="horz" wrap="square" lIns="121920" tIns="60960" rIns="121920" bIns="60960" numCol="1" anchor="t" anchorCtr="0" compatLnSpc="1"/>
          <a:lstStyle/>
          <a:p>
            <a:pPr defTabSz="1219170"/>
            <a:endParaRPr lang="zh-CN" altLang="en-US" sz="2400">
              <a:solidFill>
                <a:srgbClr val="333333"/>
              </a:solidFill>
              <a:latin typeface="Calibri"/>
              <a:ea typeface="宋体" panose="02010600030101010101" pitchFamily="2" charset="-122"/>
            </a:endParaRPr>
          </a:p>
        </p:txBody>
      </p:sp>
      <p:sp>
        <p:nvSpPr>
          <p:cNvPr id="18" name="PA_任意多边形 18"/>
          <p:cNvSpPr/>
          <p:nvPr>
            <p:custDataLst>
              <p:tags r:id="rId14"/>
            </p:custDataLst>
          </p:nvPr>
        </p:nvSpPr>
        <p:spPr bwMode="auto">
          <a:xfrm>
            <a:off x="5553435" y="5467863"/>
            <a:ext cx="1071948" cy="88571"/>
          </a:xfrm>
          <a:custGeom>
            <a:avLst/>
            <a:gdLst>
              <a:gd name="T0" fmla="*/ 231 w 241"/>
              <a:gd name="T1" fmla="*/ 0 h 20"/>
              <a:gd name="T2" fmla="*/ 10 w 241"/>
              <a:gd name="T3" fmla="*/ 0 h 20"/>
              <a:gd name="T4" fmla="*/ 0 w 241"/>
              <a:gd name="T5" fmla="*/ 10 h 20"/>
              <a:gd name="T6" fmla="*/ 10 w 241"/>
              <a:gd name="T7" fmla="*/ 20 h 20"/>
              <a:gd name="T8" fmla="*/ 231 w 241"/>
              <a:gd name="T9" fmla="*/ 20 h 20"/>
              <a:gd name="T10" fmla="*/ 241 w 241"/>
              <a:gd name="T11" fmla="*/ 10 h 20"/>
              <a:gd name="T12" fmla="*/ 231 w 241"/>
              <a:gd name="T13" fmla="*/ 0 h 20"/>
            </a:gdLst>
            <a:ahLst/>
            <a:cxnLst>
              <a:cxn ang="0">
                <a:pos x="T0" y="T1"/>
              </a:cxn>
              <a:cxn ang="0">
                <a:pos x="T2" y="T3"/>
              </a:cxn>
              <a:cxn ang="0">
                <a:pos x="T4" y="T5"/>
              </a:cxn>
              <a:cxn ang="0">
                <a:pos x="T6" y="T7"/>
              </a:cxn>
              <a:cxn ang="0">
                <a:pos x="T8" y="T9"/>
              </a:cxn>
              <a:cxn ang="0">
                <a:pos x="T10" y="T11"/>
              </a:cxn>
              <a:cxn ang="0">
                <a:pos x="T12" y="T13"/>
              </a:cxn>
            </a:cxnLst>
            <a:rect l="0" t="0" r="r" b="b"/>
            <a:pathLst>
              <a:path w="241" h="20">
                <a:moveTo>
                  <a:pt x="231" y="0"/>
                </a:moveTo>
                <a:cubicBezTo>
                  <a:pt x="10" y="0"/>
                  <a:pt x="10" y="0"/>
                  <a:pt x="10" y="0"/>
                </a:cubicBezTo>
                <a:cubicBezTo>
                  <a:pt x="4" y="0"/>
                  <a:pt x="0" y="5"/>
                  <a:pt x="0" y="10"/>
                </a:cubicBezTo>
                <a:cubicBezTo>
                  <a:pt x="0" y="16"/>
                  <a:pt x="4" y="20"/>
                  <a:pt x="10" y="20"/>
                </a:cubicBezTo>
                <a:cubicBezTo>
                  <a:pt x="231" y="20"/>
                  <a:pt x="231" y="20"/>
                  <a:pt x="231" y="20"/>
                </a:cubicBezTo>
                <a:cubicBezTo>
                  <a:pt x="237" y="20"/>
                  <a:pt x="241" y="16"/>
                  <a:pt x="241" y="10"/>
                </a:cubicBezTo>
                <a:cubicBezTo>
                  <a:pt x="241" y="5"/>
                  <a:pt x="237" y="0"/>
                  <a:pt x="231" y="0"/>
                </a:cubicBezTo>
                <a:close/>
              </a:path>
            </a:pathLst>
          </a:custGeom>
          <a:solidFill>
            <a:schemeClr val="bg1">
              <a:lumMod val="50000"/>
            </a:schemeClr>
          </a:solidFill>
          <a:ln>
            <a:noFill/>
          </a:ln>
        </p:spPr>
        <p:txBody>
          <a:bodyPr vert="horz" wrap="square" lIns="121920" tIns="60960" rIns="121920" bIns="60960" numCol="1" anchor="t" anchorCtr="0" compatLnSpc="1"/>
          <a:lstStyle/>
          <a:p>
            <a:pPr defTabSz="1219170"/>
            <a:endParaRPr lang="zh-CN" altLang="en-US" sz="2400">
              <a:solidFill>
                <a:srgbClr val="333333"/>
              </a:solidFill>
              <a:latin typeface="Calibri"/>
              <a:ea typeface="宋体" panose="02010600030101010101" pitchFamily="2" charset="-122"/>
            </a:endParaRPr>
          </a:p>
        </p:txBody>
      </p:sp>
      <p:sp>
        <p:nvSpPr>
          <p:cNvPr id="19" name="PA_任意多边形 19"/>
          <p:cNvSpPr/>
          <p:nvPr>
            <p:custDataLst>
              <p:tags r:id="rId15"/>
            </p:custDataLst>
          </p:nvPr>
        </p:nvSpPr>
        <p:spPr bwMode="auto">
          <a:xfrm>
            <a:off x="5553435" y="5618623"/>
            <a:ext cx="1071948" cy="90456"/>
          </a:xfrm>
          <a:custGeom>
            <a:avLst/>
            <a:gdLst>
              <a:gd name="T0" fmla="*/ 231 w 241"/>
              <a:gd name="T1" fmla="*/ 0 h 20"/>
              <a:gd name="T2" fmla="*/ 10 w 241"/>
              <a:gd name="T3" fmla="*/ 0 h 20"/>
              <a:gd name="T4" fmla="*/ 0 w 241"/>
              <a:gd name="T5" fmla="*/ 10 h 20"/>
              <a:gd name="T6" fmla="*/ 10 w 241"/>
              <a:gd name="T7" fmla="*/ 20 h 20"/>
              <a:gd name="T8" fmla="*/ 231 w 241"/>
              <a:gd name="T9" fmla="*/ 20 h 20"/>
              <a:gd name="T10" fmla="*/ 241 w 241"/>
              <a:gd name="T11" fmla="*/ 10 h 20"/>
              <a:gd name="T12" fmla="*/ 231 w 241"/>
              <a:gd name="T13" fmla="*/ 0 h 20"/>
            </a:gdLst>
            <a:ahLst/>
            <a:cxnLst>
              <a:cxn ang="0">
                <a:pos x="T0" y="T1"/>
              </a:cxn>
              <a:cxn ang="0">
                <a:pos x="T2" y="T3"/>
              </a:cxn>
              <a:cxn ang="0">
                <a:pos x="T4" y="T5"/>
              </a:cxn>
              <a:cxn ang="0">
                <a:pos x="T6" y="T7"/>
              </a:cxn>
              <a:cxn ang="0">
                <a:pos x="T8" y="T9"/>
              </a:cxn>
              <a:cxn ang="0">
                <a:pos x="T10" y="T11"/>
              </a:cxn>
              <a:cxn ang="0">
                <a:pos x="T12" y="T13"/>
              </a:cxn>
            </a:cxnLst>
            <a:rect l="0" t="0" r="r" b="b"/>
            <a:pathLst>
              <a:path w="241" h="20">
                <a:moveTo>
                  <a:pt x="231" y="0"/>
                </a:moveTo>
                <a:cubicBezTo>
                  <a:pt x="10" y="0"/>
                  <a:pt x="10" y="0"/>
                  <a:pt x="10" y="0"/>
                </a:cubicBezTo>
                <a:cubicBezTo>
                  <a:pt x="4" y="0"/>
                  <a:pt x="0" y="4"/>
                  <a:pt x="0" y="10"/>
                </a:cubicBezTo>
                <a:cubicBezTo>
                  <a:pt x="0" y="15"/>
                  <a:pt x="4" y="20"/>
                  <a:pt x="10" y="20"/>
                </a:cubicBezTo>
                <a:cubicBezTo>
                  <a:pt x="231" y="20"/>
                  <a:pt x="231" y="20"/>
                  <a:pt x="231" y="20"/>
                </a:cubicBezTo>
                <a:cubicBezTo>
                  <a:pt x="237" y="20"/>
                  <a:pt x="241" y="15"/>
                  <a:pt x="241" y="10"/>
                </a:cubicBezTo>
                <a:cubicBezTo>
                  <a:pt x="241" y="4"/>
                  <a:pt x="237" y="0"/>
                  <a:pt x="231" y="0"/>
                </a:cubicBezTo>
                <a:close/>
              </a:path>
            </a:pathLst>
          </a:custGeom>
          <a:solidFill>
            <a:schemeClr val="bg1">
              <a:lumMod val="50000"/>
            </a:schemeClr>
          </a:solidFill>
          <a:ln>
            <a:noFill/>
          </a:ln>
        </p:spPr>
        <p:txBody>
          <a:bodyPr vert="horz" wrap="square" lIns="121920" tIns="60960" rIns="121920" bIns="60960" numCol="1" anchor="t" anchorCtr="0" compatLnSpc="1"/>
          <a:lstStyle/>
          <a:p>
            <a:pPr defTabSz="1219170"/>
            <a:endParaRPr lang="zh-CN" altLang="en-US" sz="2400">
              <a:solidFill>
                <a:srgbClr val="333333"/>
              </a:solidFill>
              <a:latin typeface="Calibri"/>
              <a:ea typeface="宋体" panose="02010600030101010101" pitchFamily="2" charset="-122"/>
            </a:endParaRPr>
          </a:p>
        </p:txBody>
      </p:sp>
      <p:sp>
        <p:nvSpPr>
          <p:cNvPr id="20" name="PA_任意多边形 20"/>
          <p:cNvSpPr/>
          <p:nvPr>
            <p:custDataLst>
              <p:tags r:id="rId16"/>
            </p:custDataLst>
          </p:nvPr>
        </p:nvSpPr>
        <p:spPr bwMode="auto">
          <a:xfrm>
            <a:off x="5553435" y="5765613"/>
            <a:ext cx="1071948" cy="316595"/>
          </a:xfrm>
          <a:custGeom>
            <a:avLst/>
            <a:gdLst>
              <a:gd name="T0" fmla="*/ 231 w 241"/>
              <a:gd name="T1" fmla="*/ 0 h 71"/>
              <a:gd name="T2" fmla="*/ 10 w 241"/>
              <a:gd name="T3" fmla="*/ 0 h 71"/>
              <a:gd name="T4" fmla="*/ 0 w 241"/>
              <a:gd name="T5" fmla="*/ 10 h 71"/>
              <a:gd name="T6" fmla="*/ 10 w 241"/>
              <a:gd name="T7" fmla="*/ 20 h 71"/>
              <a:gd name="T8" fmla="*/ 53 w 241"/>
              <a:gd name="T9" fmla="*/ 61 h 71"/>
              <a:gd name="T10" fmla="*/ 63 w 241"/>
              <a:gd name="T11" fmla="*/ 71 h 71"/>
              <a:gd name="T12" fmla="*/ 178 w 241"/>
              <a:gd name="T13" fmla="*/ 71 h 71"/>
              <a:gd name="T14" fmla="*/ 189 w 241"/>
              <a:gd name="T15" fmla="*/ 61 h 71"/>
              <a:gd name="T16" fmla="*/ 231 w 241"/>
              <a:gd name="T17" fmla="*/ 20 h 71"/>
              <a:gd name="T18" fmla="*/ 241 w 241"/>
              <a:gd name="T19" fmla="*/ 10 h 71"/>
              <a:gd name="T20" fmla="*/ 231 w 241"/>
              <a:gd name="T21" fmla="*/ 0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41" h="71">
                <a:moveTo>
                  <a:pt x="231" y="0"/>
                </a:moveTo>
                <a:cubicBezTo>
                  <a:pt x="10" y="0"/>
                  <a:pt x="10" y="0"/>
                  <a:pt x="10" y="0"/>
                </a:cubicBezTo>
                <a:cubicBezTo>
                  <a:pt x="4" y="0"/>
                  <a:pt x="0" y="5"/>
                  <a:pt x="0" y="10"/>
                </a:cubicBezTo>
                <a:cubicBezTo>
                  <a:pt x="0" y="16"/>
                  <a:pt x="4" y="20"/>
                  <a:pt x="10" y="20"/>
                </a:cubicBezTo>
                <a:cubicBezTo>
                  <a:pt x="53" y="61"/>
                  <a:pt x="53" y="61"/>
                  <a:pt x="53" y="61"/>
                </a:cubicBezTo>
                <a:cubicBezTo>
                  <a:pt x="53" y="67"/>
                  <a:pt x="57" y="71"/>
                  <a:pt x="63" y="71"/>
                </a:cubicBezTo>
                <a:cubicBezTo>
                  <a:pt x="178" y="71"/>
                  <a:pt x="178" y="71"/>
                  <a:pt x="178" y="71"/>
                </a:cubicBezTo>
                <a:cubicBezTo>
                  <a:pt x="184" y="71"/>
                  <a:pt x="189" y="67"/>
                  <a:pt x="189" y="61"/>
                </a:cubicBezTo>
                <a:cubicBezTo>
                  <a:pt x="231" y="20"/>
                  <a:pt x="231" y="20"/>
                  <a:pt x="231" y="20"/>
                </a:cubicBezTo>
                <a:cubicBezTo>
                  <a:pt x="237" y="20"/>
                  <a:pt x="241" y="16"/>
                  <a:pt x="241" y="10"/>
                </a:cubicBezTo>
                <a:cubicBezTo>
                  <a:pt x="241" y="5"/>
                  <a:pt x="237" y="0"/>
                  <a:pt x="231" y="0"/>
                </a:cubicBezTo>
                <a:close/>
              </a:path>
            </a:pathLst>
          </a:custGeom>
          <a:solidFill>
            <a:schemeClr val="bg1">
              <a:lumMod val="50000"/>
            </a:schemeClr>
          </a:solidFill>
          <a:ln>
            <a:noFill/>
          </a:ln>
        </p:spPr>
        <p:txBody>
          <a:bodyPr vert="horz" wrap="square" lIns="121920" tIns="60960" rIns="121920" bIns="60960" numCol="1" anchor="t" anchorCtr="0" compatLnSpc="1"/>
          <a:lstStyle/>
          <a:p>
            <a:pPr defTabSz="1219170"/>
            <a:endParaRPr lang="zh-CN" altLang="en-US" sz="2400">
              <a:solidFill>
                <a:srgbClr val="333333"/>
              </a:solidFill>
              <a:latin typeface="Calibri"/>
              <a:ea typeface="宋体" panose="02010600030101010101" pitchFamily="2" charset="-122"/>
            </a:endParaRPr>
          </a:p>
        </p:txBody>
      </p:sp>
      <p:sp>
        <p:nvSpPr>
          <p:cNvPr id="21" name="PA_任意多边形 21"/>
          <p:cNvSpPr>
            <a:spLocks noEditPoints="1"/>
          </p:cNvSpPr>
          <p:nvPr>
            <p:custDataLst>
              <p:tags r:id="rId17"/>
            </p:custDataLst>
          </p:nvPr>
        </p:nvSpPr>
        <p:spPr bwMode="auto">
          <a:xfrm>
            <a:off x="3849526" y="4528403"/>
            <a:ext cx="326261" cy="312904"/>
          </a:xfrm>
          <a:custGeom>
            <a:avLst/>
            <a:gdLst>
              <a:gd name="T0" fmla="*/ 74 w 123"/>
              <a:gd name="T1" fmla="*/ 0 h 118"/>
              <a:gd name="T2" fmla="*/ 88 w 123"/>
              <a:gd name="T3" fmla="*/ 14 h 118"/>
              <a:gd name="T4" fmla="*/ 99 w 123"/>
              <a:gd name="T5" fmla="*/ 18 h 118"/>
              <a:gd name="T6" fmla="*/ 123 w 123"/>
              <a:gd name="T7" fmla="*/ 43 h 118"/>
              <a:gd name="T8" fmla="*/ 116 w 123"/>
              <a:gd name="T9" fmla="*/ 111 h 118"/>
              <a:gd name="T10" fmla="*/ 24 w 123"/>
              <a:gd name="T11" fmla="*/ 118 h 118"/>
              <a:gd name="T12" fmla="*/ 7 w 123"/>
              <a:gd name="T13" fmla="*/ 111 h 118"/>
              <a:gd name="T14" fmla="*/ 0 w 123"/>
              <a:gd name="T15" fmla="*/ 43 h 118"/>
              <a:gd name="T16" fmla="*/ 7 w 123"/>
              <a:gd name="T17" fmla="*/ 26 h 118"/>
              <a:gd name="T18" fmla="*/ 24 w 123"/>
              <a:gd name="T19" fmla="*/ 18 h 118"/>
              <a:gd name="T20" fmla="*/ 34 w 123"/>
              <a:gd name="T21" fmla="*/ 14 h 118"/>
              <a:gd name="T22" fmla="*/ 48 w 123"/>
              <a:gd name="T23" fmla="*/ 0 h 118"/>
              <a:gd name="T24" fmla="*/ 86 w 123"/>
              <a:gd name="T25" fmla="*/ 28 h 118"/>
              <a:gd name="T26" fmla="*/ 85 w 123"/>
              <a:gd name="T27" fmla="*/ 28 h 118"/>
              <a:gd name="T28" fmla="*/ 37 w 123"/>
              <a:gd name="T29" fmla="*/ 28 h 118"/>
              <a:gd name="T30" fmla="*/ 14 w 123"/>
              <a:gd name="T31" fmla="*/ 32 h 118"/>
              <a:gd name="T32" fmla="*/ 9 w 123"/>
              <a:gd name="T33" fmla="*/ 43 h 118"/>
              <a:gd name="T34" fmla="*/ 23 w 123"/>
              <a:gd name="T35" fmla="*/ 65 h 118"/>
              <a:gd name="T36" fmla="*/ 26 w 123"/>
              <a:gd name="T37" fmla="*/ 54 h 118"/>
              <a:gd name="T38" fmla="*/ 46 w 123"/>
              <a:gd name="T39" fmla="*/ 54 h 118"/>
              <a:gd name="T40" fmla="*/ 49 w 123"/>
              <a:gd name="T41" fmla="*/ 57 h 118"/>
              <a:gd name="T42" fmla="*/ 74 w 123"/>
              <a:gd name="T43" fmla="*/ 65 h 118"/>
              <a:gd name="T44" fmla="*/ 77 w 123"/>
              <a:gd name="T45" fmla="*/ 54 h 118"/>
              <a:gd name="T46" fmla="*/ 97 w 123"/>
              <a:gd name="T47" fmla="*/ 54 h 118"/>
              <a:gd name="T48" fmla="*/ 100 w 123"/>
              <a:gd name="T49" fmla="*/ 57 h 118"/>
              <a:gd name="T50" fmla="*/ 113 w 123"/>
              <a:gd name="T51" fmla="*/ 65 h 118"/>
              <a:gd name="T52" fmla="*/ 109 w 123"/>
              <a:gd name="T53" fmla="*/ 32 h 118"/>
              <a:gd name="T54" fmla="*/ 86 w 123"/>
              <a:gd name="T55" fmla="*/ 28 h 118"/>
              <a:gd name="T56" fmla="*/ 40 w 123"/>
              <a:gd name="T57" fmla="*/ 18 h 118"/>
              <a:gd name="T58" fmla="*/ 83 w 123"/>
              <a:gd name="T59" fmla="*/ 14 h 118"/>
              <a:gd name="T60" fmla="*/ 74 w 123"/>
              <a:gd name="T61" fmla="*/ 6 h 118"/>
              <a:gd name="T62" fmla="*/ 43 w 123"/>
              <a:gd name="T63" fmla="*/ 8 h 118"/>
              <a:gd name="T64" fmla="*/ 40 w 123"/>
              <a:gd name="T65" fmla="*/ 18 h 118"/>
              <a:gd name="T66" fmla="*/ 9 w 123"/>
              <a:gd name="T67" fmla="*/ 71 h 118"/>
              <a:gd name="T68" fmla="*/ 13 w 123"/>
              <a:gd name="T69" fmla="*/ 104 h 118"/>
              <a:gd name="T70" fmla="*/ 24 w 123"/>
              <a:gd name="T71" fmla="*/ 109 h 118"/>
              <a:gd name="T72" fmla="*/ 109 w 123"/>
              <a:gd name="T73" fmla="*/ 104 h 118"/>
              <a:gd name="T74" fmla="*/ 113 w 123"/>
              <a:gd name="T75" fmla="*/ 71 h 118"/>
              <a:gd name="T76" fmla="*/ 100 w 123"/>
              <a:gd name="T77" fmla="*/ 80 h 118"/>
              <a:gd name="T78" fmla="*/ 97 w 123"/>
              <a:gd name="T79" fmla="*/ 82 h 118"/>
              <a:gd name="T80" fmla="*/ 74 w 123"/>
              <a:gd name="T81" fmla="*/ 80 h 118"/>
              <a:gd name="T82" fmla="*/ 74 w 123"/>
              <a:gd name="T83" fmla="*/ 71 h 118"/>
              <a:gd name="T84" fmla="*/ 49 w 123"/>
              <a:gd name="T85" fmla="*/ 80 h 118"/>
              <a:gd name="T86" fmla="*/ 46 w 123"/>
              <a:gd name="T87" fmla="*/ 82 h 118"/>
              <a:gd name="T88" fmla="*/ 23 w 123"/>
              <a:gd name="T89" fmla="*/ 80 h 118"/>
              <a:gd name="T90" fmla="*/ 23 w 123"/>
              <a:gd name="T91" fmla="*/ 71 h 118"/>
              <a:gd name="T92" fmla="*/ 43 w 123"/>
              <a:gd name="T93" fmla="*/ 60 h 118"/>
              <a:gd name="T94" fmla="*/ 28 w 123"/>
              <a:gd name="T95" fmla="*/ 60 h 118"/>
              <a:gd name="T96" fmla="*/ 28 w 123"/>
              <a:gd name="T97" fmla="*/ 68 h 118"/>
              <a:gd name="T98" fmla="*/ 28 w 123"/>
              <a:gd name="T99" fmla="*/ 77 h 118"/>
              <a:gd name="T100" fmla="*/ 43 w 123"/>
              <a:gd name="T101" fmla="*/ 68 h 118"/>
              <a:gd name="T102" fmla="*/ 43 w 123"/>
              <a:gd name="T103" fmla="*/ 68 h 118"/>
              <a:gd name="T104" fmla="*/ 94 w 123"/>
              <a:gd name="T105" fmla="*/ 60 h 118"/>
              <a:gd name="T106" fmla="*/ 80 w 123"/>
              <a:gd name="T107" fmla="*/ 60 h 118"/>
              <a:gd name="T108" fmla="*/ 80 w 123"/>
              <a:gd name="T109" fmla="*/ 68 h 118"/>
              <a:gd name="T110" fmla="*/ 80 w 123"/>
              <a:gd name="T111" fmla="*/ 77 h 118"/>
              <a:gd name="T112" fmla="*/ 94 w 123"/>
              <a:gd name="T113" fmla="*/ 68 h 118"/>
              <a:gd name="T114" fmla="*/ 94 w 123"/>
              <a:gd name="T115" fmla="*/ 68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23" h="118">
                <a:moveTo>
                  <a:pt x="48" y="0"/>
                </a:moveTo>
                <a:cubicBezTo>
                  <a:pt x="74" y="0"/>
                  <a:pt x="74" y="0"/>
                  <a:pt x="74" y="0"/>
                </a:cubicBezTo>
                <a:cubicBezTo>
                  <a:pt x="78" y="0"/>
                  <a:pt x="82" y="2"/>
                  <a:pt x="84" y="4"/>
                </a:cubicBezTo>
                <a:cubicBezTo>
                  <a:pt x="87" y="7"/>
                  <a:pt x="88" y="10"/>
                  <a:pt x="88" y="14"/>
                </a:cubicBezTo>
                <a:cubicBezTo>
                  <a:pt x="88" y="18"/>
                  <a:pt x="88" y="18"/>
                  <a:pt x="88" y="18"/>
                </a:cubicBezTo>
                <a:cubicBezTo>
                  <a:pt x="99" y="18"/>
                  <a:pt x="99" y="18"/>
                  <a:pt x="99" y="18"/>
                </a:cubicBezTo>
                <a:cubicBezTo>
                  <a:pt x="105" y="18"/>
                  <a:pt x="111" y="21"/>
                  <a:pt x="116" y="26"/>
                </a:cubicBezTo>
                <a:cubicBezTo>
                  <a:pt x="120" y="30"/>
                  <a:pt x="123" y="36"/>
                  <a:pt x="123" y="43"/>
                </a:cubicBezTo>
                <a:cubicBezTo>
                  <a:pt x="123" y="94"/>
                  <a:pt x="123" y="94"/>
                  <a:pt x="123" y="94"/>
                </a:cubicBezTo>
                <a:cubicBezTo>
                  <a:pt x="123" y="101"/>
                  <a:pt x="120" y="107"/>
                  <a:pt x="116" y="111"/>
                </a:cubicBezTo>
                <a:cubicBezTo>
                  <a:pt x="111" y="115"/>
                  <a:pt x="105" y="118"/>
                  <a:pt x="99" y="118"/>
                </a:cubicBezTo>
                <a:cubicBezTo>
                  <a:pt x="24" y="118"/>
                  <a:pt x="24" y="118"/>
                  <a:pt x="24" y="118"/>
                </a:cubicBezTo>
                <a:cubicBezTo>
                  <a:pt x="18" y="118"/>
                  <a:pt x="11" y="115"/>
                  <a:pt x="7" y="111"/>
                </a:cubicBezTo>
                <a:cubicBezTo>
                  <a:pt x="7" y="111"/>
                  <a:pt x="7" y="111"/>
                  <a:pt x="7" y="111"/>
                </a:cubicBezTo>
                <a:cubicBezTo>
                  <a:pt x="3" y="106"/>
                  <a:pt x="0" y="100"/>
                  <a:pt x="0" y="94"/>
                </a:cubicBezTo>
                <a:cubicBezTo>
                  <a:pt x="0" y="43"/>
                  <a:pt x="0" y="43"/>
                  <a:pt x="0" y="43"/>
                </a:cubicBezTo>
                <a:cubicBezTo>
                  <a:pt x="0" y="36"/>
                  <a:pt x="3" y="30"/>
                  <a:pt x="7" y="26"/>
                </a:cubicBezTo>
                <a:cubicBezTo>
                  <a:pt x="7" y="26"/>
                  <a:pt x="7" y="26"/>
                  <a:pt x="7" y="26"/>
                </a:cubicBezTo>
                <a:cubicBezTo>
                  <a:pt x="7" y="26"/>
                  <a:pt x="7" y="26"/>
                  <a:pt x="7" y="26"/>
                </a:cubicBezTo>
                <a:cubicBezTo>
                  <a:pt x="11" y="21"/>
                  <a:pt x="18" y="18"/>
                  <a:pt x="24" y="18"/>
                </a:cubicBezTo>
                <a:cubicBezTo>
                  <a:pt x="34" y="18"/>
                  <a:pt x="34" y="18"/>
                  <a:pt x="34" y="18"/>
                </a:cubicBezTo>
                <a:cubicBezTo>
                  <a:pt x="34" y="14"/>
                  <a:pt x="34" y="14"/>
                  <a:pt x="34" y="14"/>
                </a:cubicBezTo>
                <a:cubicBezTo>
                  <a:pt x="34" y="10"/>
                  <a:pt x="36" y="7"/>
                  <a:pt x="39" y="4"/>
                </a:cubicBezTo>
                <a:cubicBezTo>
                  <a:pt x="41" y="2"/>
                  <a:pt x="44" y="0"/>
                  <a:pt x="48" y="0"/>
                </a:cubicBezTo>
                <a:close/>
                <a:moveTo>
                  <a:pt x="86" y="28"/>
                </a:moveTo>
                <a:cubicBezTo>
                  <a:pt x="86" y="28"/>
                  <a:pt x="86" y="28"/>
                  <a:pt x="86" y="28"/>
                </a:cubicBezTo>
                <a:cubicBezTo>
                  <a:pt x="86" y="28"/>
                  <a:pt x="86" y="28"/>
                  <a:pt x="85" y="28"/>
                </a:cubicBezTo>
                <a:cubicBezTo>
                  <a:pt x="85" y="28"/>
                  <a:pt x="85" y="28"/>
                  <a:pt x="85" y="28"/>
                </a:cubicBezTo>
                <a:cubicBezTo>
                  <a:pt x="37" y="28"/>
                  <a:pt x="37" y="28"/>
                  <a:pt x="37" y="28"/>
                </a:cubicBezTo>
                <a:cubicBezTo>
                  <a:pt x="37" y="28"/>
                  <a:pt x="37" y="28"/>
                  <a:pt x="37" y="28"/>
                </a:cubicBezTo>
                <a:cubicBezTo>
                  <a:pt x="24" y="28"/>
                  <a:pt x="24" y="28"/>
                  <a:pt x="24" y="28"/>
                </a:cubicBezTo>
                <a:cubicBezTo>
                  <a:pt x="20" y="28"/>
                  <a:pt x="16" y="29"/>
                  <a:pt x="14" y="32"/>
                </a:cubicBezTo>
                <a:cubicBezTo>
                  <a:pt x="14" y="32"/>
                  <a:pt x="14" y="32"/>
                  <a:pt x="14" y="32"/>
                </a:cubicBezTo>
                <a:cubicBezTo>
                  <a:pt x="11" y="35"/>
                  <a:pt x="9" y="39"/>
                  <a:pt x="9" y="43"/>
                </a:cubicBezTo>
                <a:cubicBezTo>
                  <a:pt x="9" y="65"/>
                  <a:pt x="9" y="65"/>
                  <a:pt x="9" y="65"/>
                </a:cubicBezTo>
                <a:cubicBezTo>
                  <a:pt x="23" y="65"/>
                  <a:pt x="23" y="65"/>
                  <a:pt x="23" y="65"/>
                </a:cubicBezTo>
                <a:cubicBezTo>
                  <a:pt x="23" y="57"/>
                  <a:pt x="23" y="57"/>
                  <a:pt x="23" y="57"/>
                </a:cubicBezTo>
                <a:cubicBezTo>
                  <a:pt x="23" y="55"/>
                  <a:pt x="24" y="54"/>
                  <a:pt x="26" y="54"/>
                </a:cubicBezTo>
                <a:cubicBezTo>
                  <a:pt x="26" y="54"/>
                  <a:pt x="26" y="54"/>
                  <a:pt x="26" y="54"/>
                </a:cubicBezTo>
                <a:cubicBezTo>
                  <a:pt x="46" y="54"/>
                  <a:pt x="46" y="54"/>
                  <a:pt x="46" y="54"/>
                </a:cubicBezTo>
                <a:cubicBezTo>
                  <a:pt x="48" y="54"/>
                  <a:pt x="49" y="55"/>
                  <a:pt x="49" y="57"/>
                </a:cubicBezTo>
                <a:cubicBezTo>
                  <a:pt x="49" y="57"/>
                  <a:pt x="49" y="57"/>
                  <a:pt x="49" y="57"/>
                </a:cubicBezTo>
                <a:cubicBezTo>
                  <a:pt x="49" y="65"/>
                  <a:pt x="49" y="65"/>
                  <a:pt x="49" y="65"/>
                </a:cubicBezTo>
                <a:cubicBezTo>
                  <a:pt x="74" y="65"/>
                  <a:pt x="74" y="65"/>
                  <a:pt x="74" y="65"/>
                </a:cubicBezTo>
                <a:cubicBezTo>
                  <a:pt x="74" y="57"/>
                  <a:pt x="74" y="57"/>
                  <a:pt x="74" y="57"/>
                </a:cubicBezTo>
                <a:cubicBezTo>
                  <a:pt x="74" y="55"/>
                  <a:pt x="75" y="54"/>
                  <a:pt x="77" y="54"/>
                </a:cubicBezTo>
                <a:cubicBezTo>
                  <a:pt x="77" y="54"/>
                  <a:pt x="77" y="54"/>
                  <a:pt x="77" y="54"/>
                </a:cubicBezTo>
                <a:cubicBezTo>
                  <a:pt x="97" y="54"/>
                  <a:pt x="97" y="54"/>
                  <a:pt x="97" y="54"/>
                </a:cubicBezTo>
                <a:cubicBezTo>
                  <a:pt x="99" y="54"/>
                  <a:pt x="100" y="55"/>
                  <a:pt x="100" y="57"/>
                </a:cubicBezTo>
                <a:cubicBezTo>
                  <a:pt x="100" y="57"/>
                  <a:pt x="100" y="57"/>
                  <a:pt x="100" y="57"/>
                </a:cubicBezTo>
                <a:cubicBezTo>
                  <a:pt x="100" y="65"/>
                  <a:pt x="100" y="65"/>
                  <a:pt x="100" y="65"/>
                </a:cubicBezTo>
                <a:cubicBezTo>
                  <a:pt x="113" y="65"/>
                  <a:pt x="113" y="65"/>
                  <a:pt x="113" y="65"/>
                </a:cubicBezTo>
                <a:cubicBezTo>
                  <a:pt x="113" y="43"/>
                  <a:pt x="113" y="43"/>
                  <a:pt x="113" y="43"/>
                </a:cubicBezTo>
                <a:cubicBezTo>
                  <a:pt x="113" y="39"/>
                  <a:pt x="112" y="35"/>
                  <a:pt x="109" y="32"/>
                </a:cubicBezTo>
                <a:cubicBezTo>
                  <a:pt x="106" y="29"/>
                  <a:pt x="103" y="28"/>
                  <a:pt x="99" y="28"/>
                </a:cubicBezTo>
                <a:cubicBezTo>
                  <a:pt x="86" y="28"/>
                  <a:pt x="86" y="28"/>
                  <a:pt x="86" y="28"/>
                </a:cubicBezTo>
                <a:close/>
                <a:moveTo>
                  <a:pt x="40" y="18"/>
                </a:moveTo>
                <a:cubicBezTo>
                  <a:pt x="40" y="18"/>
                  <a:pt x="40" y="18"/>
                  <a:pt x="40" y="18"/>
                </a:cubicBezTo>
                <a:cubicBezTo>
                  <a:pt x="83" y="18"/>
                  <a:pt x="83" y="18"/>
                  <a:pt x="83" y="18"/>
                </a:cubicBezTo>
                <a:cubicBezTo>
                  <a:pt x="83" y="14"/>
                  <a:pt x="83" y="14"/>
                  <a:pt x="83" y="14"/>
                </a:cubicBezTo>
                <a:cubicBezTo>
                  <a:pt x="83" y="12"/>
                  <a:pt x="82" y="10"/>
                  <a:pt x="80" y="8"/>
                </a:cubicBezTo>
                <a:cubicBezTo>
                  <a:pt x="79" y="7"/>
                  <a:pt x="77" y="6"/>
                  <a:pt x="74" y="6"/>
                </a:cubicBezTo>
                <a:cubicBezTo>
                  <a:pt x="48" y="6"/>
                  <a:pt x="48" y="6"/>
                  <a:pt x="48" y="6"/>
                </a:cubicBezTo>
                <a:cubicBezTo>
                  <a:pt x="46" y="6"/>
                  <a:pt x="44" y="7"/>
                  <a:pt x="43" y="8"/>
                </a:cubicBezTo>
                <a:cubicBezTo>
                  <a:pt x="41" y="10"/>
                  <a:pt x="40" y="12"/>
                  <a:pt x="40" y="14"/>
                </a:cubicBezTo>
                <a:cubicBezTo>
                  <a:pt x="40" y="18"/>
                  <a:pt x="40" y="18"/>
                  <a:pt x="40" y="18"/>
                </a:cubicBezTo>
                <a:close/>
                <a:moveTo>
                  <a:pt x="9" y="71"/>
                </a:moveTo>
                <a:cubicBezTo>
                  <a:pt x="9" y="71"/>
                  <a:pt x="9" y="71"/>
                  <a:pt x="9" y="71"/>
                </a:cubicBezTo>
                <a:cubicBezTo>
                  <a:pt x="9" y="94"/>
                  <a:pt x="9" y="94"/>
                  <a:pt x="9" y="94"/>
                </a:cubicBezTo>
                <a:cubicBezTo>
                  <a:pt x="9" y="98"/>
                  <a:pt x="11" y="102"/>
                  <a:pt x="13" y="104"/>
                </a:cubicBezTo>
                <a:cubicBezTo>
                  <a:pt x="14" y="104"/>
                  <a:pt x="14" y="104"/>
                  <a:pt x="14" y="104"/>
                </a:cubicBezTo>
                <a:cubicBezTo>
                  <a:pt x="16" y="107"/>
                  <a:pt x="20" y="109"/>
                  <a:pt x="24" y="109"/>
                </a:cubicBezTo>
                <a:cubicBezTo>
                  <a:pt x="99" y="109"/>
                  <a:pt x="99" y="109"/>
                  <a:pt x="99" y="109"/>
                </a:cubicBezTo>
                <a:cubicBezTo>
                  <a:pt x="103" y="109"/>
                  <a:pt x="106" y="107"/>
                  <a:pt x="109" y="104"/>
                </a:cubicBezTo>
                <a:cubicBezTo>
                  <a:pt x="112" y="102"/>
                  <a:pt x="113" y="98"/>
                  <a:pt x="113" y="94"/>
                </a:cubicBezTo>
                <a:cubicBezTo>
                  <a:pt x="113" y="71"/>
                  <a:pt x="113" y="71"/>
                  <a:pt x="113" y="71"/>
                </a:cubicBezTo>
                <a:cubicBezTo>
                  <a:pt x="100" y="71"/>
                  <a:pt x="100" y="71"/>
                  <a:pt x="100" y="71"/>
                </a:cubicBezTo>
                <a:cubicBezTo>
                  <a:pt x="100" y="80"/>
                  <a:pt x="100" y="80"/>
                  <a:pt x="100" y="80"/>
                </a:cubicBezTo>
                <a:cubicBezTo>
                  <a:pt x="100" y="81"/>
                  <a:pt x="99" y="82"/>
                  <a:pt x="97" y="82"/>
                </a:cubicBezTo>
                <a:cubicBezTo>
                  <a:pt x="97" y="82"/>
                  <a:pt x="97" y="82"/>
                  <a:pt x="97" y="82"/>
                </a:cubicBezTo>
                <a:cubicBezTo>
                  <a:pt x="77" y="82"/>
                  <a:pt x="77" y="82"/>
                  <a:pt x="77" y="82"/>
                </a:cubicBezTo>
                <a:cubicBezTo>
                  <a:pt x="75" y="82"/>
                  <a:pt x="74" y="81"/>
                  <a:pt x="74" y="80"/>
                </a:cubicBezTo>
                <a:cubicBezTo>
                  <a:pt x="74" y="79"/>
                  <a:pt x="74" y="79"/>
                  <a:pt x="74" y="79"/>
                </a:cubicBezTo>
                <a:cubicBezTo>
                  <a:pt x="74" y="71"/>
                  <a:pt x="74" y="71"/>
                  <a:pt x="74" y="71"/>
                </a:cubicBezTo>
                <a:cubicBezTo>
                  <a:pt x="49" y="71"/>
                  <a:pt x="49" y="71"/>
                  <a:pt x="49" y="71"/>
                </a:cubicBezTo>
                <a:cubicBezTo>
                  <a:pt x="49" y="80"/>
                  <a:pt x="49" y="80"/>
                  <a:pt x="49" y="80"/>
                </a:cubicBezTo>
                <a:cubicBezTo>
                  <a:pt x="49" y="81"/>
                  <a:pt x="48" y="82"/>
                  <a:pt x="46" y="82"/>
                </a:cubicBezTo>
                <a:cubicBezTo>
                  <a:pt x="46" y="82"/>
                  <a:pt x="46" y="82"/>
                  <a:pt x="46" y="82"/>
                </a:cubicBezTo>
                <a:cubicBezTo>
                  <a:pt x="26" y="82"/>
                  <a:pt x="26" y="82"/>
                  <a:pt x="26" y="82"/>
                </a:cubicBezTo>
                <a:cubicBezTo>
                  <a:pt x="24" y="82"/>
                  <a:pt x="23" y="81"/>
                  <a:pt x="23" y="80"/>
                </a:cubicBezTo>
                <a:cubicBezTo>
                  <a:pt x="23" y="79"/>
                  <a:pt x="23" y="79"/>
                  <a:pt x="23" y="79"/>
                </a:cubicBezTo>
                <a:cubicBezTo>
                  <a:pt x="23" y="71"/>
                  <a:pt x="23" y="71"/>
                  <a:pt x="23" y="71"/>
                </a:cubicBezTo>
                <a:cubicBezTo>
                  <a:pt x="9" y="71"/>
                  <a:pt x="9" y="71"/>
                  <a:pt x="9" y="71"/>
                </a:cubicBezTo>
                <a:close/>
                <a:moveTo>
                  <a:pt x="43" y="60"/>
                </a:moveTo>
                <a:cubicBezTo>
                  <a:pt x="43" y="60"/>
                  <a:pt x="43" y="60"/>
                  <a:pt x="43" y="60"/>
                </a:cubicBezTo>
                <a:cubicBezTo>
                  <a:pt x="28" y="60"/>
                  <a:pt x="28" y="60"/>
                  <a:pt x="28" y="60"/>
                </a:cubicBezTo>
                <a:cubicBezTo>
                  <a:pt x="28" y="68"/>
                  <a:pt x="28" y="68"/>
                  <a:pt x="28" y="68"/>
                </a:cubicBezTo>
                <a:cubicBezTo>
                  <a:pt x="28" y="68"/>
                  <a:pt x="28" y="68"/>
                  <a:pt x="28" y="68"/>
                </a:cubicBezTo>
                <a:cubicBezTo>
                  <a:pt x="28" y="68"/>
                  <a:pt x="28" y="68"/>
                  <a:pt x="28" y="68"/>
                </a:cubicBezTo>
                <a:cubicBezTo>
                  <a:pt x="28" y="77"/>
                  <a:pt x="28" y="77"/>
                  <a:pt x="28" y="77"/>
                </a:cubicBezTo>
                <a:cubicBezTo>
                  <a:pt x="43" y="77"/>
                  <a:pt x="43" y="77"/>
                  <a:pt x="43" y="77"/>
                </a:cubicBezTo>
                <a:cubicBezTo>
                  <a:pt x="43" y="68"/>
                  <a:pt x="43" y="68"/>
                  <a:pt x="43" y="68"/>
                </a:cubicBezTo>
                <a:cubicBezTo>
                  <a:pt x="43" y="68"/>
                  <a:pt x="43" y="68"/>
                  <a:pt x="43" y="68"/>
                </a:cubicBezTo>
                <a:cubicBezTo>
                  <a:pt x="43" y="68"/>
                  <a:pt x="43" y="68"/>
                  <a:pt x="43" y="68"/>
                </a:cubicBezTo>
                <a:cubicBezTo>
                  <a:pt x="43" y="60"/>
                  <a:pt x="43" y="60"/>
                  <a:pt x="43" y="60"/>
                </a:cubicBezTo>
                <a:close/>
                <a:moveTo>
                  <a:pt x="94" y="60"/>
                </a:moveTo>
                <a:cubicBezTo>
                  <a:pt x="94" y="60"/>
                  <a:pt x="94" y="60"/>
                  <a:pt x="94" y="60"/>
                </a:cubicBezTo>
                <a:cubicBezTo>
                  <a:pt x="80" y="60"/>
                  <a:pt x="80" y="60"/>
                  <a:pt x="80" y="60"/>
                </a:cubicBezTo>
                <a:cubicBezTo>
                  <a:pt x="80" y="68"/>
                  <a:pt x="80" y="68"/>
                  <a:pt x="80" y="68"/>
                </a:cubicBezTo>
                <a:cubicBezTo>
                  <a:pt x="80" y="68"/>
                  <a:pt x="80" y="68"/>
                  <a:pt x="80" y="68"/>
                </a:cubicBezTo>
                <a:cubicBezTo>
                  <a:pt x="80" y="68"/>
                  <a:pt x="80" y="68"/>
                  <a:pt x="80" y="68"/>
                </a:cubicBezTo>
                <a:cubicBezTo>
                  <a:pt x="80" y="77"/>
                  <a:pt x="80" y="77"/>
                  <a:pt x="80" y="77"/>
                </a:cubicBezTo>
                <a:cubicBezTo>
                  <a:pt x="94" y="77"/>
                  <a:pt x="94" y="77"/>
                  <a:pt x="94" y="77"/>
                </a:cubicBezTo>
                <a:cubicBezTo>
                  <a:pt x="94" y="68"/>
                  <a:pt x="94" y="68"/>
                  <a:pt x="94" y="68"/>
                </a:cubicBezTo>
                <a:cubicBezTo>
                  <a:pt x="94" y="68"/>
                  <a:pt x="94" y="68"/>
                  <a:pt x="94" y="68"/>
                </a:cubicBezTo>
                <a:cubicBezTo>
                  <a:pt x="94" y="68"/>
                  <a:pt x="94" y="68"/>
                  <a:pt x="94" y="68"/>
                </a:cubicBezTo>
                <a:cubicBezTo>
                  <a:pt x="94" y="60"/>
                  <a:pt x="94" y="60"/>
                  <a:pt x="94" y="60"/>
                </a:cubicBezTo>
                <a:close/>
              </a:path>
            </a:pathLst>
          </a:custGeom>
          <a:solidFill>
            <a:schemeClr val="bg1">
              <a:lumMod val="50000"/>
            </a:schemeClr>
          </a:solidFill>
          <a:ln>
            <a:noFill/>
          </a:ln>
        </p:spPr>
        <p:txBody>
          <a:bodyPr vert="horz" wrap="square" lIns="121920" tIns="60960" rIns="121920" bIns="60960" numCol="1" anchor="t" anchorCtr="0" compatLnSpc="1"/>
          <a:lstStyle/>
          <a:p>
            <a:pPr defTabSz="1219170"/>
            <a:endParaRPr lang="zh-CN" altLang="en-US" sz="2400">
              <a:solidFill>
                <a:srgbClr val="333333"/>
              </a:solidFill>
              <a:latin typeface="Calibri"/>
              <a:ea typeface="宋体" panose="02010600030101010101" pitchFamily="2" charset="-122"/>
            </a:endParaRPr>
          </a:p>
        </p:txBody>
      </p:sp>
      <p:sp>
        <p:nvSpPr>
          <p:cNvPr id="22" name="PA_任意多边形 22"/>
          <p:cNvSpPr>
            <a:spLocks noEditPoints="1"/>
          </p:cNvSpPr>
          <p:nvPr>
            <p:custDataLst>
              <p:tags r:id="rId18"/>
            </p:custDataLst>
          </p:nvPr>
        </p:nvSpPr>
        <p:spPr bwMode="auto">
          <a:xfrm>
            <a:off x="8016214" y="4549446"/>
            <a:ext cx="326261" cy="297201"/>
          </a:xfrm>
          <a:custGeom>
            <a:avLst/>
            <a:gdLst>
              <a:gd name="T0" fmla="*/ 77 w 123"/>
              <a:gd name="T1" fmla="*/ 52 h 112"/>
              <a:gd name="T2" fmla="*/ 81 w 123"/>
              <a:gd name="T3" fmla="*/ 68 h 112"/>
              <a:gd name="T4" fmla="*/ 81 w 123"/>
              <a:gd name="T5" fmla="*/ 76 h 112"/>
              <a:gd name="T6" fmla="*/ 87 w 123"/>
              <a:gd name="T7" fmla="*/ 70 h 112"/>
              <a:gd name="T8" fmla="*/ 81 w 123"/>
              <a:gd name="T9" fmla="*/ 48 h 112"/>
              <a:gd name="T10" fmla="*/ 63 w 123"/>
              <a:gd name="T11" fmla="*/ 45 h 112"/>
              <a:gd name="T12" fmla="*/ 119 w 123"/>
              <a:gd name="T13" fmla="*/ 103 h 112"/>
              <a:gd name="T14" fmla="*/ 115 w 123"/>
              <a:gd name="T15" fmla="*/ 103 h 112"/>
              <a:gd name="T16" fmla="*/ 119 w 123"/>
              <a:gd name="T17" fmla="*/ 29 h 112"/>
              <a:gd name="T18" fmla="*/ 119 w 123"/>
              <a:gd name="T19" fmla="*/ 19 h 112"/>
              <a:gd name="T20" fmla="*/ 74 w 123"/>
              <a:gd name="T21" fmla="*/ 13 h 112"/>
              <a:gd name="T22" fmla="*/ 62 w 123"/>
              <a:gd name="T23" fmla="*/ 0 h 112"/>
              <a:gd name="T24" fmla="*/ 49 w 123"/>
              <a:gd name="T25" fmla="*/ 13 h 112"/>
              <a:gd name="T26" fmla="*/ 5 w 123"/>
              <a:gd name="T27" fmla="*/ 19 h 112"/>
              <a:gd name="T28" fmla="*/ 5 w 123"/>
              <a:gd name="T29" fmla="*/ 29 h 112"/>
              <a:gd name="T30" fmla="*/ 8 w 123"/>
              <a:gd name="T31" fmla="*/ 103 h 112"/>
              <a:gd name="T32" fmla="*/ 0 w 123"/>
              <a:gd name="T33" fmla="*/ 108 h 112"/>
              <a:gd name="T34" fmla="*/ 119 w 123"/>
              <a:gd name="T35" fmla="*/ 112 h 112"/>
              <a:gd name="T36" fmla="*/ 119 w 123"/>
              <a:gd name="T37" fmla="*/ 103 h 112"/>
              <a:gd name="T38" fmla="*/ 57 w 123"/>
              <a:gd name="T39" fmla="*/ 8 h 112"/>
              <a:gd name="T40" fmla="*/ 67 w 123"/>
              <a:gd name="T41" fmla="*/ 8 h 112"/>
              <a:gd name="T42" fmla="*/ 67 w 123"/>
              <a:gd name="T43" fmla="*/ 17 h 112"/>
              <a:gd name="T44" fmla="*/ 62 w 123"/>
              <a:gd name="T45" fmla="*/ 19 h 112"/>
              <a:gd name="T46" fmla="*/ 55 w 123"/>
              <a:gd name="T47" fmla="*/ 13 h 112"/>
              <a:gd name="T48" fmla="*/ 109 w 123"/>
              <a:gd name="T49" fmla="*/ 103 h 112"/>
              <a:gd name="T50" fmla="*/ 14 w 123"/>
              <a:gd name="T51" fmla="*/ 103 h 112"/>
              <a:gd name="T52" fmla="*/ 109 w 123"/>
              <a:gd name="T53" fmla="*/ 29 h 112"/>
              <a:gd name="T54" fmla="*/ 58 w 123"/>
              <a:gd name="T55" fmla="*/ 90 h 112"/>
              <a:gd name="T56" fmla="*/ 69 w 123"/>
              <a:gd name="T57" fmla="*/ 87 h 112"/>
              <a:gd name="T58" fmla="*/ 77 w 123"/>
              <a:gd name="T59" fmla="*/ 79 h 112"/>
              <a:gd name="T60" fmla="*/ 76 w 123"/>
              <a:gd name="T61" fmla="*/ 75 h 112"/>
              <a:gd name="T62" fmla="*/ 61 w 123"/>
              <a:gd name="T63" fmla="*/ 49 h 112"/>
              <a:gd name="T64" fmla="*/ 43 w 123"/>
              <a:gd name="T65" fmla="*/ 52 h 112"/>
              <a:gd name="T66" fmla="*/ 43 w 123"/>
              <a:gd name="T67" fmla="*/ 83 h 112"/>
              <a:gd name="T68" fmla="*/ 47 w 123"/>
              <a:gd name="T69" fmla="*/ 56 h 112"/>
              <a:gd name="T70" fmla="*/ 55 w 123"/>
              <a:gd name="T71" fmla="*/ 52 h 112"/>
              <a:gd name="T72" fmla="*/ 57 w 123"/>
              <a:gd name="T73" fmla="*/ 70 h 112"/>
              <a:gd name="T74" fmla="*/ 66 w 123"/>
              <a:gd name="T75" fmla="*/ 82 h 112"/>
              <a:gd name="T76" fmla="*/ 58 w 123"/>
              <a:gd name="T77" fmla="*/ 84 h 112"/>
              <a:gd name="T78" fmla="*/ 42 w 123"/>
              <a:gd name="T79" fmla="*/ 68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23" h="112">
                <a:moveTo>
                  <a:pt x="66" y="48"/>
                </a:moveTo>
                <a:cubicBezTo>
                  <a:pt x="70" y="48"/>
                  <a:pt x="74" y="49"/>
                  <a:pt x="77" y="52"/>
                </a:cubicBezTo>
                <a:cubicBezTo>
                  <a:pt x="80" y="55"/>
                  <a:pt x="82" y="59"/>
                  <a:pt x="82" y="64"/>
                </a:cubicBezTo>
                <a:cubicBezTo>
                  <a:pt x="82" y="65"/>
                  <a:pt x="82" y="67"/>
                  <a:pt x="81" y="68"/>
                </a:cubicBezTo>
                <a:cubicBezTo>
                  <a:pt x="81" y="69"/>
                  <a:pt x="80" y="71"/>
                  <a:pt x="80" y="72"/>
                </a:cubicBezTo>
                <a:cubicBezTo>
                  <a:pt x="79" y="73"/>
                  <a:pt x="79" y="75"/>
                  <a:pt x="81" y="76"/>
                </a:cubicBezTo>
                <a:cubicBezTo>
                  <a:pt x="82" y="77"/>
                  <a:pt x="84" y="76"/>
                  <a:pt x="85" y="75"/>
                </a:cubicBezTo>
                <a:cubicBezTo>
                  <a:pt x="86" y="73"/>
                  <a:pt x="86" y="71"/>
                  <a:pt x="87" y="70"/>
                </a:cubicBezTo>
                <a:cubicBezTo>
                  <a:pt x="87" y="68"/>
                  <a:pt x="87" y="66"/>
                  <a:pt x="87" y="64"/>
                </a:cubicBezTo>
                <a:cubicBezTo>
                  <a:pt x="87" y="58"/>
                  <a:pt x="85" y="52"/>
                  <a:pt x="81" y="48"/>
                </a:cubicBezTo>
                <a:cubicBezTo>
                  <a:pt x="77" y="44"/>
                  <a:pt x="72" y="42"/>
                  <a:pt x="66" y="42"/>
                </a:cubicBezTo>
                <a:cubicBezTo>
                  <a:pt x="64" y="42"/>
                  <a:pt x="63" y="43"/>
                  <a:pt x="63" y="45"/>
                </a:cubicBezTo>
                <a:cubicBezTo>
                  <a:pt x="63" y="46"/>
                  <a:pt x="64" y="48"/>
                  <a:pt x="66" y="48"/>
                </a:cubicBezTo>
                <a:close/>
                <a:moveTo>
                  <a:pt x="119" y="103"/>
                </a:moveTo>
                <a:cubicBezTo>
                  <a:pt x="119" y="103"/>
                  <a:pt x="119" y="103"/>
                  <a:pt x="119" y="103"/>
                </a:cubicBezTo>
                <a:cubicBezTo>
                  <a:pt x="115" y="103"/>
                  <a:pt x="115" y="103"/>
                  <a:pt x="115" y="103"/>
                </a:cubicBezTo>
                <a:cubicBezTo>
                  <a:pt x="115" y="29"/>
                  <a:pt x="115" y="29"/>
                  <a:pt x="115" y="29"/>
                </a:cubicBezTo>
                <a:cubicBezTo>
                  <a:pt x="119" y="29"/>
                  <a:pt x="119" y="29"/>
                  <a:pt x="119" y="29"/>
                </a:cubicBezTo>
                <a:cubicBezTo>
                  <a:pt x="121" y="29"/>
                  <a:pt x="123" y="27"/>
                  <a:pt x="123" y="24"/>
                </a:cubicBezTo>
                <a:cubicBezTo>
                  <a:pt x="123" y="21"/>
                  <a:pt x="121" y="19"/>
                  <a:pt x="119" y="19"/>
                </a:cubicBezTo>
                <a:cubicBezTo>
                  <a:pt x="72" y="19"/>
                  <a:pt x="72" y="19"/>
                  <a:pt x="72" y="19"/>
                </a:cubicBezTo>
                <a:cubicBezTo>
                  <a:pt x="74" y="17"/>
                  <a:pt x="74" y="15"/>
                  <a:pt x="74" y="13"/>
                </a:cubicBezTo>
                <a:cubicBezTo>
                  <a:pt x="74" y="9"/>
                  <a:pt x="73" y="6"/>
                  <a:pt x="71" y="4"/>
                </a:cubicBezTo>
                <a:cubicBezTo>
                  <a:pt x="68" y="2"/>
                  <a:pt x="65" y="0"/>
                  <a:pt x="62" y="0"/>
                </a:cubicBezTo>
                <a:cubicBezTo>
                  <a:pt x="58" y="0"/>
                  <a:pt x="55" y="2"/>
                  <a:pt x="53" y="4"/>
                </a:cubicBezTo>
                <a:cubicBezTo>
                  <a:pt x="51" y="6"/>
                  <a:pt x="49" y="9"/>
                  <a:pt x="49" y="13"/>
                </a:cubicBezTo>
                <a:cubicBezTo>
                  <a:pt x="49" y="15"/>
                  <a:pt x="50" y="17"/>
                  <a:pt x="51" y="19"/>
                </a:cubicBezTo>
                <a:cubicBezTo>
                  <a:pt x="5" y="19"/>
                  <a:pt x="5" y="19"/>
                  <a:pt x="5" y="19"/>
                </a:cubicBezTo>
                <a:cubicBezTo>
                  <a:pt x="2" y="19"/>
                  <a:pt x="0" y="21"/>
                  <a:pt x="0" y="24"/>
                </a:cubicBezTo>
                <a:cubicBezTo>
                  <a:pt x="0" y="27"/>
                  <a:pt x="2" y="29"/>
                  <a:pt x="5" y="29"/>
                </a:cubicBezTo>
                <a:cubicBezTo>
                  <a:pt x="8" y="29"/>
                  <a:pt x="8" y="29"/>
                  <a:pt x="8" y="29"/>
                </a:cubicBezTo>
                <a:cubicBezTo>
                  <a:pt x="8" y="103"/>
                  <a:pt x="8" y="103"/>
                  <a:pt x="8" y="103"/>
                </a:cubicBezTo>
                <a:cubicBezTo>
                  <a:pt x="5" y="103"/>
                  <a:pt x="5" y="103"/>
                  <a:pt x="5" y="103"/>
                </a:cubicBezTo>
                <a:cubicBezTo>
                  <a:pt x="2" y="103"/>
                  <a:pt x="0" y="105"/>
                  <a:pt x="0" y="108"/>
                </a:cubicBezTo>
                <a:cubicBezTo>
                  <a:pt x="0" y="110"/>
                  <a:pt x="2" y="112"/>
                  <a:pt x="5" y="112"/>
                </a:cubicBezTo>
                <a:cubicBezTo>
                  <a:pt x="119" y="112"/>
                  <a:pt x="119" y="112"/>
                  <a:pt x="119" y="112"/>
                </a:cubicBezTo>
                <a:cubicBezTo>
                  <a:pt x="121" y="112"/>
                  <a:pt x="123" y="110"/>
                  <a:pt x="123" y="108"/>
                </a:cubicBezTo>
                <a:cubicBezTo>
                  <a:pt x="123" y="105"/>
                  <a:pt x="121" y="103"/>
                  <a:pt x="119" y="103"/>
                </a:cubicBezTo>
                <a:close/>
                <a:moveTo>
                  <a:pt x="57" y="8"/>
                </a:moveTo>
                <a:cubicBezTo>
                  <a:pt x="57" y="8"/>
                  <a:pt x="57" y="8"/>
                  <a:pt x="57" y="8"/>
                </a:cubicBezTo>
                <a:cubicBezTo>
                  <a:pt x="58" y="7"/>
                  <a:pt x="60" y="6"/>
                  <a:pt x="62" y="6"/>
                </a:cubicBezTo>
                <a:cubicBezTo>
                  <a:pt x="64" y="6"/>
                  <a:pt x="65" y="7"/>
                  <a:pt x="67" y="8"/>
                </a:cubicBezTo>
                <a:cubicBezTo>
                  <a:pt x="68" y="9"/>
                  <a:pt x="69" y="11"/>
                  <a:pt x="69" y="13"/>
                </a:cubicBezTo>
                <a:cubicBezTo>
                  <a:pt x="69" y="14"/>
                  <a:pt x="68" y="16"/>
                  <a:pt x="67" y="17"/>
                </a:cubicBezTo>
                <a:cubicBezTo>
                  <a:pt x="65" y="18"/>
                  <a:pt x="64" y="19"/>
                  <a:pt x="62" y="19"/>
                </a:cubicBezTo>
                <a:cubicBezTo>
                  <a:pt x="62" y="19"/>
                  <a:pt x="62" y="19"/>
                  <a:pt x="62" y="19"/>
                </a:cubicBezTo>
                <a:cubicBezTo>
                  <a:pt x="60" y="19"/>
                  <a:pt x="58" y="18"/>
                  <a:pt x="57" y="17"/>
                </a:cubicBezTo>
                <a:cubicBezTo>
                  <a:pt x="56" y="16"/>
                  <a:pt x="55" y="14"/>
                  <a:pt x="55" y="13"/>
                </a:cubicBezTo>
                <a:cubicBezTo>
                  <a:pt x="55" y="11"/>
                  <a:pt x="56" y="9"/>
                  <a:pt x="57" y="8"/>
                </a:cubicBezTo>
                <a:close/>
                <a:moveTo>
                  <a:pt x="109" y="103"/>
                </a:moveTo>
                <a:cubicBezTo>
                  <a:pt x="109" y="103"/>
                  <a:pt x="109" y="103"/>
                  <a:pt x="109" y="103"/>
                </a:cubicBezTo>
                <a:cubicBezTo>
                  <a:pt x="14" y="103"/>
                  <a:pt x="14" y="103"/>
                  <a:pt x="14" y="103"/>
                </a:cubicBezTo>
                <a:cubicBezTo>
                  <a:pt x="14" y="29"/>
                  <a:pt x="14" y="29"/>
                  <a:pt x="14" y="29"/>
                </a:cubicBezTo>
                <a:cubicBezTo>
                  <a:pt x="109" y="29"/>
                  <a:pt x="109" y="29"/>
                  <a:pt x="109" y="29"/>
                </a:cubicBezTo>
                <a:cubicBezTo>
                  <a:pt x="109" y="103"/>
                  <a:pt x="109" y="103"/>
                  <a:pt x="109" y="103"/>
                </a:cubicBezTo>
                <a:close/>
                <a:moveTo>
                  <a:pt x="58" y="90"/>
                </a:moveTo>
                <a:cubicBezTo>
                  <a:pt x="58" y="90"/>
                  <a:pt x="58" y="90"/>
                  <a:pt x="58" y="90"/>
                </a:cubicBezTo>
                <a:cubicBezTo>
                  <a:pt x="62" y="90"/>
                  <a:pt x="66" y="89"/>
                  <a:pt x="69" y="87"/>
                </a:cubicBezTo>
                <a:cubicBezTo>
                  <a:pt x="69" y="87"/>
                  <a:pt x="69" y="87"/>
                  <a:pt x="69" y="87"/>
                </a:cubicBezTo>
                <a:cubicBezTo>
                  <a:pt x="72" y="85"/>
                  <a:pt x="75" y="82"/>
                  <a:pt x="77" y="79"/>
                </a:cubicBezTo>
                <a:cubicBezTo>
                  <a:pt x="77" y="79"/>
                  <a:pt x="77" y="79"/>
                  <a:pt x="77" y="79"/>
                </a:cubicBezTo>
                <a:cubicBezTo>
                  <a:pt x="78" y="77"/>
                  <a:pt x="77" y="75"/>
                  <a:pt x="76" y="75"/>
                </a:cubicBezTo>
                <a:cubicBezTo>
                  <a:pt x="61" y="66"/>
                  <a:pt x="61" y="66"/>
                  <a:pt x="61" y="66"/>
                </a:cubicBezTo>
                <a:cubicBezTo>
                  <a:pt x="61" y="49"/>
                  <a:pt x="61" y="49"/>
                  <a:pt x="61" y="49"/>
                </a:cubicBezTo>
                <a:cubicBezTo>
                  <a:pt x="61" y="47"/>
                  <a:pt x="60" y="46"/>
                  <a:pt x="58" y="46"/>
                </a:cubicBezTo>
                <a:cubicBezTo>
                  <a:pt x="52" y="46"/>
                  <a:pt x="46" y="48"/>
                  <a:pt x="43" y="52"/>
                </a:cubicBezTo>
                <a:cubicBezTo>
                  <a:pt x="39" y="56"/>
                  <a:pt x="36" y="62"/>
                  <a:pt x="36" y="68"/>
                </a:cubicBezTo>
                <a:cubicBezTo>
                  <a:pt x="36" y="74"/>
                  <a:pt x="39" y="79"/>
                  <a:pt x="43" y="83"/>
                </a:cubicBezTo>
                <a:cubicBezTo>
                  <a:pt x="46" y="87"/>
                  <a:pt x="52" y="90"/>
                  <a:pt x="58" y="90"/>
                </a:cubicBezTo>
                <a:close/>
                <a:moveTo>
                  <a:pt x="47" y="56"/>
                </a:moveTo>
                <a:cubicBezTo>
                  <a:pt x="47" y="56"/>
                  <a:pt x="47" y="56"/>
                  <a:pt x="47" y="56"/>
                </a:cubicBezTo>
                <a:cubicBezTo>
                  <a:pt x="49" y="54"/>
                  <a:pt x="52" y="52"/>
                  <a:pt x="55" y="52"/>
                </a:cubicBezTo>
                <a:cubicBezTo>
                  <a:pt x="55" y="68"/>
                  <a:pt x="55" y="68"/>
                  <a:pt x="55" y="68"/>
                </a:cubicBezTo>
                <a:cubicBezTo>
                  <a:pt x="55" y="69"/>
                  <a:pt x="56" y="70"/>
                  <a:pt x="57" y="70"/>
                </a:cubicBezTo>
                <a:cubicBezTo>
                  <a:pt x="70" y="78"/>
                  <a:pt x="70" y="78"/>
                  <a:pt x="70" y="78"/>
                </a:cubicBezTo>
                <a:cubicBezTo>
                  <a:pt x="69" y="80"/>
                  <a:pt x="68" y="81"/>
                  <a:pt x="66" y="82"/>
                </a:cubicBezTo>
                <a:cubicBezTo>
                  <a:pt x="66" y="82"/>
                  <a:pt x="66" y="82"/>
                  <a:pt x="66" y="82"/>
                </a:cubicBezTo>
                <a:cubicBezTo>
                  <a:pt x="64" y="83"/>
                  <a:pt x="61" y="84"/>
                  <a:pt x="58" y="84"/>
                </a:cubicBezTo>
                <a:cubicBezTo>
                  <a:pt x="54" y="84"/>
                  <a:pt x="50" y="82"/>
                  <a:pt x="47" y="79"/>
                </a:cubicBezTo>
                <a:cubicBezTo>
                  <a:pt x="44" y="76"/>
                  <a:pt x="42" y="72"/>
                  <a:pt x="42" y="68"/>
                </a:cubicBezTo>
                <a:cubicBezTo>
                  <a:pt x="42" y="63"/>
                  <a:pt x="44" y="59"/>
                  <a:pt x="47" y="56"/>
                </a:cubicBezTo>
                <a:close/>
              </a:path>
            </a:pathLst>
          </a:custGeom>
          <a:solidFill>
            <a:schemeClr val="bg1">
              <a:lumMod val="50000"/>
            </a:schemeClr>
          </a:solidFill>
          <a:ln>
            <a:noFill/>
          </a:ln>
        </p:spPr>
        <p:txBody>
          <a:bodyPr vert="horz" wrap="square" lIns="121920" tIns="60960" rIns="121920" bIns="60960" numCol="1" anchor="t" anchorCtr="0" compatLnSpc="1"/>
          <a:lstStyle/>
          <a:p>
            <a:pPr defTabSz="1219170"/>
            <a:endParaRPr lang="zh-CN" altLang="en-US" sz="2400">
              <a:solidFill>
                <a:srgbClr val="333333"/>
              </a:solidFill>
              <a:latin typeface="Calibri"/>
              <a:ea typeface="宋体" panose="02010600030101010101" pitchFamily="2" charset="-122"/>
            </a:endParaRPr>
          </a:p>
        </p:txBody>
      </p:sp>
      <p:sp>
        <p:nvSpPr>
          <p:cNvPr id="23" name="PA_任意多边形 23"/>
          <p:cNvSpPr>
            <a:spLocks noEditPoints="1"/>
          </p:cNvSpPr>
          <p:nvPr>
            <p:custDataLst>
              <p:tags r:id="rId19"/>
            </p:custDataLst>
          </p:nvPr>
        </p:nvSpPr>
        <p:spPr bwMode="auto">
          <a:xfrm>
            <a:off x="3852888" y="3516835"/>
            <a:ext cx="319536" cy="319632"/>
          </a:xfrm>
          <a:custGeom>
            <a:avLst/>
            <a:gdLst>
              <a:gd name="T0" fmla="*/ 100 w 121"/>
              <a:gd name="T1" fmla="*/ 1 h 121"/>
              <a:gd name="T2" fmla="*/ 105 w 121"/>
              <a:gd name="T3" fmla="*/ 2 h 121"/>
              <a:gd name="T4" fmla="*/ 108 w 121"/>
              <a:gd name="T5" fmla="*/ 13 h 121"/>
              <a:gd name="T6" fmla="*/ 119 w 121"/>
              <a:gd name="T7" fmla="*/ 16 h 121"/>
              <a:gd name="T8" fmla="*/ 120 w 121"/>
              <a:gd name="T9" fmla="*/ 17 h 121"/>
              <a:gd name="T10" fmla="*/ 105 w 121"/>
              <a:gd name="T11" fmla="*/ 36 h 121"/>
              <a:gd name="T12" fmla="*/ 93 w 121"/>
              <a:gd name="T13" fmla="*/ 35 h 121"/>
              <a:gd name="T14" fmla="*/ 96 w 121"/>
              <a:gd name="T15" fmla="*/ 62 h 121"/>
              <a:gd name="T16" fmla="*/ 85 w 121"/>
              <a:gd name="T17" fmla="*/ 88 h 121"/>
              <a:gd name="T18" fmla="*/ 33 w 121"/>
              <a:gd name="T19" fmla="*/ 88 h 121"/>
              <a:gd name="T20" fmla="*/ 33 w 121"/>
              <a:gd name="T21" fmla="*/ 35 h 121"/>
              <a:gd name="T22" fmla="*/ 82 w 121"/>
              <a:gd name="T23" fmla="*/ 32 h 121"/>
              <a:gd name="T24" fmla="*/ 84 w 121"/>
              <a:gd name="T25" fmla="*/ 19 h 121"/>
              <a:gd name="T26" fmla="*/ 107 w 121"/>
              <a:gd name="T27" fmla="*/ 47 h 121"/>
              <a:gd name="T28" fmla="*/ 109 w 121"/>
              <a:gd name="T29" fmla="*/ 54 h 121"/>
              <a:gd name="T30" fmla="*/ 95 w 121"/>
              <a:gd name="T31" fmla="*/ 97 h 121"/>
              <a:gd name="T32" fmla="*/ 24 w 121"/>
              <a:gd name="T33" fmla="*/ 97 h 121"/>
              <a:gd name="T34" fmla="*/ 24 w 121"/>
              <a:gd name="T35" fmla="*/ 26 h 121"/>
              <a:gd name="T36" fmla="*/ 67 w 121"/>
              <a:gd name="T37" fmla="*/ 12 h 121"/>
              <a:gd name="T38" fmla="*/ 80 w 121"/>
              <a:gd name="T39" fmla="*/ 10 h 121"/>
              <a:gd name="T40" fmla="*/ 68 w 121"/>
              <a:gd name="T41" fmla="*/ 3 h 121"/>
              <a:gd name="T42" fmla="*/ 17 w 121"/>
              <a:gd name="T43" fmla="*/ 19 h 121"/>
              <a:gd name="T44" fmla="*/ 17 w 121"/>
              <a:gd name="T45" fmla="*/ 104 h 121"/>
              <a:gd name="T46" fmla="*/ 102 w 121"/>
              <a:gd name="T47" fmla="*/ 104 h 121"/>
              <a:gd name="T48" fmla="*/ 118 w 121"/>
              <a:gd name="T49" fmla="*/ 53 h 121"/>
              <a:gd name="T50" fmla="*/ 111 w 121"/>
              <a:gd name="T51" fmla="*/ 41 h 121"/>
              <a:gd name="T52" fmla="*/ 59 w 121"/>
              <a:gd name="T53" fmla="*/ 45 h 121"/>
              <a:gd name="T54" fmla="*/ 68 w 121"/>
              <a:gd name="T55" fmla="*/ 47 h 121"/>
              <a:gd name="T56" fmla="*/ 59 w 121"/>
              <a:gd name="T57" fmla="*/ 30 h 121"/>
              <a:gd name="T58" fmla="*/ 37 w 121"/>
              <a:gd name="T59" fmla="*/ 39 h 121"/>
              <a:gd name="T60" fmla="*/ 28 w 121"/>
              <a:gd name="T61" fmla="*/ 62 h 121"/>
              <a:gd name="T62" fmla="*/ 59 w 121"/>
              <a:gd name="T63" fmla="*/ 93 h 121"/>
              <a:gd name="T64" fmla="*/ 82 w 121"/>
              <a:gd name="T65" fmla="*/ 84 h 121"/>
              <a:gd name="T66" fmla="*/ 85 w 121"/>
              <a:gd name="T67" fmla="*/ 43 h 121"/>
              <a:gd name="T68" fmla="*/ 76 w 121"/>
              <a:gd name="T69" fmla="*/ 62 h 121"/>
              <a:gd name="T70" fmla="*/ 71 w 121"/>
              <a:gd name="T71" fmla="*/ 74 h 121"/>
              <a:gd name="T72" fmla="*/ 47 w 121"/>
              <a:gd name="T73" fmla="*/ 74 h 121"/>
              <a:gd name="T74" fmla="*/ 47 w 121"/>
              <a:gd name="T75" fmla="*/ 50 h 121"/>
              <a:gd name="T76" fmla="*/ 59 w 121"/>
              <a:gd name="T77" fmla="*/ 45 h 121"/>
              <a:gd name="T78" fmla="*/ 63 w 121"/>
              <a:gd name="T79" fmla="*/ 51 h 121"/>
              <a:gd name="T80" fmla="*/ 51 w 121"/>
              <a:gd name="T81" fmla="*/ 54 h 121"/>
              <a:gd name="T82" fmla="*/ 51 w 121"/>
              <a:gd name="T83" fmla="*/ 70 h 121"/>
              <a:gd name="T84" fmla="*/ 67 w 121"/>
              <a:gd name="T85" fmla="*/ 70 h 121"/>
              <a:gd name="T86" fmla="*/ 71 w 121"/>
              <a:gd name="T87" fmla="*/ 62 h 121"/>
              <a:gd name="T88" fmla="*/ 63 w 121"/>
              <a:gd name="T89" fmla="*/ 65 h 121"/>
              <a:gd name="T90" fmla="*/ 56 w 121"/>
              <a:gd name="T91" fmla="*/ 58 h 121"/>
              <a:gd name="T92" fmla="*/ 101 w 121"/>
              <a:gd name="T93" fmla="*/ 8 h 121"/>
              <a:gd name="T94" fmla="*/ 90 w 121"/>
              <a:gd name="T95" fmla="*/ 19 h 121"/>
              <a:gd name="T96" fmla="*/ 103 w 121"/>
              <a:gd name="T97" fmla="*/ 14 h 121"/>
              <a:gd name="T98" fmla="*/ 107 w 121"/>
              <a:gd name="T99" fmla="*/ 18 h 121"/>
              <a:gd name="T100" fmla="*/ 96 w 121"/>
              <a:gd name="T101" fmla="*/ 29 h 121"/>
              <a:gd name="T102" fmla="*/ 113 w 121"/>
              <a:gd name="T103" fmla="*/ 20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21" h="121">
                <a:moveTo>
                  <a:pt x="85" y="16"/>
                </a:moveTo>
                <a:cubicBezTo>
                  <a:pt x="100" y="1"/>
                  <a:pt x="100" y="1"/>
                  <a:pt x="100" y="1"/>
                </a:cubicBezTo>
                <a:cubicBezTo>
                  <a:pt x="101" y="0"/>
                  <a:pt x="103" y="0"/>
                  <a:pt x="104" y="1"/>
                </a:cubicBezTo>
                <a:cubicBezTo>
                  <a:pt x="105" y="1"/>
                  <a:pt x="105" y="2"/>
                  <a:pt x="105" y="2"/>
                </a:cubicBezTo>
                <a:cubicBezTo>
                  <a:pt x="105" y="2"/>
                  <a:pt x="105" y="2"/>
                  <a:pt x="105" y="2"/>
                </a:cubicBezTo>
                <a:cubicBezTo>
                  <a:pt x="108" y="13"/>
                  <a:pt x="108" y="13"/>
                  <a:pt x="108" y="13"/>
                </a:cubicBezTo>
                <a:cubicBezTo>
                  <a:pt x="119" y="16"/>
                  <a:pt x="119" y="16"/>
                  <a:pt x="119" y="16"/>
                </a:cubicBezTo>
                <a:cubicBezTo>
                  <a:pt x="119" y="16"/>
                  <a:pt x="119" y="16"/>
                  <a:pt x="119" y="16"/>
                </a:cubicBezTo>
                <a:cubicBezTo>
                  <a:pt x="119" y="16"/>
                  <a:pt x="119" y="16"/>
                  <a:pt x="119" y="16"/>
                </a:cubicBezTo>
                <a:cubicBezTo>
                  <a:pt x="119" y="16"/>
                  <a:pt x="120" y="16"/>
                  <a:pt x="120" y="17"/>
                </a:cubicBezTo>
                <a:cubicBezTo>
                  <a:pt x="121" y="18"/>
                  <a:pt x="121" y="19"/>
                  <a:pt x="120" y="21"/>
                </a:cubicBezTo>
                <a:cubicBezTo>
                  <a:pt x="105" y="36"/>
                  <a:pt x="105" y="36"/>
                  <a:pt x="105" y="36"/>
                </a:cubicBezTo>
                <a:cubicBezTo>
                  <a:pt x="104" y="37"/>
                  <a:pt x="103" y="37"/>
                  <a:pt x="102" y="37"/>
                </a:cubicBezTo>
                <a:cubicBezTo>
                  <a:pt x="93" y="35"/>
                  <a:pt x="93" y="35"/>
                  <a:pt x="93" y="35"/>
                </a:cubicBezTo>
                <a:cubicBezTo>
                  <a:pt x="89" y="39"/>
                  <a:pt x="89" y="39"/>
                  <a:pt x="89" y="39"/>
                </a:cubicBezTo>
                <a:cubicBezTo>
                  <a:pt x="94" y="45"/>
                  <a:pt x="96" y="53"/>
                  <a:pt x="96" y="62"/>
                </a:cubicBezTo>
                <a:cubicBezTo>
                  <a:pt x="96" y="72"/>
                  <a:pt x="92" y="81"/>
                  <a:pt x="86" y="88"/>
                </a:cubicBezTo>
                <a:cubicBezTo>
                  <a:pt x="85" y="88"/>
                  <a:pt x="85" y="88"/>
                  <a:pt x="85" y="88"/>
                </a:cubicBezTo>
                <a:cubicBezTo>
                  <a:pt x="79" y="95"/>
                  <a:pt x="70" y="99"/>
                  <a:pt x="59" y="99"/>
                </a:cubicBezTo>
                <a:cubicBezTo>
                  <a:pt x="49" y="99"/>
                  <a:pt x="40" y="94"/>
                  <a:pt x="33" y="88"/>
                </a:cubicBezTo>
                <a:cubicBezTo>
                  <a:pt x="27" y="81"/>
                  <a:pt x="22" y="72"/>
                  <a:pt x="22" y="62"/>
                </a:cubicBezTo>
                <a:cubicBezTo>
                  <a:pt x="22" y="51"/>
                  <a:pt x="27" y="42"/>
                  <a:pt x="33" y="35"/>
                </a:cubicBezTo>
                <a:cubicBezTo>
                  <a:pt x="40" y="29"/>
                  <a:pt x="49" y="25"/>
                  <a:pt x="59" y="25"/>
                </a:cubicBezTo>
                <a:cubicBezTo>
                  <a:pt x="68" y="25"/>
                  <a:pt x="76" y="27"/>
                  <a:pt x="82" y="32"/>
                </a:cubicBezTo>
                <a:cubicBezTo>
                  <a:pt x="86" y="28"/>
                  <a:pt x="86" y="28"/>
                  <a:pt x="86" y="28"/>
                </a:cubicBezTo>
                <a:cubicBezTo>
                  <a:pt x="84" y="19"/>
                  <a:pt x="84" y="19"/>
                  <a:pt x="84" y="19"/>
                </a:cubicBezTo>
                <a:cubicBezTo>
                  <a:pt x="84" y="18"/>
                  <a:pt x="84" y="17"/>
                  <a:pt x="85" y="16"/>
                </a:cubicBezTo>
                <a:close/>
                <a:moveTo>
                  <a:pt x="107" y="47"/>
                </a:moveTo>
                <a:cubicBezTo>
                  <a:pt x="107" y="47"/>
                  <a:pt x="107" y="47"/>
                  <a:pt x="107" y="47"/>
                </a:cubicBezTo>
                <a:cubicBezTo>
                  <a:pt x="108" y="49"/>
                  <a:pt x="109" y="52"/>
                  <a:pt x="109" y="54"/>
                </a:cubicBezTo>
                <a:cubicBezTo>
                  <a:pt x="109" y="57"/>
                  <a:pt x="110" y="59"/>
                  <a:pt x="110" y="62"/>
                </a:cubicBezTo>
                <a:cubicBezTo>
                  <a:pt x="110" y="75"/>
                  <a:pt x="104" y="88"/>
                  <a:pt x="95" y="97"/>
                </a:cubicBezTo>
                <a:cubicBezTo>
                  <a:pt x="86" y="106"/>
                  <a:pt x="73" y="112"/>
                  <a:pt x="59" y="112"/>
                </a:cubicBezTo>
                <a:cubicBezTo>
                  <a:pt x="46" y="112"/>
                  <a:pt x="33" y="106"/>
                  <a:pt x="24" y="97"/>
                </a:cubicBezTo>
                <a:cubicBezTo>
                  <a:pt x="15" y="88"/>
                  <a:pt x="9" y="75"/>
                  <a:pt x="9" y="62"/>
                </a:cubicBezTo>
                <a:cubicBezTo>
                  <a:pt x="9" y="48"/>
                  <a:pt x="15" y="35"/>
                  <a:pt x="24" y="26"/>
                </a:cubicBezTo>
                <a:cubicBezTo>
                  <a:pt x="33" y="17"/>
                  <a:pt x="46" y="11"/>
                  <a:pt x="59" y="11"/>
                </a:cubicBezTo>
                <a:cubicBezTo>
                  <a:pt x="62" y="11"/>
                  <a:pt x="64" y="12"/>
                  <a:pt x="67" y="12"/>
                </a:cubicBezTo>
                <a:cubicBezTo>
                  <a:pt x="69" y="12"/>
                  <a:pt x="72" y="13"/>
                  <a:pt x="74" y="14"/>
                </a:cubicBezTo>
                <a:cubicBezTo>
                  <a:pt x="76" y="14"/>
                  <a:pt x="79" y="13"/>
                  <a:pt x="80" y="10"/>
                </a:cubicBezTo>
                <a:cubicBezTo>
                  <a:pt x="81" y="8"/>
                  <a:pt x="79" y="5"/>
                  <a:pt x="77" y="5"/>
                </a:cubicBezTo>
                <a:cubicBezTo>
                  <a:pt x="74" y="4"/>
                  <a:pt x="71" y="3"/>
                  <a:pt x="68" y="3"/>
                </a:cubicBezTo>
                <a:cubicBezTo>
                  <a:pt x="65" y="2"/>
                  <a:pt x="62" y="2"/>
                  <a:pt x="59" y="2"/>
                </a:cubicBezTo>
                <a:cubicBezTo>
                  <a:pt x="43" y="2"/>
                  <a:pt x="28" y="9"/>
                  <a:pt x="17" y="19"/>
                </a:cubicBezTo>
                <a:cubicBezTo>
                  <a:pt x="6" y="30"/>
                  <a:pt x="0" y="45"/>
                  <a:pt x="0" y="62"/>
                </a:cubicBezTo>
                <a:cubicBezTo>
                  <a:pt x="0" y="78"/>
                  <a:pt x="6" y="93"/>
                  <a:pt x="17" y="104"/>
                </a:cubicBezTo>
                <a:cubicBezTo>
                  <a:pt x="28" y="115"/>
                  <a:pt x="43" y="121"/>
                  <a:pt x="59" y="121"/>
                </a:cubicBezTo>
                <a:cubicBezTo>
                  <a:pt x="76" y="121"/>
                  <a:pt x="91" y="115"/>
                  <a:pt x="102" y="104"/>
                </a:cubicBezTo>
                <a:cubicBezTo>
                  <a:pt x="112" y="93"/>
                  <a:pt x="119" y="78"/>
                  <a:pt x="119" y="62"/>
                </a:cubicBezTo>
                <a:cubicBezTo>
                  <a:pt x="119" y="59"/>
                  <a:pt x="119" y="56"/>
                  <a:pt x="118" y="53"/>
                </a:cubicBezTo>
                <a:cubicBezTo>
                  <a:pt x="118" y="50"/>
                  <a:pt x="117" y="47"/>
                  <a:pt x="116" y="44"/>
                </a:cubicBezTo>
                <a:cubicBezTo>
                  <a:pt x="116" y="42"/>
                  <a:pt x="113" y="40"/>
                  <a:pt x="111" y="41"/>
                </a:cubicBezTo>
                <a:cubicBezTo>
                  <a:pt x="108" y="42"/>
                  <a:pt x="107" y="44"/>
                  <a:pt x="107" y="47"/>
                </a:cubicBezTo>
                <a:close/>
                <a:moveTo>
                  <a:pt x="59" y="45"/>
                </a:moveTo>
                <a:cubicBezTo>
                  <a:pt x="59" y="45"/>
                  <a:pt x="59" y="45"/>
                  <a:pt x="59" y="45"/>
                </a:cubicBezTo>
                <a:cubicBezTo>
                  <a:pt x="62" y="45"/>
                  <a:pt x="65" y="45"/>
                  <a:pt x="68" y="47"/>
                </a:cubicBezTo>
                <a:cubicBezTo>
                  <a:pt x="78" y="36"/>
                  <a:pt x="78" y="36"/>
                  <a:pt x="78" y="36"/>
                </a:cubicBezTo>
                <a:cubicBezTo>
                  <a:pt x="73" y="33"/>
                  <a:pt x="66" y="30"/>
                  <a:pt x="59" y="30"/>
                </a:cubicBezTo>
                <a:cubicBezTo>
                  <a:pt x="51" y="30"/>
                  <a:pt x="43" y="34"/>
                  <a:pt x="37" y="39"/>
                </a:cubicBezTo>
                <a:cubicBezTo>
                  <a:pt x="37" y="39"/>
                  <a:pt x="37" y="39"/>
                  <a:pt x="37" y="39"/>
                </a:cubicBezTo>
                <a:cubicBezTo>
                  <a:pt x="37" y="39"/>
                  <a:pt x="37" y="39"/>
                  <a:pt x="37" y="39"/>
                </a:cubicBezTo>
                <a:cubicBezTo>
                  <a:pt x="32" y="45"/>
                  <a:pt x="28" y="53"/>
                  <a:pt x="28" y="62"/>
                </a:cubicBezTo>
                <a:cubicBezTo>
                  <a:pt x="28" y="70"/>
                  <a:pt x="32" y="78"/>
                  <a:pt x="37" y="84"/>
                </a:cubicBezTo>
                <a:cubicBezTo>
                  <a:pt x="43" y="89"/>
                  <a:pt x="51" y="93"/>
                  <a:pt x="59" y="93"/>
                </a:cubicBezTo>
                <a:cubicBezTo>
                  <a:pt x="68" y="93"/>
                  <a:pt x="76" y="90"/>
                  <a:pt x="81" y="84"/>
                </a:cubicBezTo>
                <a:cubicBezTo>
                  <a:pt x="82" y="84"/>
                  <a:pt x="82" y="84"/>
                  <a:pt x="82" y="84"/>
                </a:cubicBezTo>
                <a:cubicBezTo>
                  <a:pt x="87" y="78"/>
                  <a:pt x="91" y="70"/>
                  <a:pt x="91" y="62"/>
                </a:cubicBezTo>
                <a:cubicBezTo>
                  <a:pt x="91" y="55"/>
                  <a:pt x="88" y="48"/>
                  <a:pt x="85" y="43"/>
                </a:cubicBezTo>
                <a:cubicBezTo>
                  <a:pt x="74" y="53"/>
                  <a:pt x="74" y="53"/>
                  <a:pt x="74" y="53"/>
                </a:cubicBezTo>
                <a:cubicBezTo>
                  <a:pt x="76" y="56"/>
                  <a:pt x="76" y="59"/>
                  <a:pt x="76" y="62"/>
                </a:cubicBezTo>
                <a:cubicBezTo>
                  <a:pt x="76" y="66"/>
                  <a:pt x="75" y="71"/>
                  <a:pt x="71" y="74"/>
                </a:cubicBezTo>
                <a:cubicBezTo>
                  <a:pt x="71" y="74"/>
                  <a:pt x="71" y="74"/>
                  <a:pt x="71" y="74"/>
                </a:cubicBezTo>
                <a:cubicBezTo>
                  <a:pt x="68" y="77"/>
                  <a:pt x="64" y="79"/>
                  <a:pt x="59" y="79"/>
                </a:cubicBezTo>
                <a:cubicBezTo>
                  <a:pt x="55" y="79"/>
                  <a:pt x="50" y="77"/>
                  <a:pt x="47" y="74"/>
                </a:cubicBezTo>
                <a:cubicBezTo>
                  <a:pt x="44" y="71"/>
                  <a:pt x="42" y="66"/>
                  <a:pt x="42" y="62"/>
                </a:cubicBezTo>
                <a:cubicBezTo>
                  <a:pt x="42" y="57"/>
                  <a:pt x="44" y="53"/>
                  <a:pt x="47" y="50"/>
                </a:cubicBezTo>
                <a:cubicBezTo>
                  <a:pt x="47" y="50"/>
                  <a:pt x="47" y="50"/>
                  <a:pt x="47" y="50"/>
                </a:cubicBezTo>
                <a:cubicBezTo>
                  <a:pt x="50" y="47"/>
                  <a:pt x="55" y="45"/>
                  <a:pt x="59" y="45"/>
                </a:cubicBezTo>
                <a:close/>
                <a:moveTo>
                  <a:pt x="63" y="51"/>
                </a:moveTo>
                <a:cubicBezTo>
                  <a:pt x="63" y="51"/>
                  <a:pt x="63" y="51"/>
                  <a:pt x="63" y="51"/>
                </a:cubicBezTo>
                <a:cubicBezTo>
                  <a:pt x="62" y="51"/>
                  <a:pt x="61" y="50"/>
                  <a:pt x="59" y="50"/>
                </a:cubicBezTo>
                <a:cubicBezTo>
                  <a:pt x="56" y="50"/>
                  <a:pt x="53" y="52"/>
                  <a:pt x="51" y="54"/>
                </a:cubicBezTo>
                <a:cubicBezTo>
                  <a:pt x="49" y="56"/>
                  <a:pt x="48" y="58"/>
                  <a:pt x="48" y="62"/>
                </a:cubicBezTo>
                <a:cubicBezTo>
                  <a:pt x="48" y="65"/>
                  <a:pt x="49" y="68"/>
                  <a:pt x="51" y="70"/>
                </a:cubicBezTo>
                <a:cubicBezTo>
                  <a:pt x="53" y="72"/>
                  <a:pt x="56" y="73"/>
                  <a:pt x="59" y="73"/>
                </a:cubicBezTo>
                <a:cubicBezTo>
                  <a:pt x="63" y="73"/>
                  <a:pt x="65" y="72"/>
                  <a:pt x="67" y="70"/>
                </a:cubicBezTo>
                <a:cubicBezTo>
                  <a:pt x="67" y="70"/>
                  <a:pt x="67" y="70"/>
                  <a:pt x="67" y="70"/>
                </a:cubicBezTo>
                <a:cubicBezTo>
                  <a:pt x="69" y="68"/>
                  <a:pt x="71" y="65"/>
                  <a:pt x="71" y="62"/>
                </a:cubicBezTo>
                <a:cubicBezTo>
                  <a:pt x="71" y="60"/>
                  <a:pt x="71" y="59"/>
                  <a:pt x="70" y="58"/>
                </a:cubicBezTo>
                <a:cubicBezTo>
                  <a:pt x="63" y="65"/>
                  <a:pt x="63" y="65"/>
                  <a:pt x="63" y="65"/>
                </a:cubicBezTo>
                <a:cubicBezTo>
                  <a:pt x="61" y="67"/>
                  <a:pt x="58" y="67"/>
                  <a:pt x="56" y="65"/>
                </a:cubicBezTo>
                <a:cubicBezTo>
                  <a:pt x="54" y="63"/>
                  <a:pt x="54" y="60"/>
                  <a:pt x="56" y="58"/>
                </a:cubicBezTo>
                <a:cubicBezTo>
                  <a:pt x="63" y="51"/>
                  <a:pt x="63" y="51"/>
                  <a:pt x="63" y="51"/>
                </a:cubicBezTo>
                <a:close/>
                <a:moveTo>
                  <a:pt x="101" y="8"/>
                </a:moveTo>
                <a:cubicBezTo>
                  <a:pt x="101" y="8"/>
                  <a:pt x="101" y="8"/>
                  <a:pt x="101" y="8"/>
                </a:cubicBezTo>
                <a:cubicBezTo>
                  <a:pt x="90" y="19"/>
                  <a:pt x="90" y="19"/>
                  <a:pt x="90" y="19"/>
                </a:cubicBezTo>
                <a:cubicBezTo>
                  <a:pt x="92" y="25"/>
                  <a:pt x="92" y="25"/>
                  <a:pt x="92" y="25"/>
                </a:cubicBezTo>
                <a:cubicBezTo>
                  <a:pt x="103" y="14"/>
                  <a:pt x="103" y="14"/>
                  <a:pt x="103" y="14"/>
                </a:cubicBezTo>
                <a:cubicBezTo>
                  <a:pt x="101" y="8"/>
                  <a:pt x="101" y="8"/>
                  <a:pt x="101" y="8"/>
                </a:cubicBezTo>
                <a:close/>
                <a:moveTo>
                  <a:pt x="107" y="18"/>
                </a:moveTo>
                <a:cubicBezTo>
                  <a:pt x="107" y="18"/>
                  <a:pt x="107" y="18"/>
                  <a:pt x="107" y="18"/>
                </a:cubicBezTo>
                <a:cubicBezTo>
                  <a:pt x="96" y="29"/>
                  <a:pt x="96" y="29"/>
                  <a:pt x="96" y="29"/>
                </a:cubicBezTo>
                <a:cubicBezTo>
                  <a:pt x="102" y="31"/>
                  <a:pt x="102" y="31"/>
                  <a:pt x="102" y="31"/>
                </a:cubicBezTo>
                <a:cubicBezTo>
                  <a:pt x="113" y="20"/>
                  <a:pt x="113" y="20"/>
                  <a:pt x="113" y="20"/>
                </a:cubicBezTo>
                <a:cubicBezTo>
                  <a:pt x="107" y="18"/>
                  <a:pt x="107" y="18"/>
                  <a:pt x="107" y="18"/>
                </a:cubicBezTo>
                <a:close/>
              </a:path>
            </a:pathLst>
          </a:custGeom>
          <a:solidFill>
            <a:schemeClr val="bg1">
              <a:lumMod val="50000"/>
            </a:schemeClr>
          </a:solidFill>
          <a:ln>
            <a:noFill/>
          </a:ln>
        </p:spPr>
        <p:txBody>
          <a:bodyPr vert="horz" wrap="square" lIns="121920" tIns="60960" rIns="121920" bIns="60960" numCol="1" anchor="t" anchorCtr="0" compatLnSpc="1"/>
          <a:lstStyle/>
          <a:p>
            <a:pPr defTabSz="1219170"/>
            <a:endParaRPr lang="zh-CN" altLang="en-US" sz="2400">
              <a:solidFill>
                <a:srgbClr val="333333"/>
              </a:solidFill>
              <a:latin typeface="Calibri"/>
              <a:ea typeface="宋体" panose="02010600030101010101" pitchFamily="2" charset="-122"/>
            </a:endParaRPr>
          </a:p>
        </p:txBody>
      </p:sp>
      <p:sp>
        <p:nvSpPr>
          <p:cNvPr id="24" name="PA_任意多边形 24"/>
          <p:cNvSpPr>
            <a:spLocks noEditPoints="1"/>
          </p:cNvSpPr>
          <p:nvPr>
            <p:custDataLst>
              <p:tags r:id="rId20"/>
            </p:custDataLst>
          </p:nvPr>
        </p:nvSpPr>
        <p:spPr bwMode="auto">
          <a:xfrm>
            <a:off x="8066666" y="2493194"/>
            <a:ext cx="225357" cy="324119"/>
          </a:xfrm>
          <a:custGeom>
            <a:avLst/>
            <a:gdLst>
              <a:gd name="T0" fmla="*/ 3 w 85"/>
              <a:gd name="T1" fmla="*/ 84 h 122"/>
              <a:gd name="T2" fmla="*/ 17 w 85"/>
              <a:gd name="T3" fmla="*/ 81 h 122"/>
              <a:gd name="T4" fmla="*/ 27 w 85"/>
              <a:gd name="T5" fmla="*/ 51 h 122"/>
              <a:gd name="T6" fmla="*/ 27 w 85"/>
              <a:gd name="T7" fmla="*/ 51 h 122"/>
              <a:gd name="T8" fmla="*/ 27 w 85"/>
              <a:gd name="T9" fmla="*/ 21 h 122"/>
              <a:gd name="T10" fmla="*/ 38 w 85"/>
              <a:gd name="T11" fmla="*/ 15 h 122"/>
              <a:gd name="T12" fmla="*/ 43 w 85"/>
              <a:gd name="T13" fmla="*/ 0 h 122"/>
              <a:gd name="T14" fmla="*/ 48 w 85"/>
              <a:gd name="T15" fmla="*/ 15 h 122"/>
              <a:gd name="T16" fmla="*/ 65 w 85"/>
              <a:gd name="T17" fmla="*/ 36 h 122"/>
              <a:gd name="T18" fmla="*/ 58 w 85"/>
              <a:gd name="T19" fmla="*/ 52 h 122"/>
              <a:gd name="T20" fmla="*/ 69 w 85"/>
              <a:gd name="T21" fmla="*/ 81 h 122"/>
              <a:gd name="T22" fmla="*/ 83 w 85"/>
              <a:gd name="T23" fmla="*/ 84 h 122"/>
              <a:gd name="T24" fmla="*/ 72 w 85"/>
              <a:gd name="T25" fmla="*/ 86 h 122"/>
              <a:gd name="T26" fmla="*/ 81 w 85"/>
              <a:gd name="T27" fmla="*/ 111 h 122"/>
              <a:gd name="T28" fmla="*/ 85 w 85"/>
              <a:gd name="T29" fmla="*/ 117 h 122"/>
              <a:gd name="T30" fmla="*/ 79 w 85"/>
              <a:gd name="T31" fmla="*/ 120 h 122"/>
              <a:gd name="T32" fmla="*/ 76 w 85"/>
              <a:gd name="T33" fmla="*/ 113 h 122"/>
              <a:gd name="T34" fmla="*/ 61 w 85"/>
              <a:gd name="T35" fmla="*/ 86 h 122"/>
              <a:gd name="T36" fmla="*/ 48 w 85"/>
              <a:gd name="T37" fmla="*/ 90 h 122"/>
              <a:gd name="T38" fmla="*/ 38 w 85"/>
              <a:gd name="T39" fmla="*/ 90 h 122"/>
              <a:gd name="T40" fmla="*/ 24 w 85"/>
              <a:gd name="T41" fmla="*/ 86 h 122"/>
              <a:gd name="T42" fmla="*/ 9 w 85"/>
              <a:gd name="T43" fmla="*/ 113 h 122"/>
              <a:gd name="T44" fmla="*/ 6 w 85"/>
              <a:gd name="T45" fmla="*/ 120 h 122"/>
              <a:gd name="T46" fmla="*/ 1 w 85"/>
              <a:gd name="T47" fmla="*/ 117 h 122"/>
              <a:gd name="T48" fmla="*/ 4 w 85"/>
              <a:gd name="T49" fmla="*/ 111 h 122"/>
              <a:gd name="T50" fmla="*/ 14 w 85"/>
              <a:gd name="T51" fmla="*/ 86 h 122"/>
              <a:gd name="T52" fmla="*/ 38 w 85"/>
              <a:gd name="T53" fmla="*/ 81 h 122"/>
              <a:gd name="T54" fmla="*/ 38 w 85"/>
              <a:gd name="T55" fmla="*/ 77 h 122"/>
              <a:gd name="T56" fmla="*/ 48 w 85"/>
              <a:gd name="T57" fmla="*/ 77 h 122"/>
              <a:gd name="T58" fmla="*/ 58 w 85"/>
              <a:gd name="T59" fmla="*/ 81 h 122"/>
              <a:gd name="T60" fmla="*/ 38 w 85"/>
              <a:gd name="T61" fmla="*/ 57 h 122"/>
              <a:gd name="T62" fmla="*/ 38 w 85"/>
              <a:gd name="T63" fmla="*/ 81 h 122"/>
              <a:gd name="T64" fmla="*/ 52 w 85"/>
              <a:gd name="T65" fmla="*/ 27 h 122"/>
              <a:gd name="T66" fmla="*/ 34 w 85"/>
              <a:gd name="T67" fmla="*/ 27 h 122"/>
              <a:gd name="T68" fmla="*/ 34 w 85"/>
              <a:gd name="T69" fmla="*/ 45 h 122"/>
              <a:gd name="T70" fmla="*/ 48 w 85"/>
              <a:gd name="T71" fmla="*/ 47 h 122"/>
              <a:gd name="T72" fmla="*/ 52 w 85"/>
              <a:gd name="T73" fmla="*/ 45 h 122"/>
              <a:gd name="T74" fmla="*/ 52 w 85"/>
              <a:gd name="T75" fmla="*/ 27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85" h="122">
                <a:moveTo>
                  <a:pt x="6" y="86"/>
                </a:moveTo>
                <a:cubicBezTo>
                  <a:pt x="4" y="86"/>
                  <a:pt x="3" y="85"/>
                  <a:pt x="3" y="84"/>
                </a:cubicBezTo>
                <a:cubicBezTo>
                  <a:pt x="3" y="82"/>
                  <a:pt x="4" y="81"/>
                  <a:pt x="6" y="81"/>
                </a:cubicBezTo>
                <a:cubicBezTo>
                  <a:pt x="17" y="81"/>
                  <a:pt x="17" y="81"/>
                  <a:pt x="17" y="81"/>
                </a:cubicBezTo>
                <a:cubicBezTo>
                  <a:pt x="30" y="54"/>
                  <a:pt x="30" y="54"/>
                  <a:pt x="30" y="54"/>
                </a:cubicBezTo>
                <a:cubicBezTo>
                  <a:pt x="29" y="53"/>
                  <a:pt x="28" y="52"/>
                  <a:pt x="27" y="51"/>
                </a:cubicBezTo>
                <a:cubicBezTo>
                  <a:pt x="27" y="51"/>
                  <a:pt x="27" y="51"/>
                  <a:pt x="27" y="51"/>
                </a:cubicBezTo>
                <a:cubicBezTo>
                  <a:pt x="27" y="51"/>
                  <a:pt x="27" y="51"/>
                  <a:pt x="27" y="51"/>
                </a:cubicBezTo>
                <a:cubicBezTo>
                  <a:pt x="23" y="47"/>
                  <a:pt x="21" y="42"/>
                  <a:pt x="21" y="36"/>
                </a:cubicBezTo>
                <a:cubicBezTo>
                  <a:pt x="21" y="30"/>
                  <a:pt x="23" y="25"/>
                  <a:pt x="27" y="21"/>
                </a:cubicBezTo>
                <a:cubicBezTo>
                  <a:pt x="28" y="20"/>
                  <a:pt x="28" y="20"/>
                  <a:pt x="28" y="20"/>
                </a:cubicBezTo>
                <a:cubicBezTo>
                  <a:pt x="30" y="18"/>
                  <a:pt x="34" y="16"/>
                  <a:pt x="38" y="15"/>
                </a:cubicBezTo>
                <a:cubicBezTo>
                  <a:pt x="38" y="5"/>
                  <a:pt x="38" y="5"/>
                  <a:pt x="38" y="5"/>
                </a:cubicBezTo>
                <a:cubicBezTo>
                  <a:pt x="38" y="2"/>
                  <a:pt x="40" y="0"/>
                  <a:pt x="43" y="0"/>
                </a:cubicBezTo>
                <a:cubicBezTo>
                  <a:pt x="45" y="0"/>
                  <a:pt x="48" y="2"/>
                  <a:pt x="48" y="5"/>
                </a:cubicBezTo>
                <a:cubicBezTo>
                  <a:pt x="48" y="15"/>
                  <a:pt x="48" y="15"/>
                  <a:pt x="48" y="15"/>
                </a:cubicBezTo>
                <a:cubicBezTo>
                  <a:pt x="52" y="16"/>
                  <a:pt x="55" y="18"/>
                  <a:pt x="58" y="21"/>
                </a:cubicBezTo>
                <a:cubicBezTo>
                  <a:pt x="62" y="25"/>
                  <a:pt x="65" y="30"/>
                  <a:pt x="65" y="36"/>
                </a:cubicBezTo>
                <a:cubicBezTo>
                  <a:pt x="65" y="42"/>
                  <a:pt x="62" y="47"/>
                  <a:pt x="58" y="51"/>
                </a:cubicBezTo>
                <a:cubicBezTo>
                  <a:pt x="58" y="52"/>
                  <a:pt x="58" y="52"/>
                  <a:pt x="58" y="52"/>
                </a:cubicBezTo>
                <a:cubicBezTo>
                  <a:pt x="57" y="52"/>
                  <a:pt x="57" y="53"/>
                  <a:pt x="56" y="54"/>
                </a:cubicBezTo>
                <a:cubicBezTo>
                  <a:pt x="69" y="81"/>
                  <a:pt x="69" y="81"/>
                  <a:pt x="69" y="81"/>
                </a:cubicBezTo>
                <a:cubicBezTo>
                  <a:pt x="80" y="81"/>
                  <a:pt x="80" y="81"/>
                  <a:pt x="80" y="81"/>
                </a:cubicBezTo>
                <a:cubicBezTo>
                  <a:pt x="81" y="81"/>
                  <a:pt x="83" y="82"/>
                  <a:pt x="83" y="84"/>
                </a:cubicBezTo>
                <a:cubicBezTo>
                  <a:pt x="83" y="85"/>
                  <a:pt x="81" y="86"/>
                  <a:pt x="80" y="86"/>
                </a:cubicBezTo>
                <a:cubicBezTo>
                  <a:pt x="72" y="86"/>
                  <a:pt x="72" y="86"/>
                  <a:pt x="72" y="86"/>
                </a:cubicBezTo>
                <a:cubicBezTo>
                  <a:pt x="81" y="107"/>
                  <a:pt x="81" y="107"/>
                  <a:pt x="81" y="107"/>
                </a:cubicBezTo>
                <a:cubicBezTo>
                  <a:pt x="82" y="108"/>
                  <a:pt x="82" y="110"/>
                  <a:pt x="81" y="111"/>
                </a:cubicBezTo>
                <a:cubicBezTo>
                  <a:pt x="82" y="113"/>
                  <a:pt x="82" y="113"/>
                  <a:pt x="82" y="113"/>
                </a:cubicBezTo>
                <a:cubicBezTo>
                  <a:pt x="85" y="117"/>
                  <a:pt x="85" y="117"/>
                  <a:pt x="85" y="117"/>
                </a:cubicBezTo>
                <a:cubicBezTo>
                  <a:pt x="85" y="119"/>
                  <a:pt x="85" y="121"/>
                  <a:pt x="83" y="121"/>
                </a:cubicBezTo>
                <a:cubicBezTo>
                  <a:pt x="82" y="122"/>
                  <a:pt x="80" y="121"/>
                  <a:pt x="79" y="120"/>
                </a:cubicBezTo>
                <a:cubicBezTo>
                  <a:pt x="77" y="116"/>
                  <a:pt x="77" y="116"/>
                  <a:pt x="77" y="116"/>
                </a:cubicBezTo>
                <a:cubicBezTo>
                  <a:pt x="76" y="113"/>
                  <a:pt x="76" y="113"/>
                  <a:pt x="76" y="113"/>
                </a:cubicBezTo>
                <a:cubicBezTo>
                  <a:pt x="75" y="113"/>
                  <a:pt x="74" y="112"/>
                  <a:pt x="73" y="111"/>
                </a:cubicBezTo>
                <a:cubicBezTo>
                  <a:pt x="61" y="86"/>
                  <a:pt x="61" y="86"/>
                  <a:pt x="61" y="86"/>
                </a:cubicBezTo>
                <a:cubicBezTo>
                  <a:pt x="48" y="86"/>
                  <a:pt x="48" y="86"/>
                  <a:pt x="48" y="86"/>
                </a:cubicBezTo>
                <a:cubicBezTo>
                  <a:pt x="48" y="90"/>
                  <a:pt x="48" y="90"/>
                  <a:pt x="48" y="90"/>
                </a:cubicBezTo>
                <a:cubicBezTo>
                  <a:pt x="48" y="93"/>
                  <a:pt x="45" y="95"/>
                  <a:pt x="43" y="95"/>
                </a:cubicBezTo>
                <a:cubicBezTo>
                  <a:pt x="40" y="95"/>
                  <a:pt x="38" y="93"/>
                  <a:pt x="38" y="90"/>
                </a:cubicBezTo>
                <a:cubicBezTo>
                  <a:pt x="38" y="86"/>
                  <a:pt x="38" y="86"/>
                  <a:pt x="38" y="86"/>
                </a:cubicBezTo>
                <a:cubicBezTo>
                  <a:pt x="24" y="86"/>
                  <a:pt x="24" y="86"/>
                  <a:pt x="24" y="86"/>
                </a:cubicBezTo>
                <a:cubicBezTo>
                  <a:pt x="13" y="111"/>
                  <a:pt x="13" y="111"/>
                  <a:pt x="13" y="111"/>
                </a:cubicBezTo>
                <a:cubicBezTo>
                  <a:pt x="12" y="112"/>
                  <a:pt x="11" y="113"/>
                  <a:pt x="9" y="113"/>
                </a:cubicBezTo>
                <a:cubicBezTo>
                  <a:pt x="8" y="116"/>
                  <a:pt x="8" y="116"/>
                  <a:pt x="8" y="116"/>
                </a:cubicBezTo>
                <a:cubicBezTo>
                  <a:pt x="6" y="120"/>
                  <a:pt x="6" y="120"/>
                  <a:pt x="6" y="120"/>
                </a:cubicBezTo>
                <a:cubicBezTo>
                  <a:pt x="6" y="121"/>
                  <a:pt x="4" y="122"/>
                  <a:pt x="2" y="121"/>
                </a:cubicBezTo>
                <a:cubicBezTo>
                  <a:pt x="1" y="121"/>
                  <a:pt x="0" y="119"/>
                  <a:pt x="1" y="117"/>
                </a:cubicBezTo>
                <a:cubicBezTo>
                  <a:pt x="3" y="113"/>
                  <a:pt x="3" y="113"/>
                  <a:pt x="3" y="113"/>
                </a:cubicBezTo>
                <a:cubicBezTo>
                  <a:pt x="4" y="111"/>
                  <a:pt x="4" y="111"/>
                  <a:pt x="4" y="111"/>
                </a:cubicBezTo>
                <a:cubicBezTo>
                  <a:pt x="4" y="110"/>
                  <a:pt x="3" y="108"/>
                  <a:pt x="4" y="107"/>
                </a:cubicBezTo>
                <a:cubicBezTo>
                  <a:pt x="14" y="86"/>
                  <a:pt x="14" y="86"/>
                  <a:pt x="14" y="86"/>
                </a:cubicBezTo>
                <a:cubicBezTo>
                  <a:pt x="6" y="86"/>
                  <a:pt x="6" y="86"/>
                  <a:pt x="6" y="86"/>
                </a:cubicBezTo>
                <a:close/>
                <a:moveTo>
                  <a:pt x="38" y="81"/>
                </a:moveTo>
                <a:cubicBezTo>
                  <a:pt x="38" y="81"/>
                  <a:pt x="38" y="81"/>
                  <a:pt x="38" y="81"/>
                </a:cubicBezTo>
                <a:cubicBezTo>
                  <a:pt x="38" y="77"/>
                  <a:pt x="38" y="77"/>
                  <a:pt x="38" y="77"/>
                </a:cubicBezTo>
                <a:cubicBezTo>
                  <a:pt x="38" y="75"/>
                  <a:pt x="40" y="72"/>
                  <a:pt x="43" y="72"/>
                </a:cubicBezTo>
                <a:cubicBezTo>
                  <a:pt x="45" y="72"/>
                  <a:pt x="48" y="75"/>
                  <a:pt x="48" y="77"/>
                </a:cubicBezTo>
                <a:cubicBezTo>
                  <a:pt x="48" y="81"/>
                  <a:pt x="48" y="81"/>
                  <a:pt x="48" y="81"/>
                </a:cubicBezTo>
                <a:cubicBezTo>
                  <a:pt x="58" y="81"/>
                  <a:pt x="58" y="81"/>
                  <a:pt x="58" y="81"/>
                </a:cubicBezTo>
                <a:cubicBezTo>
                  <a:pt x="47" y="57"/>
                  <a:pt x="47" y="57"/>
                  <a:pt x="47" y="57"/>
                </a:cubicBezTo>
                <a:cubicBezTo>
                  <a:pt x="44" y="58"/>
                  <a:pt x="41" y="58"/>
                  <a:pt x="38" y="57"/>
                </a:cubicBezTo>
                <a:cubicBezTo>
                  <a:pt x="27" y="81"/>
                  <a:pt x="27" y="81"/>
                  <a:pt x="27" y="81"/>
                </a:cubicBezTo>
                <a:cubicBezTo>
                  <a:pt x="38" y="81"/>
                  <a:pt x="38" y="81"/>
                  <a:pt x="38" y="81"/>
                </a:cubicBezTo>
                <a:close/>
                <a:moveTo>
                  <a:pt x="52" y="27"/>
                </a:moveTo>
                <a:cubicBezTo>
                  <a:pt x="52" y="27"/>
                  <a:pt x="52" y="27"/>
                  <a:pt x="52" y="27"/>
                </a:cubicBezTo>
                <a:cubicBezTo>
                  <a:pt x="47" y="22"/>
                  <a:pt x="39" y="22"/>
                  <a:pt x="34" y="27"/>
                </a:cubicBezTo>
                <a:cubicBezTo>
                  <a:pt x="34" y="27"/>
                  <a:pt x="34" y="27"/>
                  <a:pt x="34" y="27"/>
                </a:cubicBezTo>
                <a:cubicBezTo>
                  <a:pt x="32" y="30"/>
                  <a:pt x="30" y="33"/>
                  <a:pt x="30" y="36"/>
                </a:cubicBezTo>
                <a:cubicBezTo>
                  <a:pt x="30" y="39"/>
                  <a:pt x="32" y="43"/>
                  <a:pt x="34" y="45"/>
                </a:cubicBezTo>
                <a:cubicBezTo>
                  <a:pt x="38" y="48"/>
                  <a:pt x="43" y="49"/>
                  <a:pt x="48" y="47"/>
                </a:cubicBezTo>
                <a:cubicBezTo>
                  <a:pt x="48" y="47"/>
                  <a:pt x="48" y="47"/>
                  <a:pt x="48" y="47"/>
                </a:cubicBezTo>
                <a:cubicBezTo>
                  <a:pt x="49" y="47"/>
                  <a:pt x="50" y="46"/>
                  <a:pt x="51" y="45"/>
                </a:cubicBezTo>
                <a:cubicBezTo>
                  <a:pt x="52" y="45"/>
                  <a:pt x="52" y="45"/>
                  <a:pt x="52" y="45"/>
                </a:cubicBezTo>
                <a:cubicBezTo>
                  <a:pt x="54" y="43"/>
                  <a:pt x="55" y="39"/>
                  <a:pt x="55" y="36"/>
                </a:cubicBezTo>
                <a:cubicBezTo>
                  <a:pt x="55" y="33"/>
                  <a:pt x="54" y="30"/>
                  <a:pt x="52" y="27"/>
                </a:cubicBezTo>
                <a:cubicBezTo>
                  <a:pt x="52" y="27"/>
                  <a:pt x="52" y="27"/>
                  <a:pt x="52" y="27"/>
                </a:cubicBezTo>
                <a:close/>
              </a:path>
            </a:pathLst>
          </a:custGeom>
          <a:solidFill>
            <a:schemeClr val="bg1">
              <a:lumMod val="50000"/>
            </a:schemeClr>
          </a:solidFill>
          <a:ln>
            <a:noFill/>
          </a:ln>
        </p:spPr>
        <p:txBody>
          <a:bodyPr vert="horz" wrap="square" lIns="121920" tIns="60960" rIns="121920" bIns="60960" numCol="1" anchor="t" anchorCtr="0" compatLnSpc="1"/>
          <a:lstStyle/>
          <a:p>
            <a:pPr defTabSz="1219170"/>
            <a:endParaRPr lang="zh-CN" altLang="en-US" sz="2400">
              <a:solidFill>
                <a:srgbClr val="333333"/>
              </a:solidFill>
              <a:latin typeface="Calibri"/>
              <a:ea typeface="宋体" panose="02010600030101010101" pitchFamily="2" charset="-122"/>
            </a:endParaRPr>
          </a:p>
        </p:txBody>
      </p:sp>
      <p:sp>
        <p:nvSpPr>
          <p:cNvPr id="25" name="PA_任意多边形 25"/>
          <p:cNvSpPr>
            <a:spLocks noEditPoints="1"/>
          </p:cNvSpPr>
          <p:nvPr>
            <p:custDataLst>
              <p:tags r:id="rId21"/>
            </p:custDataLst>
          </p:nvPr>
        </p:nvSpPr>
        <p:spPr bwMode="auto">
          <a:xfrm>
            <a:off x="8016214" y="3506380"/>
            <a:ext cx="326261" cy="344307"/>
          </a:xfrm>
          <a:custGeom>
            <a:avLst/>
            <a:gdLst>
              <a:gd name="T0" fmla="*/ 108 w 123"/>
              <a:gd name="T1" fmla="*/ 62 h 130"/>
              <a:gd name="T2" fmla="*/ 84 w 123"/>
              <a:gd name="T3" fmla="*/ 26 h 130"/>
              <a:gd name="T4" fmla="*/ 41 w 123"/>
              <a:gd name="T5" fmla="*/ 23 h 130"/>
              <a:gd name="T6" fmla="*/ 37 w 123"/>
              <a:gd name="T7" fmla="*/ 26 h 130"/>
              <a:gd name="T8" fmla="*/ 17 w 123"/>
              <a:gd name="T9" fmla="*/ 65 h 130"/>
              <a:gd name="T10" fmla="*/ 37 w 123"/>
              <a:gd name="T11" fmla="*/ 103 h 130"/>
              <a:gd name="T12" fmla="*/ 41 w 123"/>
              <a:gd name="T13" fmla="*/ 106 h 130"/>
              <a:gd name="T14" fmla="*/ 84 w 123"/>
              <a:gd name="T15" fmla="*/ 103 h 130"/>
              <a:gd name="T16" fmla="*/ 108 w 123"/>
              <a:gd name="T17" fmla="*/ 67 h 130"/>
              <a:gd name="T18" fmla="*/ 88 w 123"/>
              <a:gd name="T19" fmla="*/ 32 h 130"/>
              <a:gd name="T20" fmla="*/ 103 w 123"/>
              <a:gd name="T21" fmla="*/ 59 h 130"/>
              <a:gd name="T22" fmla="*/ 90 w 123"/>
              <a:gd name="T23" fmla="*/ 49 h 130"/>
              <a:gd name="T24" fmla="*/ 88 w 123"/>
              <a:gd name="T25" fmla="*/ 32 h 130"/>
              <a:gd name="T26" fmla="*/ 99 w 123"/>
              <a:gd name="T27" fmla="*/ 65 h 130"/>
              <a:gd name="T28" fmla="*/ 90 w 123"/>
              <a:gd name="T29" fmla="*/ 56 h 130"/>
              <a:gd name="T30" fmla="*/ 83 w 123"/>
              <a:gd name="T31" fmla="*/ 44 h 130"/>
              <a:gd name="T32" fmla="*/ 69 w 123"/>
              <a:gd name="T33" fmla="*/ 36 h 130"/>
              <a:gd name="T34" fmla="*/ 83 w 123"/>
              <a:gd name="T35" fmla="*/ 44 h 130"/>
              <a:gd name="T36" fmla="*/ 46 w 123"/>
              <a:gd name="T37" fmla="*/ 26 h 130"/>
              <a:gd name="T38" fmla="*/ 78 w 123"/>
              <a:gd name="T39" fmla="*/ 27 h 130"/>
              <a:gd name="T40" fmla="*/ 45 w 123"/>
              <a:gd name="T41" fmla="*/ 27 h 130"/>
              <a:gd name="T42" fmla="*/ 43 w 123"/>
              <a:gd name="T43" fmla="*/ 33 h 130"/>
              <a:gd name="T44" fmla="*/ 55 w 123"/>
              <a:gd name="T45" fmla="*/ 36 h 130"/>
              <a:gd name="T46" fmla="*/ 43 w 123"/>
              <a:gd name="T47" fmla="*/ 33 h 130"/>
              <a:gd name="T48" fmla="*/ 36 w 123"/>
              <a:gd name="T49" fmla="*/ 98 h 130"/>
              <a:gd name="T50" fmla="*/ 21 w 123"/>
              <a:gd name="T51" fmla="*/ 69 h 130"/>
              <a:gd name="T52" fmla="*/ 38 w 123"/>
              <a:gd name="T53" fmla="*/ 98 h 130"/>
              <a:gd name="T54" fmla="*/ 25 w 123"/>
              <a:gd name="T55" fmla="*/ 65 h 130"/>
              <a:gd name="T56" fmla="*/ 33 w 123"/>
              <a:gd name="T57" fmla="*/ 56 h 130"/>
              <a:gd name="T58" fmla="*/ 25 w 123"/>
              <a:gd name="T59" fmla="*/ 65 h 130"/>
              <a:gd name="T60" fmla="*/ 34 w 123"/>
              <a:gd name="T61" fmla="*/ 49 h 130"/>
              <a:gd name="T62" fmla="*/ 20 w 123"/>
              <a:gd name="T63" fmla="*/ 59 h 130"/>
              <a:gd name="T64" fmla="*/ 38 w 123"/>
              <a:gd name="T65" fmla="*/ 32 h 130"/>
              <a:gd name="T66" fmla="*/ 41 w 123"/>
              <a:gd name="T67" fmla="*/ 85 h 130"/>
              <a:gd name="T68" fmla="*/ 55 w 123"/>
              <a:gd name="T69" fmla="*/ 93 h 130"/>
              <a:gd name="T70" fmla="*/ 41 w 123"/>
              <a:gd name="T71" fmla="*/ 85 h 130"/>
              <a:gd name="T72" fmla="*/ 78 w 123"/>
              <a:gd name="T73" fmla="*/ 104 h 130"/>
              <a:gd name="T74" fmla="*/ 45 w 123"/>
              <a:gd name="T75" fmla="*/ 102 h 130"/>
              <a:gd name="T76" fmla="*/ 78 w 123"/>
              <a:gd name="T77" fmla="*/ 102 h 130"/>
              <a:gd name="T78" fmla="*/ 80 w 123"/>
              <a:gd name="T79" fmla="*/ 97 h 130"/>
              <a:gd name="T80" fmla="*/ 69 w 123"/>
              <a:gd name="T81" fmla="*/ 93 h 130"/>
              <a:gd name="T82" fmla="*/ 80 w 123"/>
              <a:gd name="T83" fmla="*/ 97 h 130"/>
              <a:gd name="T84" fmla="*/ 84 w 123"/>
              <a:gd name="T85" fmla="*/ 78 h 130"/>
              <a:gd name="T86" fmla="*/ 39 w 123"/>
              <a:gd name="T87" fmla="*/ 78 h 130"/>
              <a:gd name="T88" fmla="*/ 62 w 123"/>
              <a:gd name="T89" fmla="*/ 39 h 130"/>
              <a:gd name="T90" fmla="*/ 84 w 123"/>
              <a:gd name="T91" fmla="*/ 78 h 130"/>
              <a:gd name="T92" fmla="*/ 88 w 123"/>
              <a:gd name="T93" fmla="*/ 98 h 130"/>
              <a:gd name="T94" fmla="*/ 90 w 123"/>
              <a:gd name="T95" fmla="*/ 81 h 130"/>
              <a:gd name="T96" fmla="*/ 103 w 123"/>
              <a:gd name="T97" fmla="*/ 70 h 130"/>
              <a:gd name="T98" fmla="*/ 62 w 123"/>
              <a:gd name="T99" fmla="*/ 47 h 130"/>
              <a:gd name="T100" fmla="*/ 44 w 123"/>
              <a:gd name="T101" fmla="*/ 65 h 130"/>
              <a:gd name="T102" fmla="*/ 79 w 123"/>
              <a:gd name="T103" fmla="*/ 65 h 130"/>
              <a:gd name="T104" fmla="*/ 62 w 123"/>
              <a:gd name="T105" fmla="*/ 73 h 130"/>
              <a:gd name="T106" fmla="*/ 54 w 123"/>
              <a:gd name="T107" fmla="*/ 65 h 130"/>
              <a:gd name="T108" fmla="*/ 70 w 123"/>
              <a:gd name="T109" fmla="*/ 65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23" h="130">
                <a:moveTo>
                  <a:pt x="106" y="65"/>
                </a:moveTo>
                <a:cubicBezTo>
                  <a:pt x="107" y="64"/>
                  <a:pt x="107" y="63"/>
                  <a:pt x="108" y="62"/>
                </a:cubicBezTo>
                <a:cubicBezTo>
                  <a:pt x="123" y="41"/>
                  <a:pt x="113" y="23"/>
                  <a:pt x="87" y="26"/>
                </a:cubicBezTo>
                <a:cubicBezTo>
                  <a:pt x="86" y="26"/>
                  <a:pt x="85" y="26"/>
                  <a:pt x="84" y="26"/>
                </a:cubicBezTo>
                <a:cubicBezTo>
                  <a:pt x="84" y="25"/>
                  <a:pt x="83" y="24"/>
                  <a:pt x="83" y="23"/>
                </a:cubicBezTo>
                <a:cubicBezTo>
                  <a:pt x="72" y="0"/>
                  <a:pt x="52" y="0"/>
                  <a:pt x="41" y="23"/>
                </a:cubicBezTo>
                <a:cubicBezTo>
                  <a:pt x="40" y="24"/>
                  <a:pt x="40" y="25"/>
                  <a:pt x="40" y="26"/>
                </a:cubicBezTo>
                <a:cubicBezTo>
                  <a:pt x="39" y="26"/>
                  <a:pt x="37" y="26"/>
                  <a:pt x="37" y="26"/>
                </a:cubicBezTo>
                <a:cubicBezTo>
                  <a:pt x="10" y="23"/>
                  <a:pt x="0" y="40"/>
                  <a:pt x="16" y="62"/>
                </a:cubicBezTo>
                <a:cubicBezTo>
                  <a:pt x="16" y="63"/>
                  <a:pt x="17" y="64"/>
                  <a:pt x="17" y="65"/>
                </a:cubicBezTo>
                <a:cubicBezTo>
                  <a:pt x="17" y="66"/>
                  <a:pt x="16" y="66"/>
                  <a:pt x="16" y="67"/>
                </a:cubicBezTo>
                <a:cubicBezTo>
                  <a:pt x="1" y="88"/>
                  <a:pt x="11" y="106"/>
                  <a:pt x="37" y="103"/>
                </a:cubicBezTo>
                <a:cubicBezTo>
                  <a:pt x="37" y="103"/>
                  <a:pt x="39" y="103"/>
                  <a:pt x="40" y="103"/>
                </a:cubicBezTo>
                <a:cubicBezTo>
                  <a:pt x="40" y="104"/>
                  <a:pt x="40" y="105"/>
                  <a:pt x="41" y="106"/>
                </a:cubicBezTo>
                <a:cubicBezTo>
                  <a:pt x="52" y="130"/>
                  <a:pt x="72" y="130"/>
                  <a:pt x="83" y="106"/>
                </a:cubicBezTo>
                <a:cubicBezTo>
                  <a:pt x="83" y="105"/>
                  <a:pt x="84" y="104"/>
                  <a:pt x="84" y="103"/>
                </a:cubicBezTo>
                <a:cubicBezTo>
                  <a:pt x="85" y="103"/>
                  <a:pt x="86" y="103"/>
                  <a:pt x="87" y="103"/>
                </a:cubicBezTo>
                <a:cubicBezTo>
                  <a:pt x="113" y="106"/>
                  <a:pt x="123" y="88"/>
                  <a:pt x="108" y="67"/>
                </a:cubicBezTo>
                <a:cubicBezTo>
                  <a:pt x="107" y="66"/>
                  <a:pt x="107" y="66"/>
                  <a:pt x="106" y="65"/>
                </a:cubicBezTo>
                <a:close/>
                <a:moveTo>
                  <a:pt x="88" y="32"/>
                </a:moveTo>
                <a:cubicBezTo>
                  <a:pt x="88" y="32"/>
                  <a:pt x="88" y="32"/>
                  <a:pt x="88" y="32"/>
                </a:cubicBezTo>
                <a:cubicBezTo>
                  <a:pt x="109" y="29"/>
                  <a:pt x="116" y="41"/>
                  <a:pt x="103" y="59"/>
                </a:cubicBezTo>
                <a:cubicBezTo>
                  <a:pt x="102" y="60"/>
                  <a:pt x="102" y="60"/>
                  <a:pt x="102" y="60"/>
                </a:cubicBezTo>
                <a:cubicBezTo>
                  <a:pt x="99" y="56"/>
                  <a:pt x="95" y="52"/>
                  <a:pt x="90" y="49"/>
                </a:cubicBezTo>
                <a:cubicBezTo>
                  <a:pt x="89" y="43"/>
                  <a:pt x="88" y="37"/>
                  <a:pt x="86" y="32"/>
                </a:cubicBezTo>
                <a:cubicBezTo>
                  <a:pt x="88" y="32"/>
                  <a:pt x="88" y="32"/>
                  <a:pt x="88" y="32"/>
                </a:cubicBezTo>
                <a:close/>
                <a:moveTo>
                  <a:pt x="99" y="65"/>
                </a:moveTo>
                <a:cubicBezTo>
                  <a:pt x="99" y="65"/>
                  <a:pt x="99" y="65"/>
                  <a:pt x="99" y="65"/>
                </a:cubicBezTo>
                <a:cubicBezTo>
                  <a:pt x="96" y="67"/>
                  <a:pt x="93" y="70"/>
                  <a:pt x="90" y="73"/>
                </a:cubicBezTo>
                <a:cubicBezTo>
                  <a:pt x="91" y="67"/>
                  <a:pt x="91" y="62"/>
                  <a:pt x="90" y="56"/>
                </a:cubicBezTo>
                <a:cubicBezTo>
                  <a:pt x="93" y="59"/>
                  <a:pt x="96" y="62"/>
                  <a:pt x="99" y="65"/>
                </a:cubicBezTo>
                <a:close/>
                <a:moveTo>
                  <a:pt x="83" y="44"/>
                </a:moveTo>
                <a:cubicBezTo>
                  <a:pt x="83" y="44"/>
                  <a:pt x="83" y="44"/>
                  <a:pt x="83" y="44"/>
                </a:cubicBezTo>
                <a:cubicBezTo>
                  <a:pt x="79" y="41"/>
                  <a:pt x="74" y="38"/>
                  <a:pt x="69" y="36"/>
                </a:cubicBezTo>
                <a:cubicBezTo>
                  <a:pt x="73" y="35"/>
                  <a:pt x="77" y="33"/>
                  <a:pt x="80" y="33"/>
                </a:cubicBezTo>
                <a:cubicBezTo>
                  <a:pt x="81" y="36"/>
                  <a:pt x="82" y="40"/>
                  <a:pt x="83" y="44"/>
                </a:cubicBezTo>
                <a:close/>
                <a:moveTo>
                  <a:pt x="46" y="26"/>
                </a:moveTo>
                <a:cubicBezTo>
                  <a:pt x="46" y="26"/>
                  <a:pt x="46" y="26"/>
                  <a:pt x="46" y="26"/>
                </a:cubicBezTo>
                <a:cubicBezTo>
                  <a:pt x="55" y="7"/>
                  <a:pt x="69" y="7"/>
                  <a:pt x="78" y="26"/>
                </a:cubicBezTo>
                <a:cubicBezTo>
                  <a:pt x="78" y="26"/>
                  <a:pt x="78" y="27"/>
                  <a:pt x="78" y="27"/>
                </a:cubicBezTo>
                <a:cubicBezTo>
                  <a:pt x="73" y="28"/>
                  <a:pt x="68" y="30"/>
                  <a:pt x="62" y="33"/>
                </a:cubicBezTo>
                <a:cubicBezTo>
                  <a:pt x="56" y="30"/>
                  <a:pt x="51" y="28"/>
                  <a:pt x="45" y="27"/>
                </a:cubicBezTo>
                <a:cubicBezTo>
                  <a:pt x="46" y="26"/>
                  <a:pt x="46" y="26"/>
                  <a:pt x="46" y="26"/>
                </a:cubicBezTo>
                <a:close/>
                <a:moveTo>
                  <a:pt x="43" y="33"/>
                </a:moveTo>
                <a:cubicBezTo>
                  <a:pt x="43" y="33"/>
                  <a:pt x="43" y="33"/>
                  <a:pt x="43" y="33"/>
                </a:cubicBezTo>
                <a:cubicBezTo>
                  <a:pt x="47" y="33"/>
                  <a:pt x="51" y="35"/>
                  <a:pt x="55" y="36"/>
                </a:cubicBezTo>
                <a:cubicBezTo>
                  <a:pt x="50" y="38"/>
                  <a:pt x="45" y="41"/>
                  <a:pt x="41" y="44"/>
                </a:cubicBezTo>
                <a:cubicBezTo>
                  <a:pt x="41" y="40"/>
                  <a:pt x="42" y="36"/>
                  <a:pt x="43" y="33"/>
                </a:cubicBezTo>
                <a:close/>
                <a:moveTo>
                  <a:pt x="36" y="98"/>
                </a:moveTo>
                <a:cubicBezTo>
                  <a:pt x="36" y="98"/>
                  <a:pt x="36" y="98"/>
                  <a:pt x="36" y="98"/>
                </a:cubicBezTo>
                <a:cubicBezTo>
                  <a:pt x="15" y="100"/>
                  <a:pt x="8" y="88"/>
                  <a:pt x="20" y="70"/>
                </a:cubicBezTo>
                <a:cubicBezTo>
                  <a:pt x="20" y="70"/>
                  <a:pt x="21" y="70"/>
                  <a:pt x="21" y="69"/>
                </a:cubicBezTo>
                <a:cubicBezTo>
                  <a:pt x="25" y="73"/>
                  <a:pt x="29" y="77"/>
                  <a:pt x="34" y="81"/>
                </a:cubicBezTo>
                <a:cubicBezTo>
                  <a:pt x="35" y="87"/>
                  <a:pt x="36" y="92"/>
                  <a:pt x="38" y="98"/>
                </a:cubicBezTo>
                <a:cubicBezTo>
                  <a:pt x="36" y="98"/>
                  <a:pt x="36" y="98"/>
                  <a:pt x="36" y="98"/>
                </a:cubicBezTo>
                <a:close/>
                <a:moveTo>
                  <a:pt x="25" y="65"/>
                </a:moveTo>
                <a:cubicBezTo>
                  <a:pt x="25" y="65"/>
                  <a:pt x="25" y="65"/>
                  <a:pt x="25" y="65"/>
                </a:cubicBezTo>
                <a:cubicBezTo>
                  <a:pt x="27" y="62"/>
                  <a:pt x="30" y="59"/>
                  <a:pt x="33" y="56"/>
                </a:cubicBezTo>
                <a:cubicBezTo>
                  <a:pt x="33" y="62"/>
                  <a:pt x="33" y="67"/>
                  <a:pt x="33" y="73"/>
                </a:cubicBezTo>
                <a:cubicBezTo>
                  <a:pt x="30" y="70"/>
                  <a:pt x="27" y="67"/>
                  <a:pt x="25" y="65"/>
                </a:cubicBezTo>
                <a:close/>
                <a:moveTo>
                  <a:pt x="34" y="49"/>
                </a:moveTo>
                <a:cubicBezTo>
                  <a:pt x="34" y="49"/>
                  <a:pt x="34" y="49"/>
                  <a:pt x="34" y="49"/>
                </a:cubicBezTo>
                <a:cubicBezTo>
                  <a:pt x="29" y="52"/>
                  <a:pt x="25" y="56"/>
                  <a:pt x="21" y="60"/>
                </a:cubicBezTo>
                <a:cubicBezTo>
                  <a:pt x="20" y="59"/>
                  <a:pt x="20" y="59"/>
                  <a:pt x="20" y="59"/>
                </a:cubicBezTo>
                <a:cubicBezTo>
                  <a:pt x="8" y="41"/>
                  <a:pt x="15" y="29"/>
                  <a:pt x="36" y="32"/>
                </a:cubicBezTo>
                <a:cubicBezTo>
                  <a:pt x="38" y="32"/>
                  <a:pt x="38" y="32"/>
                  <a:pt x="38" y="32"/>
                </a:cubicBezTo>
                <a:cubicBezTo>
                  <a:pt x="36" y="37"/>
                  <a:pt x="35" y="43"/>
                  <a:pt x="34" y="49"/>
                </a:cubicBezTo>
                <a:close/>
                <a:moveTo>
                  <a:pt x="41" y="85"/>
                </a:moveTo>
                <a:cubicBezTo>
                  <a:pt x="41" y="85"/>
                  <a:pt x="41" y="85"/>
                  <a:pt x="41" y="85"/>
                </a:cubicBezTo>
                <a:cubicBezTo>
                  <a:pt x="45" y="88"/>
                  <a:pt x="50" y="91"/>
                  <a:pt x="55" y="93"/>
                </a:cubicBezTo>
                <a:cubicBezTo>
                  <a:pt x="51" y="95"/>
                  <a:pt x="47" y="96"/>
                  <a:pt x="43" y="97"/>
                </a:cubicBezTo>
                <a:cubicBezTo>
                  <a:pt x="42" y="93"/>
                  <a:pt x="41" y="89"/>
                  <a:pt x="41" y="85"/>
                </a:cubicBezTo>
                <a:close/>
                <a:moveTo>
                  <a:pt x="78" y="104"/>
                </a:moveTo>
                <a:cubicBezTo>
                  <a:pt x="78" y="104"/>
                  <a:pt x="78" y="104"/>
                  <a:pt x="78" y="104"/>
                </a:cubicBezTo>
                <a:cubicBezTo>
                  <a:pt x="69" y="123"/>
                  <a:pt x="55" y="123"/>
                  <a:pt x="46" y="104"/>
                </a:cubicBezTo>
                <a:cubicBezTo>
                  <a:pt x="45" y="102"/>
                  <a:pt x="45" y="102"/>
                  <a:pt x="45" y="102"/>
                </a:cubicBezTo>
                <a:cubicBezTo>
                  <a:pt x="51" y="101"/>
                  <a:pt x="56" y="99"/>
                  <a:pt x="62" y="97"/>
                </a:cubicBezTo>
                <a:cubicBezTo>
                  <a:pt x="68" y="99"/>
                  <a:pt x="73" y="101"/>
                  <a:pt x="78" y="102"/>
                </a:cubicBezTo>
                <a:cubicBezTo>
                  <a:pt x="78" y="103"/>
                  <a:pt x="78" y="103"/>
                  <a:pt x="78" y="104"/>
                </a:cubicBezTo>
                <a:close/>
                <a:moveTo>
                  <a:pt x="80" y="97"/>
                </a:moveTo>
                <a:cubicBezTo>
                  <a:pt x="80" y="97"/>
                  <a:pt x="80" y="97"/>
                  <a:pt x="80" y="97"/>
                </a:cubicBezTo>
                <a:cubicBezTo>
                  <a:pt x="77" y="96"/>
                  <a:pt x="73" y="95"/>
                  <a:pt x="69" y="93"/>
                </a:cubicBezTo>
                <a:cubicBezTo>
                  <a:pt x="74" y="91"/>
                  <a:pt x="79" y="88"/>
                  <a:pt x="83" y="85"/>
                </a:cubicBezTo>
                <a:cubicBezTo>
                  <a:pt x="82" y="89"/>
                  <a:pt x="81" y="93"/>
                  <a:pt x="80" y="97"/>
                </a:cubicBezTo>
                <a:close/>
                <a:moveTo>
                  <a:pt x="84" y="78"/>
                </a:moveTo>
                <a:cubicBezTo>
                  <a:pt x="84" y="78"/>
                  <a:pt x="84" y="78"/>
                  <a:pt x="84" y="78"/>
                </a:cubicBezTo>
                <a:cubicBezTo>
                  <a:pt x="77" y="83"/>
                  <a:pt x="70" y="87"/>
                  <a:pt x="62" y="91"/>
                </a:cubicBezTo>
                <a:cubicBezTo>
                  <a:pt x="54" y="87"/>
                  <a:pt x="46" y="83"/>
                  <a:pt x="39" y="78"/>
                </a:cubicBezTo>
                <a:cubicBezTo>
                  <a:pt x="38" y="69"/>
                  <a:pt x="38" y="60"/>
                  <a:pt x="39" y="52"/>
                </a:cubicBezTo>
                <a:cubicBezTo>
                  <a:pt x="46" y="47"/>
                  <a:pt x="54" y="42"/>
                  <a:pt x="62" y="39"/>
                </a:cubicBezTo>
                <a:cubicBezTo>
                  <a:pt x="70" y="42"/>
                  <a:pt x="77" y="47"/>
                  <a:pt x="84" y="52"/>
                </a:cubicBezTo>
                <a:cubicBezTo>
                  <a:pt x="85" y="60"/>
                  <a:pt x="85" y="69"/>
                  <a:pt x="84" y="78"/>
                </a:cubicBezTo>
                <a:close/>
                <a:moveTo>
                  <a:pt x="88" y="98"/>
                </a:moveTo>
                <a:cubicBezTo>
                  <a:pt x="88" y="98"/>
                  <a:pt x="88" y="98"/>
                  <a:pt x="88" y="98"/>
                </a:cubicBezTo>
                <a:cubicBezTo>
                  <a:pt x="86" y="98"/>
                  <a:pt x="86" y="98"/>
                  <a:pt x="86" y="98"/>
                </a:cubicBezTo>
                <a:cubicBezTo>
                  <a:pt x="88" y="92"/>
                  <a:pt x="89" y="87"/>
                  <a:pt x="90" y="81"/>
                </a:cubicBezTo>
                <a:cubicBezTo>
                  <a:pt x="95" y="77"/>
                  <a:pt x="99" y="73"/>
                  <a:pt x="102" y="69"/>
                </a:cubicBezTo>
                <a:cubicBezTo>
                  <a:pt x="103" y="70"/>
                  <a:pt x="103" y="70"/>
                  <a:pt x="103" y="70"/>
                </a:cubicBezTo>
                <a:cubicBezTo>
                  <a:pt x="116" y="88"/>
                  <a:pt x="109" y="100"/>
                  <a:pt x="88" y="98"/>
                </a:cubicBezTo>
                <a:close/>
                <a:moveTo>
                  <a:pt x="62" y="47"/>
                </a:moveTo>
                <a:cubicBezTo>
                  <a:pt x="62" y="47"/>
                  <a:pt x="62" y="47"/>
                  <a:pt x="62" y="47"/>
                </a:cubicBezTo>
                <a:cubicBezTo>
                  <a:pt x="52" y="47"/>
                  <a:pt x="44" y="55"/>
                  <a:pt x="44" y="65"/>
                </a:cubicBezTo>
                <a:cubicBezTo>
                  <a:pt x="44" y="74"/>
                  <a:pt x="52" y="82"/>
                  <a:pt x="62" y="82"/>
                </a:cubicBezTo>
                <a:cubicBezTo>
                  <a:pt x="71" y="82"/>
                  <a:pt x="79" y="74"/>
                  <a:pt x="79" y="65"/>
                </a:cubicBezTo>
                <a:cubicBezTo>
                  <a:pt x="79" y="55"/>
                  <a:pt x="71" y="47"/>
                  <a:pt x="62" y="47"/>
                </a:cubicBezTo>
                <a:close/>
                <a:moveTo>
                  <a:pt x="62" y="73"/>
                </a:moveTo>
                <a:cubicBezTo>
                  <a:pt x="62" y="73"/>
                  <a:pt x="62" y="73"/>
                  <a:pt x="62" y="73"/>
                </a:cubicBezTo>
                <a:cubicBezTo>
                  <a:pt x="57" y="73"/>
                  <a:pt x="54" y="69"/>
                  <a:pt x="54" y="65"/>
                </a:cubicBezTo>
                <a:cubicBezTo>
                  <a:pt x="54" y="60"/>
                  <a:pt x="57" y="57"/>
                  <a:pt x="62" y="57"/>
                </a:cubicBezTo>
                <a:cubicBezTo>
                  <a:pt x="66" y="57"/>
                  <a:pt x="70" y="60"/>
                  <a:pt x="70" y="65"/>
                </a:cubicBezTo>
                <a:cubicBezTo>
                  <a:pt x="70" y="69"/>
                  <a:pt x="66" y="73"/>
                  <a:pt x="62" y="73"/>
                </a:cubicBezTo>
                <a:close/>
              </a:path>
            </a:pathLst>
          </a:custGeom>
          <a:solidFill>
            <a:schemeClr val="bg1">
              <a:lumMod val="50000"/>
            </a:schemeClr>
          </a:solidFill>
          <a:ln>
            <a:noFill/>
          </a:ln>
        </p:spPr>
        <p:txBody>
          <a:bodyPr vert="horz" wrap="square" lIns="121920" tIns="60960" rIns="121920" bIns="60960" numCol="1" anchor="t" anchorCtr="0" compatLnSpc="1"/>
          <a:lstStyle/>
          <a:p>
            <a:pPr defTabSz="1219170"/>
            <a:endParaRPr lang="zh-CN" altLang="en-US" sz="2400">
              <a:solidFill>
                <a:srgbClr val="333333"/>
              </a:solidFill>
              <a:latin typeface="Calibri"/>
              <a:ea typeface="宋体" panose="02010600030101010101" pitchFamily="2" charset="-122"/>
            </a:endParaRPr>
          </a:p>
        </p:txBody>
      </p:sp>
      <p:sp>
        <p:nvSpPr>
          <p:cNvPr id="26" name="PA_任意多边形 26"/>
          <p:cNvSpPr>
            <a:spLocks noEditPoints="1"/>
          </p:cNvSpPr>
          <p:nvPr>
            <p:custDataLst>
              <p:tags r:id="rId22"/>
            </p:custDataLst>
          </p:nvPr>
        </p:nvSpPr>
        <p:spPr bwMode="auto">
          <a:xfrm>
            <a:off x="3862977" y="2504407"/>
            <a:ext cx="299355" cy="301691"/>
          </a:xfrm>
          <a:custGeom>
            <a:avLst/>
            <a:gdLst>
              <a:gd name="T0" fmla="*/ 108 w 113"/>
              <a:gd name="T1" fmla="*/ 25 h 114"/>
              <a:gd name="T2" fmla="*/ 76 w 113"/>
              <a:gd name="T3" fmla="*/ 0 h 114"/>
              <a:gd name="T4" fmla="*/ 1 w 113"/>
              <a:gd name="T5" fmla="*/ 68 h 114"/>
              <a:gd name="T6" fmla="*/ 1 w 113"/>
              <a:gd name="T7" fmla="*/ 68 h 114"/>
              <a:gd name="T8" fmla="*/ 1 w 113"/>
              <a:gd name="T9" fmla="*/ 68 h 114"/>
              <a:gd name="T10" fmla="*/ 1 w 113"/>
              <a:gd name="T11" fmla="*/ 68 h 114"/>
              <a:gd name="T12" fmla="*/ 1 w 113"/>
              <a:gd name="T13" fmla="*/ 68 h 114"/>
              <a:gd name="T14" fmla="*/ 1 w 113"/>
              <a:gd name="T15" fmla="*/ 68 h 114"/>
              <a:gd name="T16" fmla="*/ 0 w 113"/>
              <a:gd name="T17" fmla="*/ 68 h 114"/>
              <a:gd name="T18" fmla="*/ 0 w 113"/>
              <a:gd name="T19" fmla="*/ 69 h 114"/>
              <a:gd name="T20" fmla="*/ 0 w 113"/>
              <a:gd name="T21" fmla="*/ 69 h 114"/>
              <a:gd name="T22" fmla="*/ 0 w 113"/>
              <a:gd name="T23" fmla="*/ 69 h 114"/>
              <a:gd name="T24" fmla="*/ 0 w 113"/>
              <a:gd name="T25" fmla="*/ 69 h 114"/>
              <a:gd name="T26" fmla="*/ 0 w 113"/>
              <a:gd name="T27" fmla="*/ 69 h 114"/>
              <a:gd name="T28" fmla="*/ 0 w 113"/>
              <a:gd name="T29" fmla="*/ 69 h 114"/>
              <a:gd name="T30" fmla="*/ 0 w 113"/>
              <a:gd name="T31" fmla="*/ 69 h 114"/>
              <a:gd name="T32" fmla="*/ 0 w 113"/>
              <a:gd name="T33" fmla="*/ 70 h 114"/>
              <a:gd name="T34" fmla="*/ 0 w 113"/>
              <a:gd name="T35" fmla="*/ 70 h 114"/>
              <a:gd name="T36" fmla="*/ 0 w 113"/>
              <a:gd name="T37" fmla="*/ 70 h 114"/>
              <a:gd name="T38" fmla="*/ 0 w 113"/>
              <a:gd name="T39" fmla="*/ 70 h 114"/>
              <a:gd name="T40" fmla="*/ 0 w 113"/>
              <a:gd name="T41" fmla="*/ 70 h 114"/>
              <a:gd name="T42" fmla="*/ 0 w 113"/>
              <a:gd name="T43" fmla="*/ 70 h 114"/>
              <a:gd name="T44" fmla="*/ 0 w 113"/>
              <a:gd name="T45" fmla="*/ 71 h 114"/>
              <a:gd name="T46" fmla="*/ 0 w 113"/>
              <a:gd name="T47" fmla="*/ 71 h 114"/>
              <a:gd name="T48" fmla="*/ 0 w 113"/>
              <a:gd name="T49" fmla="*/ 109 h 114"/>
              <a:gd name="T50" fmla="*/ 42 w 113"/>
              <a:gd name="T51" fmla="*/ 114 h 114"/>
              <a:gd name="T52" fmla="*/ 43 w 113"/>
              <a:gd name="T53" fmla="*/ 114 h 114"/>
              <a:gd name="T54" fmla="*/ 43 w 113"/>
              <a:gd name="T55" fmla="*/ 114 h 114"/>
              <a:gd name="T56" fmla="*/ 43 w 113"/>
              <a:gd name="T57" fmla="*/ 114 h 114"/>
              <a:gd name="T58" fmla="*/ 43 w 113"/>
              <a:gd name="T59" fmla="*/ 113 h 114"/>
              <a:gd name="T60" fmla="*/ 44 w 113"/>
              <a:gd name="T61" fmla="*/ 113 h 114"/>
              <a:gd name="T62" fmla="*/ 44 w 113"/>
              <a:gd name="T63" fmla="*/ 113 h 114"/>
              <a:gd name="T64" fmla="*/ 45 w 113"/>
              <a:gd name="T65" fmla="*/ 113 h 114"/>
              <a:gd name="T66" fmla="*/ 45 w 113"/>
              <a:gd name="T67" fmla="*/ 113 h 114"/>
              <a:gd name="T68" fmla="*/ 45 w 113"/>
              <a:gd name="T69" fmla="*/ 113 h 114"/>
              <a:gd name="T70" fmla="*/ 45 w 113"/>
              <a:gd name="T71" fmla="*/ 113 h 114"/>
              <a:gd name="T72" fmla="*/ 108 w 113"/>
              <a:gd name="T73" fmla="*/ 50 h 114"/>
              <a:gd name="T74" fmla="*/ 113 w 113"/>
              <a:gd name="T75" fmla="*/ 37 h 114"/>
              <a:gd name="T76" fmla="*/ 56 w 113"/>
              <a:gd name="T77" fmla="*/ 27 h 114"/>
              <a:gd name="T78" fmla="*/ 17 w 113"/>
              <a:gd name="T79" fmla="*/ 77 h 114"/>
              <a:gd name="T80" fmla="*/ 56 w 113"/>
              <a:gd name="T81" fmla="*/ 27 h 114"/>
              <a:gd name="T82" fmla="*/ 9 w 113"/>
              <a:gd name="T83" fmla="*/ 104 h 114"/>
              <a:gd name="T84" fmla="*/ 31 w 113"/>
              <a:gd name="T85" fmla="*/ 104 h 114"/>
              <a:gd name="T86" fmla="*/ 21 w 113"/>
              <a:gd name="T87" fmla="*/ 81 h 114"/>
              <a:gd name="T88" fmla="*/ 65 w 113"/>
              <a:gd name="T89" fmla="*/ 36 h 114"/>
              <a:gd name="T90" fmla="*/ 32 w 113"/>
              <a:gd name="T91" fmla="*/ 93 h 114"/>
              <a:gd name="T92" fmla="*/ 42 w 113"/>
              <a:gd name="T93" fmla="*/ 102 h 114"/>
              <a:gd name="T94" fmla="*/ 37 w 113"/>
              <a:gd name="T95" fmla="*/ 97 h 114"/>
              <a:gd name="T96" fmla="*/ 87 w 113"/>
              <a:gd name="T97" fmla="*/ 58 h 114"/>
              <a:gd name="T98" fmla="*/ 104 w 113"/>
              <a:gd name="T99" fmla="*/ 37 h 114"/>
              <a:gd name="T100" fmla="*/ 104 w 113"/>
              <a:gd name="T101" fmla="*/ 37 h 114"/>
              <a:gd name="T102" fmla="*/ 97 w 113"/>
              <a:gd name="T103" fmla="*/ 47 h 114"/>
              <a:gd name="T104" fmla="*/ 93 w 113"/>
              <a:gd name="T105" fmla="*/ 51 h 114"/>
              <a:gd name="T106" fmla="*/ 66 w 113"/>
              <a:gd name="T107" fmla="*/ 16 h 114"/>
              <a:gd name="T108" fmla="*/ 76 w 113"/>
              <a:gd name="T109" fmla="*/ 10 h 114"/>
              <a:gd name="T110" fmla="*/ 101 w 113"/>
              <a:gd name="T111" fmla="*/ 32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13" h="114">
                <a:moveTo>
                  <a:pt x="113" y="37"/>
                </a:moveTo>
                <a:cubicBezTo>
                  <a:pt x="113" y="33"/>
                  <a:pt x="111" y="28"/>
                  <a:pt x="108" y="25"/>
                </a:cubicBezTo>
                <a:cubicBezTo>
                  <a:pt x="88" y="5"/>
                  <a:pt x="88" y="5"/>
                  <a:pt x="88" y="5"/>
                </a:cubicBezTo>
                <a:cubicBezTo>
                  <a:pt x="85" y="2"/>
                  <a:pt x="80" y="0"/>
                  <a:pt x="76" y="0"/>
                </a:cubicBezTo>
                <a:cubicBezTo>
                  <a:pt x="71" y="0"/>
                  <a:pt x="67" y="2"/>
                  <a:pt x="63" y="5"/>
                </a:cubicBezTo>
                <a:cubicBezTo>
                  <a:pt x="43" y="26"/>
                  <a:pt x="22" y="47"/>
                  <a:pt x="1" y="68"/>
                </a:cubicBezTo>
                <a:cubicBezTo>
                  <a:pt x="1" y="68"/>
                  <a:pt x="1" y="68"/>
                  <a:pt x="1" y="68"/>
                </a:cubicBezTo>
                <a:cubicBezTo>
                  <a:pt x="1" y="68"/>
                  <a:pt x="1" y="68"/>
                  <a:pt x="1" y="68"/>
                </a:cubicBezTo>
                <a:cubicBezTo>
                  <a:pt x="1" y="68"/>
                  <a:pt x="1" y="68"/>
                  <a:pt x="1" y="68"/>
                </a:cubicBezTo>
                <a:cubicBezTo>
                  <a:pt x="1" y="68"/>
                  <a:pt x="1" y="68"/>
                  <a:pt x="1" y="68"/>
                </a:cubicBezTo>
                <a:cubicBezTo>
                  <a:pt x="1" y="68"/>
                  <a:pt x="1" y="68"/>
                  <a:pt x="1" y="68"/>
                </a:cubicBezTo>
                <a:cubicBezTo>
                  <a:pt x="1" y="68"/>
                  <a:pt x="1" y="68"/>
                  <a:pt x="1" y="68"/>
                </a:cubicBezTo>
                <a:cubicBezTo>
                  <a:pt x="1" y="68"/>
                  <a:pt x="1" y="68"/>
                  <a:pt x="1" y="68"/>
                </a:cubicBezTo>
                <a:cubicBezTo>
                  <a:pt x="1" y="68"/>
                  <a:pt x="1" y="68"/>
                  <a:pt x="1" y="68"/>
                </a:cubicBezTo>
                <a:cubicBezTo>
                  <a:pt x="1" y="68"/>
                  <a:pt x="1" y="68"/>
                  <a:pt x="1" y="68"/>
                </a:cubicBezTo>
                <a:cubicBezTo>
                  <a:pt x="1" y="68"/>
                  <a:pt x="1" y="68"/>
                  <a:pt x="1" y="68"/>
                </a:cubicBezTo>
                <a:cubicBezTo>
                  <a:pt x="0" y="68"/>
                  <a:pt x="0" y="68"/>
                  <a:pt x="0" y="68"/>
                </a:cubicBezTo>
                <a:cubicBezTo>
                  <a:pt x="0" y="68"/>
                  <a:pt x="0" y="68"/>
                  <a:pt x="0" y="68"/>
                </a:cubicBezTo>
                <a:cubicBezTo>
                  <a:pt x="0" y="69"/>
                  <a:pt x="0" y="69"/>
                  <a:pt x="0" y="69"/>
                </a:cubicBezTo>
                <a:cubicBezTo>
                  <a:pt x="0" y="69"/>
                  <a:pt x="0" y="69"/>
                  <a:pt x="0" y="69"/>
                </a:cubicBezTo>
                <a:cubicBezTo>
                  <a:pt x="0" y="69"/>
                  <a:pt x="0" y="69"/>
                  <a:pt x="0" y="69"/>
                </a:cubicBezTo>
                <a:cubicBezTo>
                  <a:pt x="0" y="69"/>
                  <a:pt x="0" y="69"/>
                  <a:pt x="0" y="69"/>
                </a:cubicBezTo>
                <a:cubicBezTo>
                  <a:pt x="0" y="69"/>
                  <a:pt x="0" y="69"/>
                  <a:pt x="0" y="69"/>
                </a:cubicBezTo>
                <a:cubicBezTo>
                  <a:pt x="0" y="69"/>
                  <a:pt x="0" y="69"/>
                  <a:pt x="0" y="69"/>
                </a:cubicBezTo>
                <a:cubicBezTo>
                  <a:pt x="0" y="69"/>
                  <a:pt x="0" y="69"/>
                  <a:pt x="0" y="69"/>
                </a:cubicBezTo>
                <a:cubicBezTo>
                  <a:pt x="0" y="69"/>
                  <a:pt x="0" y="69"/>
                  <a:pt x="0" y="69"/>
                </a:cubicBezTo>
                <a:cubicBezTo>
                  <a:pt x="0" y="69"/>
                  <a:pt x="0" y="69"/>
                  <a:pt x="0" y="69"/>
                </a:cubicBezTo>
                <a:cubicBezTo>
                  <a:pt x="0" y="69"/>
                  <a:pt x="0" y="69"/>
                  <a:pt x="0" y="69"/>
                </a:cubicBezTo>
                <a:cubicBezTo>
                  <a:pt x="0" y="69"/>
                  <a:pt x="0" y="69"/>
                  <a:pt x="0" y="69"/>
                </a:cubicBezTo>
                <a:cubicBezTo>
                  <a:pt x="0" y="69"/>
                  <a:pt x="0" y="69"/>
                  <a:pt x="0" y="69"/>
                </a:cubicBezTo>
                <a:cubicBezTo>
                  <a:pt x="0" y="69"/>
                  <a:pt x="0" y="69"/>
                  <a:pt x="0" y="69"/>
                </a:cubicBezTo>
                <a:cubicBezTo>
                  <a:pt x="0" y="69"/>
                  <a:pt x="0" y="69"/>
                  <a:pt x="0" y="69"/>
                </a:cubicBezTo>
                <a:cubicBezTo>
                  <a:pt x="0" y="70"/>
                  <a:pt x="0" y="70"/>
                  <a:pt x="0" y="70"/>
                </a:cubicBezTo>
                <a:cubicBezTo>
                  <a:pt x="0" y="70"/>
                  <a:pt x="0" y="70"/>
                  <a:pt x="0" y="70"/>
                </a:cubicBezTo>
                <a:cubicBezTo>
                  <a:pt x="0" y="70"/>
                  <a:pt x="0" y="70"/>
                  <a:pt x="0" y="70"/>
                </a:cubicBezTo>
                <a:cubicBezTo>
                  <a:pt x="0" y="70"/>
                  <a:pt x="0" y="70"/>
                  <a:pt x="0" y="70"/>
                </a:cubicBezTo>
                <a:cubicBezTo>
                  <a:pt x="0" y="70"/>
                  <a:pt x="0" y="70"/>
                  <a:pt x="0" y="70"/>
                </a:cubicBezTo>
                <a:cubicBezTo>
                  <a:pt x="0" y="70"/>
                  <a:pt x="0" y="70"/>
                  <a:pt x="0" y="70"/>
                </a:cubicBezTo>
                <a:cubicBezTo>
                  <a:pt x="0" y="70"/>
                  <a:pt x="0" y="70"/>
                  <a:pt x="0" y="70"/>
                </a:cubicBezTo>
                <a:cubicBezTo>
                  <a:pt x="0" y="70"/>
                  <a:pt x="0" y="70"/>
                  <a:pt x="0" y="70"/>
                </a:cubicBezTo>
                <a:cubicBezTo>
                  <a:pt x="0" y="70"/>
                  <a:pt x="0" y="70"/>
                  <a:pt x="0" y="70"/>
                </a:cubicBezTo>
                <a:cubicBezTo>
                  <a:pt x="0" y="70"/>
                  <a:pt x="0" y="70"/>
                  <a:pt x="0" y="70"/>
                </a:cubicBezTo>
                <a:cubicBezTo>
                  <a:pt x="0" y="70"/>
                  <a:pt x="0" y="70"/>
                  <a:pt x="0" y="70"/>
                </a:cubicBezTo>
                <a:cubicBezTo>
                  <a:pt x="0" y="70"/>
                  <a:pt x="0" y="70"/>
                  <a:pt x="0" y="70"/>
                </a:cubicBezTo>
                <a:cubicBezTo>
                  <a:pt x="0" y="70"/>
                  <a:pt x="0" y="70"/>
                  <a:pt x="0" y="70"/>
                </a:cubicBezTo>
                <a:cubicBezTo>
                  <a:pt x="0" y="71"/>
                  <a:pt x="0" y="71"/>
                  <a:pt x="0" y="71"/>
                </a:cubicBezTo>
                <a:cubicBezTo>
                  <a:pt x="0" y="71"/>
                  <a:pt x="0" y="71"/>
                  <a:pt x="0" y="71"/>
                </a:cubicBezTo>
                <a:cubicBezTo>
                  <a:pt x="0" y="71"/>
                  <a:pt x="0" y="71"/>
                  <a:pt x="0" y="71"/>
                </a:cubicBezTo>
                <a:cubicBezTo>
                  <a:pt x="0" y="71"/>
                  <a:pt x="0" y="71"/>
                  <a:pt x="0" y="71"/>
                </a:cubicBezTo>
                <a:cubicBezTo>
                  <a:pt x="0" y="109"/>
                  <a:pt x="0" y="109"/>
                  <a:pt x="0" y="109"/>
                </a:cubicBezTo>
                <a:cubicBezTo>
                  <a:pt x="0" y="112"/>
                  <a:pt x="2" y="114"/>
                  <a:pt x="4" y="114"/>
                </a:cubicBezTo>
                <a:cubicBezTo>
                  <a:pt x="42" y="114"/>
                  <a:pt x="42" y="114"/>
                  <a:pt x="42" y="114"/>
                </a:cubicBezTo>
                <a:cubicBezTo>
                  <a:pt x="43" y="114"/>
                  <a:pt x="43" y="114"/>
                  <a:pt x="43" y="114"/>
                </a:cubicBezTo>
                <a:cubicBezTo>
                  <a:pt x="43" y="114"/>
                  <a:pt x="43" y="114"/>
                  <a:pt x="43" y="114"/>
                </a:cubicBezTo>
                <a:cubicBezTo>
                  <a:pt x="43" y="114"/>
                  <a:pt x="43" y="114"/>
                  <a:pt x="43" y="114"/>
                </a:cubicBezTo>
                <a:cubicBezTo>
                  <a:pt x="43" y="114"/>
                  <a:pt x="43" y="114"/>
                  <a:pt x="43" y="114"/>
                </a:cubicBezTo>
                <a:cubicBezTo>
                  <a:pt x="43" y="114"/>
                  <a:pt x="43" y="114"/>
                  <a:pt x="43" y="114"/>
                </a:cubicBezTo>
                <a:cubicBezTo>
                  <a:pt x="43" y="114"/>
                  <a:pt x="43" y="114"/>
                  <a:pt x="43" y="114"/>
                </a:cubicBezTo>
                <a:cubicBezTo>
                  <a:pt x="43" y="114"/>
                  <a:pt x="43" y="114"/>
                  <a:pt x="43" y="114"/>
                </a:cubicBezTo>
                <a:cubicBezTo>
                  <a:pt x="43" y="113"/>
                  <a:pt x="43" y="113"/>
                  <a:pt x="43" y="113"/>
                </a:cubicBezTo>
                <a:cubicBezTo>
                  <a:pt x="44" y="113"/>
                  <a:pt x="44" y="113"/>
                  <a:pt x="44" y="113"/>
                </a:cubicBezTo>
                <a:cubicBezTo>
                  <a:pt x="44" y="113"/>
                  <a:pt x="44" y="113"/>
                  <a:pt x="44" y="113"/>
                </a:cubicBezTo>
                <a:cubicBezTo>
                  <a:pt x="44" y="113"/>
                  <a:pt x="44" y="113"/>
                  <a:pt x="44" y="113"/>
                </a:cubicBezTo>
                <a:cubicBezTo>
                  <a:pt x="44" y="113"/>
                  <a:pt x="44" y="113"/>
                  <a:pt x="44" y="113"/>
                </a:cubicBezTo>
                <a:cubicBezTo>
                  <a:pt x="45" y="113"/>
                  <a:pt x="45" y="113"/>
                  <a:pt x="45" y="113"/>
                </a:cubicBezTo>
                <a:cubicBezTo>
                  <a:pt x="45" y="113"/>
                  <a:pt x="45" y="113"/>
                  <a:pt x="45" y="113"/>
                </a:cubicBezTo>
                <a:cubicBezTo>
                  <a:pt x="45" y="113"/>
                  <a:pt x="45" y="113"/>
                  <a:pt x="45" y="113"/>
                </a:cubicBezTo>
                <a:cubicBezTo>
                  <a:pt x="45" y="113"/>
                  <a:pt x="45" y="113"/>
                  <a:pt x="45" y="113"/>
                </a:cubicBezTo>
                <a:cubicBezTo>
                  <a:pt x="45" y="113"/>
                  <a:pt x="45" y="113"/>
                  <a:pt x="45" y="113"/>
                </a:cubicBezTo>
                <a:cubicBezTo>
                  <a:pt x="45" y="113"/>
                  <a:pt x="45" y="113"/>
                  <a:pt x="45" y="113"/>
                </a:cubicBezTo>
                <a:cubicBezTo>
                  <a:pt x="45" y="113"/>
                  <a:pt x="45" y="113"/>
                  <a:pt x="45" y="113"/>
                </a:cubicBezTo>
                <a:cubicBezTo>
                  <a:pt x="45" y="113"/>
                  <a:pt x="45" y="113"/>
                  <a:pt x="45" y="113"/>
                </a:cubicBezTo>
                <a:cubicBezTo>
                  <a:pt x="46" y="112"/>
                  <a:pt x="46" y="112"/>
                  <a:pt x="46" y="112"/>
                </a:cubicBezTo>
                <a:cubicBezTo>
                  <a:pt x="66" y="91"/>
                  <a:pt x="87" y="71"/>
                  <a:pt x="108" y="50"/>
                </a:cubicBezTo>
                <a:cubicBezTo>
                  <a:pt x="111" y="46"/>
                  <a:pt x="113" y="42"/>
                  <a:pt x="113" y="37"/>
                </a:cubicBezTo>
                <a:cubicBezTo>
                  <a:pt x="113" y="37"/>
                  <a:pt x="113" y="37"/>
                  <a:pt x="113" y="37"/>
                </a:cubicBezTo>
                <a:close/>
                <a:moveTo>
                  <a:pt x="56" y="27"/>
                </a:moveTo>
                <a:cubicBezTo>
                  <a:pt x="56" y="27"/>
                  <a:pt x="56" y="27"/>
                  <a:pt x="56" y="27"/>
                </a:cubicBezTo>
                <a:cubicBezTo>
                  <a:pt x="61" y="32"/>
                  <a:pt x="61" y="32"/>
                  <a:pt x="61" y="32"/>
                </a:cubicBezTo>
                <a:cubicBezTo>
                  <a:pt x="17" y="77"/>
                  <a:pt x="17" y="77"/>
                  <a:pt x="17" y="77"/>
                </a:cubicBezTo>
                <a:cubicBezTo>
                  <a:pt x="11" y="71"/>
                  <a:pt x="11" y="71"/>
                  <a:pt x="11" y="71"/>
                </a:cubicBezTo>
                <a:cubicBezTo>
                  <a:pt x="56" y="27"/>
                  <a:pt x="56" y="27"/>
                  <a:pt x="56" y="27"/>
                </a:cubicBezTo>
                <a:close/>
                <a:moveTo>
                  <a:pt x="9" y="104"/>
                </a:moveTo>
                <a:cubicBezTo>
                  <a:pt x="9" y="104"/>
                  <a:pt x="9" y="104"/>
                  <a:pt x="9" y="104"/>
                </a:cubicBezTo>
                <a:cubicBezTo>
                  <a:pt x="9" y="82"/>
                  <a:pt x="9" y="82"/>
                  <a:pt x="9" y="82"/>
                </a:cubicBezTo>
                <a:cubicBezTo>
                  <a:pt x="31" y="104"/>
                  <a:pt x="31" y="104"/>
                  <a:pt x="31" y="104"/>
                </a:cubicBezTo>
                <a:cubicBezTo>
                  <a:pt x="9" y="104"/>
                  <a:pt x="9" y="104"/>
                  <a:pt x="9" y="104"/>
                </a:cubicBezTo>
                <a:close/>
                <a:moveTo>
                  <a:pt x="21" y="81"/>
                </a:moveTo>
                <a:cubicBezTo>
                  <a:pt x="21" y="81"/>
                  <a:pt x="21" y="81"/>
                  <a:pt x="21" y="81"/>
                </a:cubicBezTo>
                <a:cubicBezTo>
                  <a:pt x="65" y="36"/>
                  <a:pt x="65" y="36"/>
                  <a:pt x="65" y="36"/>
                </a:cubicBezTo>
                <a:cubicBezTo>
                  <a:pt x="77" y="48"/>
                  <a:pt x="77" y="48"/>
                  <a:pt x="77" y="48"/>
                </a:cubicBezTo>
                <a:cubicBezTo>
                  <a:pt x="32" y="93"/>
                  <a:pt x="32" y="93"/>
                  <a:pt x="32" y="93"/>
                </a:cubicBezTo>
                <a:cubicBezTo>
                  <a:pt x="21" y="81"/>
                  <a:pt x="21" y="81"/>
                  <a:pt x="21" y="81"/>
                </a:cubicBezTo>
                <a:close/>
                <a:moveTo>
                  <a:pt x="42" y="102"/>
                </a:moveTo>
                <a:cubicBezTo>
                  <a:pt x="42" y="102"/>
                  <a:pt x="42" y="102"/>
                  <a:pt x="42" y="102"/>
                </a:cubicBezTo>
                <a:cubicBezTo>
                  <a:pt x="37" y="97"/>
                  <a:pt x="37" y="97"/>
                  <a:pt x="37" y="97"/>
                </a:cubicBezTo>
                <a:cubicBezTo>
                  <a:pt x="81" y="52"/>
                  <a:pt x="81" y="52"/>
                  <a:pt x="81" y="52"/>
                </a:cubicBezTo>
                <a:cubicBezTo>
                  <a:pt x="87" y="58"/>
                  <a:pt x="87" y="58"/>
                  <a:pt x="87" y="58"/>
                </a:cubicBezTo>
                <a:cubicBezTo>
                  <a:pt x="42" y="102"/>
                  <a:pt x="42" y="102"/>
                  <a:pt x="42" y="102"/>
                </a:cubicBezTo>
                <a:close/>
                <a:moveTo>
                  <a:pt x="104" y="37"/>
                </a:moveTo>
                <a:cubicBezTo>
                  <a:pt x="104" y="37"/>
                  <a:pt x="104" y="37"/>
                  <a:pt x="104" y="37"/>
                </a:cubicBezTo>
                <a:cubicBezTo>
                  <a:pt x="104" y="37"/>
                  <a:pt x="104" y="37"/>
                  <a:pt x="104" y="37"/>
                </a:cubicBezTo>
                <a:cubicBezTo>
                  <a:pt x="104" y="39"/>
                  <a:pt x="103" y="42"/>
                  <a:pt x="101" y="43"/>
                </a:cubicBezTo>
                <a:cubicBezTo>
                  <a:pt x="97" y="47"/>
                  <a:pt x="97" y="47"/>
                  <a:pt x="97" y="47"/>
                </a:cubicBezTo>
                <a:cubicBezTo>
                  <a:pt x="94" y="50"/>
                  <a:pt x="94" y="50"/>
                  <a:pt x="94" y="50"/>
                </a:cubicBezTo>
                <a:cubicBezTo>
                  <a:pt x="93" y="51"/>
                  <a:pt x="93" y="51"/>
                  <a:pt x="93" y="51"/>
                </a:cubicBezTo>
                <a:cubicBezTo>
                  <a:pt x="62" y="20"/>
                  <a:pt x="62" y="20"/>
                  <a:pt x="62" y="20"/>
                </a:cubicBezTo>
                <a:cubicBezTo>
                  <a:pt x="66" y="16"/>
                  <a:pt x="66" y="16"/>
                  <a:pt x="66" y="16"/>
                </a:cubicBezTo>
                <a:cubicBezTo>
                  <a:pt x="70" y="12"/>
                  <a:pt x="70" y="12"/>
                  <a:pt x="70" y="12"/>
                </a:cubicBezTo>
                <a:cubicBezTo>
                  <a:pt x="72" y="10"/>
                  <a:pt x="74" y="10"/>
                  <a:pt x="76" y="10"/>
                </a:cubicBezTo>
                <a:cubicBezTo>
                  <a:pt x="78" y="10"/>
                  <a:pt x="80" y="10"/>
                  <a:pt x="81" y="12"/>
                </a:cubicBezTo>
                <a:cubicBezTo>
                  <a:pt x="101" y="32"/>
                  <a:pt x="101" y="32"/>
                  <a:pt x="101" y="32"/>
                </a:cubicBezTo>
                <a:cubicBezTo>
                  <a:pt x="103" y="33"/>
                  <a:pt x="104" y="35"/>
                  <a:pt x="104" y="37"/>
                </a:cubicBezTo>
                <a:close/>
              </a:path>
            </a:pathLst>
          </a:custGeom>
          <a:solidFill>
            <a:schemeClr val="bg1">
              <a:lumMod val="50000"/>
            </a:schemeClr>
          </a:solidFill>
          <a:ln>
            <a:noFill/>
          </a:ln>
        </p:spPr>
        <p:txBody>
          <a:bodyPr vert="horz" wrap="square" lIns="121920" tIns="60960" rIns="121920" bIns="60960" numCol="1" anchor="t" anchorCtr="0" compatLnSpc="1"/>
          <a:lstStyle/>
          <a:p>
            <a:pPr defTabSz="1219170"/>
            <a:endParaRPr lang="zh-CN" altLang="en-US" sz="2400">
              <a:solidFill>
                <a:srgbClr val="333333"/>
              </a:solidFill>
              <a:latin typeface="Calibri"/>
              <a:ea typeface="宋体" panose="02010600030101010101" pitchFamily="2" charset="-122"/>
            </a:endParaRPr>
          </a:p>
        </p:txBody>
      </p:sp>
      <p:sp>
        <p:nvSpPr>
          <p:cNvPr id="28" name="PA_矩形 24"/>
          <p:cNvSpPr>
            <a:spLocks noChangeArrowheads="1"/>
          </p:cNvSpPr>
          <p:nvPr>
            <p:custDataLst>
              <p:tags r:id="rId23"/>
            </p:custDataLst>
          </p:nvPr>
        </p:nvSpPr>
        <p:spPr bwMode="auto">
          <a:xfrm>
            <a:off x="8579875" y="2210890"/>
            <a:ext cx="2988733" cy="8885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defTabSz="1219170">
              <a:lnSpc>
                <a:spcPct val="120000"/>
              </a:lnSpc>
              <a:spcBef>
                <a:spcPts val="400"/>
              </a:spcBef>
            </a:pPr>
            <a:r>
              <a:rPr lang="zh-CN" altLang="en-US" sz="1333" b="1" dirty="0">
                <a:solidFill>
                  <a:srgbClr val="333333">
                    <a:lumMod val="75000"/>
                    <a:lumOff val="25000"/>
                  </a:srgbClr>
                </a:solidFill>
                <a:latin typeface="Calibri"/>
                <a:ea typeface="宋体" panose="02010600030101010101" pitchFamily="2" charset="-122"/>
              </a:rPr>
              <a:t>TOPIC HEADER HERE</a:t>
            </a:r>
            <a:endParaRPr lang="zh-CN" altLang="en-US" sz="1333" dirty="0">
              <a:solidFill>
                <a:srgbClr val="333333">
                  <a:lumMod val="75000"/>
                  <a:lumOff val="25000"/>
                </a:srgbClr>
              </a:solidFill>
              <a:latin typeface="Calibri"/>
              <a:ea typeface="宋体" panose="02010600030101010101" pitchFamily="2" charset="-122"/>
            </a:endParaRPr>
          </a:p>
          <a:p>
            <a:pPr defTabSz="1219170">
              <a:lnSpc>
                <a:spcPct val="120000"/>
              </a:lnSpc>
              <a:spcBef>
                <a:spcPts val="400"/>
              </a:spcBef>
            </a:pPr>
            <a:r>
              <a:rPr lang="en-US" altLang="zh-CN" sz="1067" dirty="0">
                <a:solidFill>
                  <a:srgbClr val="FFFFFF">
                    <a:lumMod val="50000"/>
                  </a:srgbClr>
                </a:solidFill>
                <a:latin typeface="Calibri"/>
                <a:ea typeface="宋体" panose="02010600030101010101" pitchFamily="2" charset="-122"/>
              </a:rPr>
              <a:t>We have many PowerPoint templates that has been specifically designed to help anyone that is stepping into the world of PowerPoint for the very first time. </a:t>
            </a:r>
          </a:p>
        </p:txBody>
      </p:sp>
      <p:sp>
        <p:nvSpPr>
          <p:cNvPr id="30" name="PA_矩形 24"/>
          <p:cNvSpPr>
            <a:spLocks noChangeArrowheads="1"/>
          </p:cNvSpPr>
          <p:nvPr>
            <p:custDataLst>
              <p:tags r:id="rId24"/>
            </p:custDataLst>
          </p:nvPr>
        </p:nvSpPr>
        <p:spPr bwMode="auto">
          <a:xfrm>
            <a:off x="8579875" y="3232290"/>
            <a:ext cx="2988733" cy="8885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defTabSz="1219170">
              <a:lnSpc>
                <a:spcPct val="120000"/>
              </a:lnSpc>
              <a:spcBef>
                <a:spcPts val="400"/>
              </a:spcBef>
            </a:pPr>
            <a:r>
              <a:rPr lang="zh-CN" altLang="en-US" sz="1333" b="1" dirty="0">
                <a:solidFill>
                  <a:srgbClr val="333333">
                    <a:lumMod val="75000"/>
                    <a:lumOff val="25000"/>
                  </a:srgbClr>
                </a:solidFill>
                <a:latin typeface="Calibri"/>
                <a:ea typeface="宋体" panose="02010600030101010101" pitchFamily="2" charset="-122"/>
              </a:rPr>
              <a:t>TOPIC HEADER HERE</a:t>
            </a:r>
            <a:endParaRPr lang="zh-CN" altLang="en-US" sz="1333" dirty="0">
              <a:solidFill>
                <a:srgbClr val="333333">
                  <a:lumMod val="75000"/>
                  <a:lumOff val="25000"/>
                </a:srgbClr>
              </a:solidFill>
              <a:latin typeface="Calibri"/>
              <a:ea typeface="宋体" panose="02010600030101010101" pitchFamily="2" charset="-122"/>
            </a:endParaRPr>
          </a:p>
          <a:p>
            <a:pPr defTabSz="1219170">
              <a:lnSpc>
                <a:spcPct val="120000"/>
              </a:lnSpc>
              <a:spcBef>
                <a:spcPts val="400"/>
              </a:spcBef>
            </a:pPr>
            <a:r>
              <a:rPr lang="en-US" altLang="zh-CN" sz="1067" dirty="0">
                <a:solidFill>
                  <a:srgbClr val="FFFFFF">
                    <a:lumMod val="50000"/>
                  </a:srgbClr>
                </a:solidFill>
                <a:latin typeface="Calibri"/>
                <a:ea typeface="宋体" panose="02010600030101010101" pitchFamily="2" charset="-122"/>
              </a:rPr>
              <a:t>We have many PowerPoint templates that has been specifically designed to help anyone that is stepping into the world of PowerPoint for the very first time. </a:t>
            </a:r>
          </a:p>
        </p:txBody>
      </p:sp>
      <p:sp>
        <p:nvSpPr>
          <p:cNvPr id="31" name="PA_矩形 24"/>
          <p:cNvSpPr>
            <a:spLocks noChangeArrowheads="1"/>
          </p:cNvSpPr>
          <p:nvPr>
            <p:custDataLst>
              <p:tags r:id="rId25"/>
            </p:custDataLst>
          </p:nvPr>
        </p:nvSpPr>
        <p:spPr bwMode="auto">
          <a:xfrm>
            <a:off x="8579875" y="4256513"/>
            <a:ext cx="2988733" cy="8885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defTabSz="1219170">
              <a:lnSpc>
                <a:spcPct val="120000"/>
              </a:lnSpc>
              <a:spcBef>
                <a:spcPts val="400"/>
              </a:spcBef>
            </a:pPr>
            <a:r>
              <a:rPr lang="zh-CN" altLang="en-US" sz="1333" b="1" dirty="0">
                <a:solidFill>
                  <a:srgbClr val="333333">
                    <a:lumMod val="75000"/>
                    <a:lumOff val="25000"/>
                  </a:srgbClr>
                </a:solidFill>
                <a:latin typeface="Calibri"/>
                <a:ea typeface="宋体" panose="02010600030101010101" pitchFamily="2" charset="-122"/>
              </a:rPr>
              <a:t>TOPIC HEADER HERE</a:t>
            </a:r>
            <a:endParaRPr lang="zh-CN" altLang="en-US" sz="1333" dirty="0">
              <a:solidFill>
                <a:srgbClr val="333333">
                  <a:lumMod val="75000"/>
                  <a:lumOff val="25000"/>
                </a:srgbClr>
              </a:solidFill>
              <a:latin typeface="Calibri"/>
              <a:ea typeface="宋体" panose="02010600030101010101" pitchFamily="2" charset="-122"/>
            </a:endParaRPr>
          </a:p>
          <a:p>
            <a:pPr defTabSz="1219170">
              <a:lnSpc>
                <a:spcPct val="120000"/>
              </a:lnSpc>
              <a:spcBef>
                <a:spcPts val="400"/>
              </a:spcBef>
            </a:pPr>
            <a:r>
              <a:rPr lang="en-US" altLang="zh-CN" sz="1067" dirty="0">
                <a:solidFill>
                  <a:srgbClr val="FFFFFF">
                    <a:lumMod val="50000"/>
                  </a:srgbClr>
                </a:solidFill>
                <a:latin typeface="Calibri"/>
                <a:ea typeface="宋体" panose="02010600030101010101" pitchFamily="2" charset="-122"/>
              </a:rPr>
              <a:t>We have many PowerPoint templates that has been specifically designed to help anyone that is stepping into the world of PowerPoint for the very first time. </a:t>
            </a:r>
          </a:p>
        </p:txBody>
      </p:sp>
      <p:sp>
        <p:nvSpPr>
          <p:cNvPr id="32" name="PA_矩形 24"/>
          <p:cNvSpPr>
            <a:spLocks noChangeArrowheads="1"/>
          </p:cNvSpPr>
          <p:nvPr>
            <p:custDataLst>
              <p:tags r:id="rId26"/>
            </p:custDataLst>
          </p:nvPr>
        </p:nvSpPr>
        <p:spPr bwMode="auto">
          <a:xfrm>
            <a:off x="561942" y="2210890"/>
            <a:ext cx="2988733" cy="8885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r" defTabSz="1219170">
              <a:lnSpc>
                <a:spcPct val="120000"/>
              </a:lnSpc>
              <a:spcBef>
                <a:spcPts val="400"/>
              </a:spcBef>
            </a:pPr>
            <a:r>
              <a:rPr lang="zh-CN" altLang="en-US" sz="1333" b="1" dirty="0">
                <a:solidFill>
                  <a:srgbClr val="333333">
                    <a:lumMod val="75000"/>
                    <a:lumOff val="25000"/>
                  </a:srgbClr>
                </a:solidFill>
                <a:latin typeface="Calibri"/>
                <a:ea typeface="宋体" panose="02010600030101010101" pitchFamily="2" charset="-122"/>
              </a:rPr>
              <a:t>TOPIC HEADER HERE</a:t>
            </a:r>
            <a:endParaRPr lang="zh-CN" altLang="en-US" sz="1333" dirty="0">
              <a:solidFill>
                <a:srgbClr val="333333">
                  <a:lumMod val="75000"/>
                  <a:lumOff val="25000"/>
                </a:srgbClr>
              </a:solidFill>
              <a:latin typeface="Calibri"/>
              <a:ea typeface="宋体" panose="02010600030101010101" pitchFamily="2" charset="-122"/>
            </a:endParaRPr>
          </a:p>
          <a:p>
            <a:pPr algn="r" defTabSz="1219170">
              <a:lnSpc>
                <a:spcPct val="120000"/>
              </a:lnSpc>
              <a:spcBef>
                <a:spcPts val="400"/>
              </a:spcBef>
            </a:pPr>
            <a:r>
              <a:rPr lang="en-US" altLang="zh-CN" sz="1067" dirty="0">
                <a:solidFill>
                  <a:srgbClr val="FFFFFF">
                    <a:lumMod val="50000"/>
                  </a:srgbClr>
                </a:solidFill>
                <a:latin typeface="Calibri"/>
                <a:ea typeface="宋体" panose="02010600030101010101" pitchFamily="2" charset="-122"/>
              </a:rPr>
              <a:t>We have many PowerPoint templates that has been specifically designed to help anyone that is stepping into the world of PowerPoint for the very first time. </a:t>
            </a:r>
          </a:p>
        </p:txBody>
      </p:sp>
      <p:sp>
        <p:nvSpPr>
          <p:cNvPr id="33" name="PA_矩形 24"/>
          <p:cNvSpPr>
            <a:spLocks noChangeArrowheads="1"/>
          </p:cNvSpPr>
          <p:nvPr>
            <p:custDataLst>
              <p:tags r:id="rId27"/>
            </p:custDataLst>
          </p:nvPr>
        </p:nvSpPr>
        <p:spPr bwMode="auto">
          <a:xfrm>
            <a:off x="561942" y="3232290"/>
            <a:ext cx="2988733" cy="8885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r" defTabSz="1219170">
              <a:lnSpc>
                <a:spcPct val="120000"/>
              </a:lnSpc>
              <a:spcBef>
                <a:spcPts val="400"/>
              </a:spcBef>
            </a:pPr>
            <a:r>
              <a:rPr lang="zh-CN" altLang="en-US" sz="1333" b="1" dirty="0">
                <a:solidFill>
                  <a:srgbClr val="333333">
                    <a:lumMod val="75000"/>
                    <a:lumOff val="25000"/>
                  </a:srgbClr>
                </a:solidFill>
                <a:latin typeface="Calibri"/>
                <a:ea typeface="宋体" panose="02010600030101010101" pitchFamily="2" charset="-122"/>
              </a:rPr>
              <a:t>TOPIC HEADER HERE</a:t>
            </a:r>
            <a:endParaRPr lang="zh-CN" altLang="en-US" sz="1333" dirty="0">
              <a:solidFill>
                <a:srgbClr val="333333">
                  <a:lumMod val="75000"/>
                  <a:lumOff val="25000"/>
                </a:srgbClr>
              </a:solidFill>
              <a:latin typeface="Calibri"/>
              <a:ea typeface="宋体" panose="02010600030101010101" pitchFamily="2" charset="-122"/>
            </a:endParaRPr>
          </a:p>
          <a:p>
            <a:pPr algn="r" defTabSz="1219170">
              <a:lnSpc>
                <a:spcPct val="120000"/>
              </a:lnSpc>
              <a:spcBef>
                <a:spcPts val="400"/>
              </a:spcBef>
            </a:pPr>
            <a:r>
              <a:rPr lang="en-US" altLang="zh-CN" sz="1067" dirty="0">
                <a:solidFill>
                  <a:srgbClr val="FFFFFF">
                    <a:lumMod val="50000"/>
                  </a:srgbClr>
                </a:solidFill>
                <a:latin typeface="Calibri"/>
                <a:ea typeface="宋体" panose="02010600030101010101" pitchFamily="2" charset="-122"/>
              </a:rPr>
              <a:t>We have many PowerPoint templates that has been specifically designed to help anyone that is stepping into the world of PowerPoint for the very first time. </a:t>
            </a:r>
          </a:p>
        </p:txBody>
      </p:sp>
      <p:sp>
        <p:nvSpPr>
          <p:cNvPr id="34" name="PA_矩形 24"/>
          <p:cNvSpPr>
            <a:spLocks noChangeArrowheads="1"/>
          </p:cNvSpPr>
          <p:nvPr>
            <p:custDataLst>
              <p:tags r:id="rId28"/>
            </p:custDataLst>
          </p:nvPr>
        </p:nvSpPr>
        <p:spPr bwMode="auto">
          <a:xfrm>
            <a:off x="561942" y="4256513"/>
            <a:ext cx="2988733" cy="8885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r" defTabSz="1219170">
              <a:lnSpc>
                <a:spcPct val="120000"/>
              </a:lnSpc>
              <a:spcBef>
                <a:spcPts val="400"/>
              </a:spcBef>
            </a:pPr>
            <a:r>
              <a:rPr lang="zh-CN" altLang="en-US" sz="1333" b="1" dirty="0">
                <a:solidFill>
                  <a:srgbClr val="333333">
                    <a:lumMod val="75000"/>
                    <a:lumOff val="25000"/>
                  </a:srgbClr>
                </a:solidFill>
                <a:latin typeface="Calibri"/>
                <a:ea typeface="宋体" panose="02010600030101010101" pitchFamily="2" charset="-122"/>
              </a:rPr>
              <a:t>TOPIC HEADER HERE</a:t>
            </a:r>
            <a:endParaRPr lang="zh-CN" altLang="en-US" sz="1333" dirty="0">
              <a:solidFill>
                <a:srgbClr val="333333">
                  <a:lumMod val="75000"/>
                  <a:lumOff val="25000"/>
                </a:srgbClr>
              </a:solidFill>
              <a:latin typeface="Calibri"/>
              <a:ea typeface="宋体" panose="02010600030101010101" pitchFamily="2" charset="-122"/>
            </a:endParaRPr>
          </a:p>
          <a:p>
            <a:pPr algn="r" defTabSz="1219170">
              <a:lnSpc>
                <a:spcPct val="120000"/>
              </a:lnSpc>
              <a:spcBef>
                <a:spcPts val="400"/>
              </a:spcBef>
            </a:pPr>
            <a:r>
              <a:rPr lang="en-US" altLang="zh-CN" sz="1067" dirty="0">
                <a:solidFill>
                  <a:srgbClr val="FFFFFF">
                    <a:lumMod val="50000"/>
                  </a:srgbClr>
                </a:solidFill>
                <a:latin typeface="Calibri"/>
                <a:ea typeface="宋体" panose="02010600030101010101" pitchFamily="2" charset="-122"/>
              </a:rPr>
              <a:t>We have many PowerPoint templates that has been specifically designed to help anyone that is stepping into the world of PowerPoint for the very first time. </a:t>
            </a:r>
          </a:p>
        </p:txBody>
      </p:sp>
      <p:sp>
        <p:nvSpPr>
          <p:cNvPr id="35" name="PA_矩形 24"/>
          <p:cNvSpPr>
            <a:spLocks noChangeArrowheads="1"/>
          </p:cNvSpPr>
          <p:nvPr>
            <p:custDataLst>
              <p:tags r:id="rId29"/>
            </p:custDataLst>
          </p:nvPr>
        </p:nvSpPr>
        <p:spPr bwMode="auto">
          <a:xfrm>
            <a:off x="5231904" y="2920548"/>
            <a:ext cx="1728192" cy="2461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defTabSz="1219170">
              <a:lnSpc>
                <a:spcPct val="120000"/>
              </a:lnSpc>
              <a:spcBef>
                <a:spcPts val="400"/>
              </a:spcBef>
            </a:pPr>
            <a:r>
              <a:rPr lang="zh-CN" altLang="en-US" sz="1333" b="1" dirty="0">
                <a:solidFill>
                  <a:srgbClr val="333333">
                    <a:lumMod val="75000"/>
                    <a:lumOff val="25000"/>
                  </a:srgbClr>
                </a:solidFill>
                <a:latin typeface="Calibri"/>
                <a:ea typeface="宋体" panose="02010600030101010101" pitchFamily="2" charset="-122"/>
              </a:rPr>
              <a:t>TOPIC HEADER HERE</a:t>
            </a:r>
            <a:endParaRPr lang="zh-CN" altLang="en-US" sz="1333" dirty="0">
              <a:solidFill>
                <a:srgbClr val="333333">
                  <a:lumMod val="75000"/>
                  <a:lumOff val="25000"/>
                </a:srgbClr>
              </a:solidFill>
              <a:latin typeface="Calibri"/>
              <a:ea typeface="宋体" panose="02010600030101010101" pitchFamily="2" charset="-122"/>
            </a:endParaRPr>
          </a:p>
        </p:txBody>
      </p:sp>
      <p:sp>
        <p:nvSpPr>
          <p:cNvPr id="37" name="PA_矩形 36"/>
          <p:cNvSpPr/>
          <p:nvPr>
            <p:custDataLst>
              <p:tags r:id="rId30"/>
            </p:custDataLst>
          </p:nvPr>
        </p:nvSpPr>
        <p:spPr>
          <a:xfrm>
            <a:off x="5231904" y="3600593"/>
            <a:ext cx="1728192" cy="683457"/>
          </a:xfrm>
          <a:prstGeom prst="rect">
            <a:avLst/>
          </a:prstGeom>
        </p:spPr>
        <p:txBody>
          <a:bodyPr wrap="square">
            <a:spAutoFit/>
          </a:bodyPr>
          <a:lstStyle/>
          <a:p>
            <a:pPr algn="ctr" defTabSz="1219170">
              <a:lnSpc>
                <a:spcPct val="120000"/>
              </a:lnSpc>
              <a:spcBef>
                <a:spcPts val="400"/>
              </a:spcBef>
            </a:pPr>
            <a:r>
              <a:rPr lang="en-US" altLang="zh-CN" sz="1067" dirty="0">
                <a:solidFill>
                  <a:srgbClr val="F8F8F8">
                    <a:lumMod val="50000"/>
                  </a:srgbClr>
                </a:solidFill>
                <a:latin typeface="Calibri"/>
                <a:ea typeface="宋体" panose="02010600030101010101" pitchFamily="2" charset="-122"/>
              </a:rPr>
              <a:t>We have many PowerPoint templates that has been specifically designed. </a:t>
            </a:r>
          </a:p>
        </p:txBody>
      </p:sp>
      <p:sp>
        <p:nvSpPr>
          <p:cNvPr id="36" name="PA_矩形 39"/>
          <p:cNvSpPr>
            <a:spLocks noChangeArrowheads="1"/>
          </p:cNvSpPr>
          <p:nvPr>
            <p:custDataLst>
              <p:tags r:id="rId31"/>
            </p:custDataLst>
          </p:nvPr>
        </p:nvSpPr>
        <p:spPr bwMode="auto">
          <a:xfrm>
            <a:off x="554879" y="371042"/>
            <a:ext cx="3704079" cy="4104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defTabSz="1219170"/>
            <a:r>
              <a:rPr lang="zh-CN" altLang="en-US" sz="2667" dirty="0">
                <a:solidFill>
                  <a:srgbClr val="FFFFFF">
                    <a:lumMod val="50000"/>
                  </a:srgbClr>
                </a:solidFill>
                <a:latin typeface="微软雅黑" pitchFamily="34" charset="-122"/>
                <a:ea typeface="微软雅黑" pitchFamily="34" charset="-122"/>
              </a:rPr>
              <a:t>此处添加</a:t>
            </a:r>
            <a:r>
              <a:rPr lang="zh-CN" altLang="en-US" sz="2667" dirty="0">
                <a:solidFill>
                  <a:srgbClr val="1D69A3"/>
                </a:solidFill>
                <a:latin typeface="微软雅黑" pitchFamily="34" charset="-122"/>
                <a:ea typeface="微软雅黑" pitchFamily="34" charset="-122"/>
              </a:rPr>
              <a:t>标题文本</a:t>
            </a:r>
            <a:endParaRPr lang="en-US" altLang="zh-CN" sz="2667" dirty="0">
              <a:solidFill>
                <a:srgbClr val="1D69A3"/>
              </a:solidFill>
              <a:latin typeface="微软雅黑" pitchFamily="34" charset="-122"/>
              <a:ea typeface="微软雅黑" pitchFamily="34" charset="-122"/>
            </a:endParaRPr>
          </a:p>
        </p:txBody>
      </p:sp>
      <p:grpSp>
        <p:nvGrpSpPr>
          <p:cNvPr id="38" name="PA_组合 37"/>
          <p:cNvGrpSpPr/>
          <p:nvPr>
            <p:custDataLst>
              <p:tags r:id="rId32"/>
            </p:custDataLst>
          </p:nvPr>
        </p:nvGrpSpPr>
        <p:grpSpPr>
          <a:xfrm>
            <a:off x="554877" y="932724"/>
            <a:ext cx="1199456" cy="74689"/>
            <a:chOff x="0" y="2842590"/>
            <a:chExt cx="7054752" cy="89199"/>
          </a:xfrm>
        </p:grpSpPr>
        <p:sp>
          <p:nvSpPr>
            <p:cNvPr id="42" name="矩形 41"/>
            <p:cNvSpPr/>
            <p:nvPr/>
          </p:nvSpPr>
          <p:spPr>
            <a:xfrm>
              <a:off x="0" y="2842590"/>
              <a:ext cx="1763688" cy="8919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2400">
                <a:solidFill>
                  <a:srgbClr val="FFFFFF"/>
                </a:solidFill>
                <a:latin typeface="Calibri"/>
                <a:ea typeface="宋体" panose="02010600030101010101" pitchFamily="2" charset="-122"/>
              </a:endParaRPr>
            </a:p>
          </p:txBody>
        </p:sp>
        <p:sp>
          <p:nvSpPr>
            <p:cNvPr id="43" name="矩形 42"/>
            <p:cNvSpPr/>
            <p:nvPr/>
          </p:nvSpPr>
          <p:spPr>
            <a:xfrm>
              <a:off x="1763688" y="2842590"/>
              <a:ext cx="1763688" cy="8919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2400">
                <a:solidFill>
                  <a:srgbClr val="FFFFFF"/>
                </a:solidFill>
                <a:latin typeface="Calibri"/>
                <a:ea typeface="宋体" panose="02010600030101010101" pitchFamily="2" charset="-122"/>
              </a:endParaRPr>
            </a:p>
          </p:txBody>
        </p:sp>
        <p:sp>
          <p:nvSpPr>
            <p:cNvPr id="44" name="矩形 43"/>
            <p:cNvSpPr/>
            <p:nvPr/>
          </p:nvSpPr>
          <p:spPr>
            <a:xfrm>
              <a:off x="3527376" y="2842590"/>
              <a:ext cx="1763688" cy="89199"/>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2400">
                <a:solidFill>
                  <a:srgbClr val="FFFFFF"/>
                </a:solidFill>
                <a:latin typeface="Calibri"/>
                <a:ea typeface="宋体" panose="02010600030101010101" pitchFamily="2" charset="-122"/>
              </a:endParaRPr>
            </a:p>
          </p:txBody>
        </p:sp>
        <p:sp>
          <p:nvSpPr>
            <p:cNvPr id="45" name="矩形 44"/>
            <p:cNvSpPr/>
            <p:nvPr/>
          </p:nvSpPr>
          <p:spPr>
            <a:xfrm>
              <a:off x="5291064" y="2842590"/>
              <a:ext cx="1763688" cy="8919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2400">
                <a:solidFill>
                  <a:srgbClr val="FFFFFF"/>
                </a:solidFill>
                <a:latin typeface="Calibri"/>
                <a:ea typeface="宋体" panose="02010600030101010101" pitchFamily="2" charset="-122"/>
              </a:endParaRPr>
            </a:p>
          </p:txBody>
        </p:sp>
      </p:grpSp>
    </p:spTree>
    <p:extLst>
      <p:ext uri="{BB962C8B-B14F-4D97-AF65-F5344CB8AC3E}">
        <p14:creationId xmlns:p14="http://schemas.microsoft.com/office/powerpoint/2010/main" val="61382932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entr" presetSubtype="0" fill="hold" grpId="0" nodeType="withEffect">
                                  <p:stCondLst>
                                    <p:cond delay="0"/>
                                  </p:stCondLst>
                                  <p:iterate type="lt">
                                    <p:tmPct val="10000"/>
                                  </p:iterate>
                                  <p:childTnLst>
                                    <p:set>
                                      <p:cBhvr>
                                        <p:cTn id="6" dur="1" fill="hold">
                                          <p:stCondLst>
                                            <p:cond delay="0"/>
                                          </p:stCondLst>
                                        </p:cTn>
                                        <p:tgtEl>
                                          <p:spTgt spid="5"/>
                                        </p:tgtEl>
                                        <p:attrNameLst>
                                          <p:attrName>style.visibility</p:attrName>
                                        </p:attrNameLst>
                                      </p:cBhvr>
                                      <p:to>
                                        <p:strVal val="visible"/>
                                      </p:to>
                                    </p:set>
                                    <p:anim to="" calcmode="lin" valueType="num">
                                      <p:cBhvr>
                                        <p:cTn id="7" dur="700" fill="hold">
                                          <p:stCondLst>
                                            <p:cond delay="0"/>
                                          </p:stCondLst>
                                        </p:cTn>
                                        <p:tgtEl>
                                          <p:spTgt spid="5"/>
                                        </p:tgtEl>
                                        <p:attrNameLst>
                                          <p:attrName>ppt_x</p:attrName>
                                        </p:attrNameLst>
                                      </p:cBhvr>
                                      <p:tavLst>
                                        <p:tav tm="0" fmla="#ppt_x-(-#ppt_w/2*cos(ppt_r/180*pi))*((1.5-1.5*$)^2-(1.5-1.5*$)^3)">
                                          <p:val>
                                            <p:strVal val="0"/>
                                          </p:val>
                                        </p:tav>
                                        <p:tav tm="100000">
                                          <p:val>
                                            <p:strVal val="1"/>
                                          </p:val>
                                        </p:tav>
                                      </p:tavLst>
                                    </p:anim>
                                    <p:anim to="" calcmode="lin" valueType="num">
                                      <p:cBhvr>
                                        <p:cTn id="8" dur="700" fill="hold">
                                          <p:stCondLst>
                                            <p:cond delay="0"/>
                                          </p:stCondLst>
                                        </p:cTn>
                                        <p:tgtEl>
                                          <p:spTgt spid="5"/>
                                        </p:tgtEl>
                                        <p:attrNameLst>
                                          <p:attrName>ppt_y</p:attrName>
                                        </p:attrNameLst>
                                      </p:cBhvr>
                                      <p:tavLst>
                                        <p:tav tm="0" fmla="#ppt_y+(-#ppt_h/2*cos(ppt_r/180*pi))*((1.5-1.5*$)^2-(1.5-1.5*$)^3)">
                                          <p:val>
                                            <p:strVal val="0"/>
                                          </p:val>
                                        </p:tav>
                                        <p:tav tm="100000">
                                          <p:val>
                                            <p:strVal val="1"/>
                                          </p:val>
                                        </p:tav>
                                      </p:tavLst>
                                    </p:anim>
                                    <p:anim to="" calcmode="lin" valueType="num">
                                      <p:cBhvr>
                                        <p:cTn id="9" dur="700" fill="hold">
                                          <p:stCondLst>
                                            <p:cond delay="0"/>
                                          </p:stCondLst>
                                        </p:cTn>
                                        <p:tgtEl>
                                          <p:spTgt spid="5"/>
                                        </p:tgtEl>
                                        <p:attrNameLst>
                                          <p:attrName>ppt_h</p:attrName>
                                        </p:attrNameLst>
                                      </p:cBhvr>
                                      <p:tavLst>
                                        <p:tav tm="0" fmla="#ppt_h-(-#ppt_h)*((1.5-1.5*$)^2-(1.5-1.5*$)^3)">
                                          <p:val>
                                            <p:strVal val="0"/>
                                          </p:val>
                                        </p:tav>
                                        <p:tav tm="100000">
                                          <p:val>
                                            <p:strVal val="1"/>
                                          </p:val>
                                        </p:tav>
                                      </p:tavLst>
                                    </p:anim>
                                    <p:anim to="" calcmode="lin" valueType="num">
                                      <p:cBhvr>
                                        <p:cTn id="10" dur="700" fill="hold">
                                          <p:stCondLst>
                                            <p:cond delay="0"/>
                                          </p:stCondLst>
                                        </p:cTn>
                                        <p:tgtEl>
                                          <p:spTgt spid="5"/>
                                        </p:tgtEl>
                                        <p:attrNameLst>
                                          <p:attrName>ppt_w</p:attrName>
                                        </p:attrNameLst>
                                      </p:cBhvr>
                                      <p:tavLst>
                                        <p:tav tm="0" fmla="#ppt_w-(-#ppt_w)*((1.5-1.5*$)^2-(1.5-1.5*$)^3)">
                                          <p:val>
                                            <p:strVal val="0"/>
                                          </p:val>
                                        </p:tav>
                                        <p:tav tm="100000">
                                          <p:val>
                                            <p:strVal val="1"/>
                                          </p:val>
                                        </p:tav>
                                      </p:tavLst>
                                    </p:anim>
                                  </p:childTnLst>
                                </p:cTn>
                              </p:par>
                              <p:par>
                                <p:cTn id="11" presetID="0" presetClass="entr" presetSubtype="0" fill="hold" grpId="0" nodeType="withEffect">
                                  <p:stCondLst>
                                    <p:cond delay="0"/>
                                  </p:stCondLst>
                                  <p:iterate type="lt">
                                    <p:tmPct val="10000"/>
                                  </p:iterate>
                                  <p:childTnLst>
                                    <p:set>
                                      <p:cBhvr>
                                        <p:cTn id="12" dur="1" fill="hold">
                                          <p:stCondLst>
                                            <p:cond delay="0"/>
                                          </p:stCondLst>
                                        </p:cTn>
                                        <p:tgtEl>
                                          <p:spTgt spid="6"/>
                                        </p:tgtEl>
                                        <p:attrNameLst>
                                          <p:attrName>style.visibility</p:attrName>
                                        </p:attrNameLst>
                                      </p:cBhvr>
                                      <p:to>
                                        <p:strVal val="visible"/>
                                      </p:to>
                                    </p:set>
                                    <p:anim to="" calcmode="lin" valueType="num">
                                      <p:cBhvr>
                                        <p:cTn id="13" dur="700" fill="hold">
                                          <p:stCondLst>
                                            <p:cond delay="0"/>
                                          </p:stCondLst>
                                        </p:cTn>
                                        <p:tgtEl>
                                          <p:spTgt spid="6"/>
                                        </p:tgtEl>
                                        <p:attrNameLst>
                                          <p:attrName>ppt_x</p:attrName>
                                        </p:attrNameLst>
                                      </p:cBhvr>
                                      <p:tavLst>
                                        <p:tav tm="0" fmla="#ppt_x-(-#ppt_w/2*cos(ppt_r/180*pi))*((1.5-1.5*$)^2-(1.5-1.5*$)^3)">
                                          <p:val>
                                            <p:strVal val="0"/>
                                          </p:val>
                                        </p:tav>
                                        <p:tav tm="100000">
                                          <p:val>
                                            <p:strVal val="1"/>
                                          </p:val>
                                        </p:tav>
                                      </p:tavLst>
                                    </p:anim>
                                    <p:anim to="" calcmode="lin" valueType="num">
                                      <p:cBhvr>
                                        <p:cTn id="14" dur="700" fill="hold">
                                          <p:stCondLst>
                                            <p:cond delay="0"/>
                                          </p:stCondLst>
                                        </p:cTn>
                                        <p:tgtEl>
                                          <p:spTgt spid="6"/>
                                        </p:tgtEl>
                                        <p:attrNameLst>
                                          <p:attrName>ppt_y</p:attrName>
                                        </p:attrNameLst>
                                      </p:cBhvr>
                                      <p:tavLst>
                                        <p:tav tm="0" fmla="#ppt_y+(-#ppt_h/2*cos(ppt_r/180*pi))*((1.5-1.5*$)^2-(1.5-1.5*$)^3)">
                                          <p:val>
                                            <p:strVal val="0"/>
                                          </p:val>
                                        </p:tav>
                                        <p:tav tm="100000">
                                          <p:val>
                                            <p:strVal val="1"/>
                                          </p:val>
                                        </p:tav>
                                      </p:tavLst>
                                    </p:anim>
                                    <p:anim to="" calcmode="lin" valueType="num">
                                      <p:cBhvr>
                                        <p:cTn id="15" dur="700" fill="hold">
                                          <p:stCondLst>
                                            <p:cond delay="0"/>
                                          </p:stCondLst>
                                        </p:cTn>
                                        <p:tgtEl>
                                          <p:spTgt spid="6"/>
                                        </p:tgtEl>
                                        <p:attrNameLst>
                                          <p:attrName>ppt_h</p:attrName>
                                        </p:attrNameLst>
                                      </p:cBhvr>
                                      <p:tavLst>
                                        <p:tav tm="0" fmla="#ppt_h-(-#ppt_h)*((1.5-1.5*$)^2-(1.5-1.5*$)^3)">
                                          <p:val>
                                            <p:strVal val="0"/>
                                          </p:val>
                                        </p:tav>
                                        <p:tav tm="100000">
                                          <p:val>
                                            <p:strVal val="1"/>
                                          </p:val>
                                        </p:tav>
                                      </p:tavLst>
                                    </p:anim>
                                    <p:anim to="" calcmode="lin" valueType="num">
                                      <p:cBhvr>
                                        <p:cTn id="16" dur="700" fill="hold">
                                          <p:stCondLst>
                                            <p:cond delay="0"/>
                                          </p:stCondLst>
                                        </p:cTn>
                                        <p:tgtEl>
                                          <p:spTgt spid="6"/>
                                        </p:tgtEl>
                                        <p:attrNameLst>
                                          <p:attrName>ppt_w</p:attrName>
                                        </p:attrNameLst>
                                      </p:cBhvr>
                                      <p:tavLst>
                                        <p:tav tm="0" fmla="#ppt_w-(-#ppt_w)*((1.5-1.5*$)^2-(1.5-1.5*$)^3)">
                                          <p:val>
                                            <p:strVal val="0"/>
                                          </p:val>
                                        </p:tav>
                                        <p:tav tm="100000">
                                          <p:val>
                                            <p:strVal val="1"/>
                                          </p:val>
                                        </p:tav>
                                      </p:tavLst>
                                    </p:anim>
                                  </p:childTnLst>
                                </p:cTn>
                              </p:par>
                              <p:par>
                                <p:cTn id="17" presetID="0" presetClass="entr" presetSubtype="0" fill="hold" grpId="0" nodeType="withEffect">
                                  <p:stCondLst>
                                    <p:cond delay="0"/>
                                  </p:stCondLst>
                                  <p:iterate type="lt">
                                    <p:tmPct val="10000"/>
                                  </p:iterate>
                                  <p:childTnLst>
                                    <p:set>
                                      <p:cBhvr>
                                        <p:cTn id="18" dur="1" fill="hold">
                                          <p:stCondLst>
                                            <p:cond delay="0"/>
                                          </p:stCondLst>
                                        </p:cTn>
                                        <p:tgtEl>
                                          <p:spTgt spid="7"/>
                                        </p:tgtEl>
                                        <p:attrNameLst>
                                          <p:attrName>style.visibility</p:attrName>
                                        </p:attrNameLst>
                                      </p:cBhvr>
                                      <p:to>
                                        <p:strVal val="visible"/>
                                      </p:to>
                                    </p:set>
                                    <p:anim to="" calcmode="lin" valueType="num">
                                      <p:cBhvr>
                                        <p:cTn id="19" dur="700" fill="hold">
                                          <p:stCondLst>
                                            <p:cond delay="0"/>
                                          </p:stCondLst>
                                        </p:cTn>
                                        <p:tgtEl>
                                          <p:spTgt spid="7"/>
                                        </p:tgtEl>
                                        <p:attrNameLst>
                                          <p:attrName>ppt_x</p:attrName>
                                        </p:attrNameLst>
                                      </p:cBhvr>
                                      <p:tavLst>
                                        <p:tav tm="0" fmla="#ppt_x-(-#ppt_w/2*cos(ppt_r/180*pi))*((1.5-1.5*$)^2-(1.5-1.5*$)^3)">
                                          <p:val>
                                            <p:strVal val="0"/>
                                          </p:val>
                                        </p:tav>
                                        <p:tav tm="100000">
                                          <p:val>
                                            <p:strVal val="1"/>
                                          </p:val>
                                        </p:tav>
                                      </p:tavLst>
                                    </p:anim>
                                    <p:anim to="" calcmode="lin" valueType="num">
                                      <p:cBhvr>
                                        <p:cTn id="20" dur="700" fill="hold">
                                          <p:stCondLst>
                                            <p:cond delay="0"/>
                                          </p:stCondLst>
                                        </p:cTn>
                                        <p:tgtEl>
                                          <p:spTgt spid="7"/>
                                        </p:tgtEl>
                                        <p:attrNameLst>
                                          <p:attrName>ppt_y</p:attrName>
                                        </p:attrNameLst>
                                      </p:cBhvr>
                                      <p:tavLst>
                                        <p:tav tm="0" fmla="#ppt_y+(-#ppt_h/2*cos(ppt_r/180*pi))*((1.5-1.5*$)^2-(1.5-1.5*$)^3)">
                                          <p:val>
                                            <p:strVal val="0"/>
                                          </p:val>
                                        </p:tav>
                                        <p:tav tm="100000">
                                          <p:val>
                                            <p:strVal val="1"/>
                                          </p:val>
                                        </p:tav>
                                      </p:tavLst>
                                    </p:anim>
                                    <p:anim to="" calcmode="lin" valueType="num">
                                      <p:cBhvr>
                                        <p:cTn id="21" dur="700" fill="hold">
                                          <p:stCondLst>
                                            <p:cond delay="0"/>
                                          </p:stCondLst>
                                        </p:cTn>
                                        <p:tgtEl>
                                          <p:spTgt spid="7"/>
                                        </p:tgtEl>
                                        <p:attrNameLst>
                                          <p:attrName>ppt_h</p:attrName>
                                        </p:attrNameLst>
                                      </p:cBhvr>
                                      <p:tavLst>
                                        <p:tav tm="0" fmla="#ppt_h-(-#ppt_h)*((1.5-1.5*$)^2-(1.5-1.5*$)^3)">
                                          <p:val>
                                            <p:strVal val="0"/>
                                          </p:val>
                                        </p:tav>
                                        <p:tav tm="100000">
                                          <p:val>
                                            <p:strVal val="1"/>
                                          </p:val>
                                        </p:tav>
                                      </p:tavLst>
                                    </p:anim>
                                    <p:anim to="" calcmode="lin" valueType="num">
                                      <p:cBhvr>
                                        <p:cTn id="22" dur="700" fill="hold">
                                          <p:stCondLst>
                                            <p:cond delay="0"/>
                                          </p:stCondLst>
                                        </p:cTn>
                                        <p:tgtEl>
                                          <p:spTgt spid="7"/>
                                        </p:tgtEl>
                                        <p:attrNameLst>
                                          <p:attrName>ppt_w</p:attrName>
                                        </p:attrNameLst>
                                      </p:cBhvr>
                                      <p:tavLst>
                                        <p:tav tm="0" fmla="#ppt_w-(-#ppt_w)*((1.5-1.5*$)^2-(1.5-1.5*$)^3)">
                                          <p:val>
                                            <p:strVal val="0"/>
                                          </p:val>
                                        </p:tav>
                                        <p:tav tm="100000">
                                          <p:val>
                                            <p:strVal val="1"/>
                                          </p:val>
                                        </p:tav>
                                      </p:tavLst>
                                    </p:anim>
                                  </p:childTnLst>
                                </p:cTn>
                              </p:par>
                              <p:par>
                                <p:cTn id="23" presetID="0" presetClass="entr" presetSubtype="0" fill="hold" grpId="0" nodeType="withEffect">
                                  <p:stCondLst>
                                    <p:cond delay="0"/>
                                  </p:stCondLst>
                                  <p:childTnLst>
                                    <p:set>
                                      <p:cBhvr>
                                        <p:cTn id="24" dur="1" fill="hold">
                                          <p:stCondLst>
                                            <p:cond delay="0"/>
                                          </p:stCondLst>
                                        </p:cTn>
                                        <p:tgtEl>
                                          <p:spTgt spid="8"/>
                                        </p:tgtEl>
                                        <p:attrNameLst>
                                          <p:attrName>style.visibility</p:attrName>
                                        </p:attrNameLst>
                                      </p:cBhvr>
                                      <p:to>
                                        <p:strVal val="visible"/>
                                      </p:to>
                                    </p:set>
                                    <p:anim to="" calcmode="lin" valueType="num">
                                      <p:cBhvr>
                                        <p:cTn id="25" dur="700" fill="hold">
                                          <p:stCondLst>
                                            <p:cond delay="0"/>
                                          </p:stCondLst>
                                        </p:cTn>
                                        <p:tgtEl>
                                          <p:spTgt spid="8"/>
                                        </p:tgtEl>
                                        <p:attrNameLst>
                                          <p:attrName>ppt_x</p:attrName>
                                        </p:attrNameLst>
                                      </p:cBhvr>
                                      <p:tavLst>
                                        <p:tav tm="0" fmla="#ppt_x-(-#ppt_w/2*cos(ppt_r/180*pi))*((1.5-1.5*$)^2-(1.5-1.5*$)^3)">
                                          <p:val>
                                            <p:strVal val="0"/>
                                          </p:val>
                                        </p:tav>
                                        <p:tav tm="100000">
                                          <p:val>
                                            <p:strVal val="1"/>
                                          </p:val>
                                        </p:tav>
                                      </p:tavLst>
                                    </p:anim>
                                    <p:anim to="" calcmode="lin" valueType="num">
                                      <p:cBhvr>
                                        <p:cTn id="26" dur="700" fill="hold">
                                          <p:stCondLst>
                                            <p:cond delay="0"/>
                                          </p:stCondLst>
                                        </p:cTn>
                                        <p:tgtEl>
                                          <p:spTgt spid="8"/>
                                        </p:tgtEl>
                                        <p:attrNameLst>
                                          <p:attrName>ppt_y</p:attrName>
                                        </p:attrNameLst>
                                      </p:cBhvr>
                                      <p:tavLst>
                                        <p:tav tm="0" fmla="#ppt_y+(-#ppt_h/2*cos(ppt_r/180*pi))*((1.5-1.5*$)^2-(1.5-1.5*$)^3)">
                                          <p:val>
                                            <p:strVal val="0"/>
                                          </p:val>
                                        </p:tav>
                                        <p:tav tm="100000">
                                          <p:val>
                                            <p:strVal val="1"/>
                                          </p:val>
                                        </p:tav>
                                      </p:tavLst>
                                    </p:anim>
                                    <p:anim to="" calcmode="lin" valueType="num">
                                      <p:cBhvr>
                                        <p:cTn id="27" dur="700" fill="hold">
                                          <p:stCondLst>
                                            <p:cond delay="0"/>
                                          </p:stCondLst>
                                        </p:cTn>
                                        <p:tgtEl>
                                          <p:spTgt spid="8"/>
                                        </p:tgtEl>
                                        <p:attrNameLst>
                                          <p:attrName>ppt_h</p:attrName>
                                        </p:attrNameLst>
                                      </p:cBhvr>
                                      <p:tavLst>
                                        <p:tav tm="0" fmla="#ppt_h-(-#ppt_h)*((1.5-1.5*$)^2-(1.5-1.5*$)^3)">
                                          <p:val>
                                            <p:strVal val="0"/>
                                          </p:val>
                                        </p:tav>
                                        <p:tav tm="100000">
                                          <p:val>
                                            <p:strVal val="1"/>
                                          </p:val>
                                        </p:tav>
                                      </p:tavLst>
                                    </p:anim>
                                    <p:anim to="" calcmode="lin" valueType="num">
                                      <p:cBhvr>
                                        <p:cTn id="28" dur="700" fill="hold">
                                          <p:stCondLst>
                                            <p:cond delay="0"/>
                                          </p:stCondLst>
                                        </p:cTn>
                                        <p:tgtEl>
                                          <p:spTgt spid="8"/>
                                        </p:tgtEl>
                                        <p:attrNameLst>
                                          <p:attrName>ppt_w</p:attrName>
                                        </p:attrNameLst>
                                      </p:cBhvr>
                                      <p:tavLst>
                                        <p:tav tm="0" fmla="#ppt_w-(-#ppt_w)*((1.5-1.5*$)^2-(1.5-1.5*$)^3)">
                                          <p:val>
                                            <p:strVal val="0"/>
                                          </p:val>
                                        </p:tav>
                                        <p:tav tm="100000">
                                          <p:val>
                                            <p:strVal val="1"/>
                                          </p:val>
                                        </p:tav>
                                      </p:tavLst>
                                    </p:anim>
                                  </p:childTnLst>
                                </p:cTn>
                              </p:par>
                              <p:par>
                                <p:cTn id="29" presetID="0" presetClass="entr" presetSubtype="0" fill="hold" grpId="0" nodeType="withEffect">
                                  <p:stCondLst>
                                    <p:cond delay="0"/>
                                  </p:stCondLst>
                                  <p:childTnLst>
                                    <p:set>
                                      <p:cBhvr>
                                        <p:cTn id="30" dur="1" fill="hold">
                                          <p:stCondLst>
                                            <p:cond delay="0"/>
                                          </p:stCondLst>
                                        </p:cTn>
                                        <p:tgtEl>
                                          <p:spTgt spid="9"/>
                                        </p:tgtEl>
                                        <p:attrNameLst>
                                          <p:attrName>style.visibility</p:attrName>
                                        </p:attrNameLst>
                                      </p:cBhvr>
                                      <p:to>
                                        <p:strVal val="visible"/>
                                      </p:to>
                                    </p:set>
                                    <p:anim to="" calcmode="lin" valueType="num">
                                      <p:cBhvr>
                                        <p:cTn id="31" dur="700" fill="hold">
                                          <p:stCondLst>
                                            <p:cond delay="0"/>
                                          </p:stCondLst>
                                        </p:cTn>
                                        <p:tgtEl>
                                          <p:spTgt spid="9"/>
                                        </p:tgtEl>
                                        <p:attrNameLst>
                                          <p:attrName>ppt_x</p:attrName>
                                        </p:attrNameLst>
                                      </p:cBhvr>
                                      <p:tavLst>
                                        <p:tav tm="0" fmla="#ppt_x-(-#ppt_w/2*cos(ppt_r/180*pi))*((1.5-1.5*$)^2-(1.5-1.5*$)^3)">
                                          <p:val>
                                            <p:strVal val="0"/>
                                          </p:val>
                                        </p:tav>
                                        <p:tav tm="100000">
                                          <p:val>
                                            <p:strVal val="1"/>
                                          </p:val>
                                        </p:tav>
                                      </p:tavLst>
                                    </p:anim>
                                    <p:anim to="" calcmode="lin" valueType="num">
                                      <p:cBhvr>
                                        <p:cTn id="32" dur="700" fill="hold">
                                          <p:stCondLst>
                                            <p:cond delay="0"/>
                                          </p:stCondLst>
                                        </p:cTn>
                                        <p:tgtEl>
                                          <p:spTgt spid="9"/>
                                        </p:tgtEl>
                                        <p:attrNameLst>
                                          <p:attrName>ppt_y</p:attrName>
                                        </p:attrNameLst>
                                      </p:cBhvr>
                                      <p:tavLst>
                                        <p:tav tm="0" fmla="#ppt_y+(-#ppt_h/2*cos(ppt_r/180*pi))*((1.5-1.5*$)^2-(1.5-1.5*$)^3)">
                                          <p:val>
                                            <p:strVal val="0"/>
                                          </p:val>
                                        </p:tav>
                                        <p:tav tm="100000">
                                          <p:val>
                                            <p:strVal val="1"/>
                                          </p:val>
                                        </p:tav>
                                      </p:tavLst>
                                    </p:anim>
                                    <p:anim to="" calcmode="lin" valueType="num">
                                      <p:cBhvr>
                                        <p:cTn id="33" dur="700" fill="hold">
                                          <p:stCondLst>
                                            <p:cond delay="0"/>
                                          </p:stCondLst>
                                        </p:cTn>
                                        <p:tgtEl>
                                          <p:spTgt spid="9"/>
                                        </p:tgtEl>
                                        <p:attrNameLst>
                                          <p:attrName>ppt_h</p:attrName>
                                        </p:attrNameLst>
                                      </p:cBhvr>
                                      <p:tavLst>
                                        <p:tav tm="0" fmla="#ppt_h-(-#ppt_h)*((1.5-1.5*$)^2-(1.5-1.5*$)^3)">
                                          <p:val>
                                            <p:strVal val="0"/>
                                          </p:val>
                                        </p:tav>
                                        <p:tav tm="100000">
                                          <p:val>
                                            <p:strVal val="1"/>
                                          </p:val>
                                        </p:tav>
                                      </p:tavLst>
                                    </p:anim>
                                    <p:anim to="" calcmode="lin" valueType="num">
                                      <p:cBhvr>
                                        <p:cTn id="34" dur="700" fill="hold">
                                          <p:stCondLst>
                                            <p:cond delay="0"/>
                                          </p:stCondLst>
                                        </p:cTn>
                                        <p:tgtEl>
                                          <p:spTgt spid="9"/>
                                        </p:tgtEl>
                                        <p:attrNameLst>
                                          <p:attrName>ppt_w</p:attrName>
                                        </p:attrNameLst>
                                      </p:cBhvr>
                                      <p:tavLst>
                                        <p:tav tm="0" fmla="#ppt_w-(-#ppt_w)*((1.5-1.5*$)^2-(1.5-1.5*$)^3)">
                                          <p:val>
                                            <p:strVal val="0"/>
                                          </p:val>
                                        </p:tav>
                                        <p:tav tm="100000">
                                          <p:val>
                                            <p:strVal val="1"/>
                                          </p:val>
                                        </p:tav>
                                      </p:tavLst>
                                    </p:anim>
                                  </p:childTnLst>
                                </p:cTn>
                              </p:par>
                              <p:par>
                                <p:cTn id="35" presetID="0" presetClass="entr" presetSubtype="0" fill="hold" grpId="0" nodeType="withEffect">
                                  <p:stCondLst>
                                    <p:cond delay="0"/>
                                  </p:stCondLst>
                                  <p:iterate type="lt">
                                    <p:tmPct val="10000"/>
                                  </p:iterate>
                                  <p:childTnLst>
                                    <p:set>
                                      <p:cBhvr>
                                        <p:cTn id="36" dur="1" fill="hold">
                                          <p:stCondLst>
                                            <p:cond delay="0"/>
                                          </p:stCondLst>
                                        </p:cTn>
                                        <p:tgtEl>
                                          <p:spTgt spid="10"/>
                                        </p:tgtEl>
                                        <p:attrNameLst>
                                          <p:attrName>style.visibility</p:attrName>
                                        </p:attrNameLst>
                                      </p:cBhvr>
                                      <p:to>
                                        <p:strVal val="visible"/>
                                      </p:to>
                                    </p:set>
                                    <p:anim to="" calcmode="lin" valueType="num">
                                      <p:cBhvr>
                                        <p:cTn id="37" dur="700" fill="hold">
                                          <p:stCondLst>
                                            <p:cond delay="0"/>
                                          </p:stCondLst>
                                        </p:cTn>
                                        <p:tgtEl>
                                          <p:spTgt spid="10"/>
                                        </p:tgtEl>
                                        <p:attrNameLst>
                                          <p:attrName>ppt_x</p:attrName>
                                        </p:attrNameLst>
                                      </p:cBhvr>
                                      <p:tavLst>
                                        <p:tav tm="0" fmla="#ppt_x-(-#ppt_w/2*cos(ppt_r/180*pi))*((1.5-1.5*$)^2-(1.5-1.5*$)^3)">
                                          <p:val>
                                            <p:strVal val="0"/>
                                          </p:val>
                                        </p:tav>
                                        <p:tav tm="100000">
                                          <p:val>
                                            <p:strVal val="1"/>
                                          </p:val>
                                        </p:tav>
                                      </p:tavLst>
                                    </p:anim>
                                    <p:anim to="" calcmode="lin" valueType="num">
                                      <p:cBhvr>
                                        <p:cTn id="38" dur="700" fill="hold">
                                          <p:stCondLst>
                                            <p:cond delay="0"/>
                                          </p:stCondLst>
                                        </p:cTn>
                                        <p:tgtEl>
                                          <p:spTgt spid="10"/>
                                        </p:tgtEl>
                                        <p:attrNameLst>
                                          <p:attrName>ppt_y</p:attrName>
                                        </p:attrNameLst>
                                      </p:cBhvr>
                                      <p:tavLst>
                                        <p:tav tm="0" fmla="#ppt_y+(-#ppt_h/2*cos(ppt_r/180*pi))*((1.5-1.5*$)^2-(1.5-1.5*$)^3)">
                                          <p:val>
                                            <p:strVal val="0"/>
                                          </p:val>
                                        </p:tav>
                                        <p:tav tm="100000">
                                          <p:val>
                                            <p:strVal val="1"/>
                                          </p:val>
                                        </p:tav>
                                      </p:tavLst>
                                    </p:anim>
                                    <p:anim to="" calcmode="lin" valueType="num">
                                      <p:cBhvr>
                                        <p:cTn id="39" dur="700" fill="hold">
                                          <p:stCondLst>
                                            <p:cond delay="0"/>
                                          </p:stCondLst>
                                        </p:cTn>
                                        <p:tgtEl>
                                          <p:spTgt spid="10"/>
                                        </p:tgtEl>
                                        <p:attrNameLst>
                                          <p:attrName>ppt_h</p:attrName>
                                        </p:attrNameLst>
                                      </p:cBhvr>
                                      <p:tavLst>
                                        <p:tav tm="0" fmla="#ppt_h-(-#ppt_h)*((1.5-1.5*$)^2-(1.5-1.5*$)^3)">
                                          <p:val>
                                            <p:strVal val="0"/>
                                          </p:val>
                                        </p:tav>
                                        <p:tav tm="100000">
                                          <p:val>
                                            <p:strVal val="1"/>
                                          </p:val>
                                        </p:tav>
                                      </p:tavLst>
                                    </p:anim>
                                    <p:anim to="" calcmode="lin" valueType="num">
                                      <p:cBhvr>
                                        <p:cTn id="40" dur="700" fill="hold">
                                          <p:stCondLst>
                                            <p:cond delay="0"/>
                                          </p:stCondLst>
                                        </p:cTn>
                                        <p:tgtEl>
                                          <p:spTgt spid="10"/>
                                        </p:tgtEl>
                                        <p:attrNameLst>
                                          <p:attrName>ppt_w</p:attrName>
                                        </p:attrNameLst>
                                      </p:cBhvr>
                                      <p:tavLst>
                                        <p:tav tm="0" fmla="#ppt_w-(-#ppt_w)*((1.5-1.5*$)^2-(1.5-1.5*$)^3)">
                                          <p:val>
                                            <p:strVal val="0"/>
                                          </p:val>
                                        </p:tav>
                                        <p:tav tm="100000">
                                          <p:val>
                                            <p:strVal val="1"/>
                                          </p:val>
                                        </p:tav>
                                      </p:tavLst>
                                    </p:anim>
                                  </p:childTnLst>
                                </p:cTn>
                              </p:par>
                              <p:par>
                                <p:cTn id="41" presetID="0" presetClass="entr" presetSubtype="0" fill="hold" grpId="0" nodeType="withEffect">
                                  <p:stCondLst>
                                    <p:cond delay="0"/>
                                  </p:stCondLst>
                                  <p:iterate type="lt">
                                    <p:tmPct val="10000"/>
                                  </p:iterate>
                                  <p:childTnLst>
                                    <p:set>
                                      <p:cBhvr>
                                        <p:cTn id="42" dur="1" fill="hold">
                                          <p:stCondLst>
                                            <p:cond delay="0"/>
                                          </p:stCondLst>
                                        </p:cTn>
                                        <p:tgtEl>
                                          <p:spTgt spid="11"/>
                                        </p:tgtEl>
                                        <p:attrNameLst>
                                          <p:attrName>style.visibility</p:attrName>
                                        </p:attrNameLst>
                                      </p:cBhvr>
                                      <p:to>
                                        <p:strVal val="visible"/>
                                      </p:to>
                                    </p:set>
                                    <p:anim to="" calcmode="lin" valueType="num">
                                      <p:cBhvr>
                                        <p:cTn id="43" dur="700" fill="hold">
                                          <p:stCondLst>
                                            <p:cond delay="0"/>
                                          </p:stCondLst>
                                        </p:cTn>
                                        <p:tgtEl>
                                          <p:spTgt spid="11"/>
                                        </p:tgtEl>
                                        <p:attrNameLst>
                                          <p:attrName>ppt_x</p:attrName>
                                        </p:attrNameLst>
                                      </p:cBhvr>
                                      <p:tavLst>
                                        <p:tav tm="0" fmla="#ppt_x-(-#ppt_w/2*cos(ppt_r/180*pi))*((1.5-1.5*$)^2-(1.5-1.5*$)^3)">
                                          <p:val>
                                            <p:strVal val="0"/>
                                          </p:val>
                                        </p:tav>
                                        <p:tav tm="100000">
                                          <p:val>
                                            <p:strVal val="1"/>
                                          </p:val>
                                        </p:tav>
                                      </p:tavLst>
                                    </p:anim>
                                    <p:anim to="" calcmode="lin" valueType="num">
                                      <p:cBhvr>
                                        <p:cTn id="44" dur="700" fill="hold">
                                          <p:stCondLst>
                                            <p:cond delay="0"/>
                                          </p:stCondLst>
                                        </p:cTn>
                                        <p:tgtEl>
                                          <p:spTgt spid="11"/>
                                        </p:tgtEl>
                                        <p:attrNameLst>
                                          <p:attrName>ppt_y</p:attrName>
                                        </p:attrNameLst>
                                      </p:cBhvr>
                                      <p:tavLst>
                                        <p:tav tm="0" fmla="#ppt_y+(-#ppt_h/2*cos(ppt_r/180*pi))*((1.5-1.5*$)^2-(1.5-1.5*$)^3)">
                                          <p:val>
                                            <p:strVal val="0"/>
                                          </p:val>
                                        </p:tav>
                                        <p:tav tm="100000">
                                          <p:val>
                                            <p:strVal val="1"/>
                                          </p:val>
                                        </p:tav>
                                      </p:tavLst>
                                    </p:anim>
                                    <p:anim to="" calcmode="lin" valueType="num">
                                      <p:cBhvr>
                                        <p:cTn id="45" dur="700" fill="hold">
                                          <p:stCondLst>
                                            <p:cond delay="0"/>
                                          </p:stCondLst>
                                        </p:cTn>
                                        <p:tgtEl>
                                          <p:spTgt spid="11"/>
                                        </p:tgtEl>
                                        <p:attrNameLst>
                                          <p:attrName>ppt_h</p:attrName>
                                        </p:attrNameLst>
                                      </p:cBhvr>
                                      <p:tavLst>
                                        <p:tav tm="0" fmla="#ppt_h-(-#ppt_h)*((1.5-1.5*$)^2-(1.5-1.5*$)^3)">
                                          <p:val>
                                            <p:strVal val="0"/>
                                          </p:val>
                                        </p:tav>
                                        <p:tav tm="100000">
                                          <p:val>
                                            <p:strVal val="1"/>
                                          </p:val>
                                        </p:tav>
                                      </p:tavLst>
                                    </p:anim>
                                    <p:anim to="" calcmode="lin" valueType="num">
                                      <p:cBhvr>
                                        <p:cTn id="46" dur="700" fill="hold">
                                          <p:stCondLst>
                                            <p:cond delay="0"/>
                                          </p:stCondLst>
                                        </p:cTn>
                                        <p:tgtEl>
                                          <p:spTgt spid="11"/>
                                        </p:tgtEl>
                                        <p:attrNameLst>
                                          <p:attrName>ppt_w</p:attrName>
                                        </p:attrNameLst>
                                      </p:cBhvr>
                                      <p:tavLst>
                                        <p:tav tm="0" fmla="#ppt_w-(-#ppt_w)*((1.5-1.5*$)^2-(1.5-1.5*$)^3)">
                                          <p:val>
                                            <p:strVal val="0"/>
                                          </p:val>
                                        </p:tav>
                                        <p:tav tm="100000">
                                          <p:val>
                                            <p:strVal val="1"/>
                                          </p:val>
                                        </p:tav>
                                      </p:tavLst>
                                    </p:anim>
                                  </p:childTnLst>
                                </p:cTn>
                              </p:par>
                              <p:par>
                                <p:cTn id="47" presetID="0" presetClass="entr" presetSubtype="0" fill="hold" grpId="0" nodeType="withEffect">
                                  <p:stCondLst>
                                    <p:cond delay="0"/>
                                  </p:stCondLst>
                                  <p:childTnLst>
                                    <p:set>
                                      <p:cBhvr>
                                        <p:cTn id="48" dur="1" fill="hold">
                                          <p:stCondLst>
                                            <p:cond delay="0"/>
                                          </p:stCondLst>
                                        </p:cTn>
                                        <p:tgtEl>
                                          <p:spTgt spid="12"/>
                                        </p:tgtEl>
                                        <p:attrNameLst>
                                          <p:attrName>style.visibility</p:attrName>
                                        </p:attrNameLst>
                                      </p:cBhvr>
                                      <p:to>
                                        <p:strVal val="visible"/>
                                      </p:to>
                                    </p:set>
                                    <p:anim to="" calcmode="lin" valueType="num">
                                      <p:cBhvr>
                                        <p:cTn id="49" dur="700" fill="hold">
                                          <p:stCondLst>
                                            <p:cond delay="0"/>
                                          </p:stCondLst>
                                        </p:cTn>
                                        <p:tgtEl>
                                          <p:spTgt spid="12"/>
                                        </p:tgtEl>
                                        <p:attrNameLst>
                                          <p:attrName>ppt_x</p:attrName>
                                        </p:attrNameLst>
                                      </p:cBhvr>
                                      <p:tavLst>
                                        <p:tav tm="0" fmla="#ppt_x-(-#ppt_w/2*cos(ppt_r/180*pi))*((1.5-1.5*$)^2-(1.5-1.5*$)^3)">
                                          <p:val>
                                            <p:strVal val="0"/>
                                          </p:val>
                                        </p:tav>
                                        <p:tav tm="100000">
                                          <p:val>
                                            <p:strVal val="1"/>
                                          </p:val>
                                        </p:tav>
                                      </p:tavLst>
                                    </p:anim>
                                    <p:anim to="" calcmode="lin" valueType="num">
                                      <p:cBhvr>
                                        <p:cTn id="50" dur="700" fill="hold">
                                          <p:stCondLst>
                                            <p:cond delay="0"/>
                                          </p:stCondLst>
                                        </p:cTn>
                                        <p:tgtEl>
                                          <p:spTgt spid="12"/>
                                        </p:tgtEl>
                                        <p:attrNameLst>
                                          <p:attrName>ppt_y</p:attrName>
                                        </p:attrNameLst>
                                      </p:cBhvr>
                                      <p:tavLst>
                                        <p:tav tm="0" fmla="#ppt_y+(-#ppt_h/2*cos(ppt_r/180*pi))*((1.5-1.5*$)^2-(1.5-1.5*$)^3)">
                                          <p:val>
                                            <p:strVal val="0"/>
                                          </p:val>
                                        </p:tav>
                                        <p:tav tm="100000">
                                          <p:val>
                                            <p:strVal val="1"/>
                                          </p:val>
                                        </p:tav>
                                      </p:tavLst>
                                    </p:anim>
                                    <p:anim to="" calcmode="lin" valueType="num">
                                      <p:cBhvr>
                                        <p:cTn id="51" dur="700" fill="hold">
                                          <p:stCondLst>
                                            <p:cond delay="0"/>
                                          </p:stCondLst>
                                        </p:cTn>
                                        <p:tgtEl>
                                          <p:spTgt spid="12"/>
                                        </p:tgtEl>
                                        <p:attrNameLst>
                                          <p:attrName>ppt_h</p:attrName>
                                        </p:attrNameLst>
                                      </p:cBhvr>
                                      <p:tavLst>
                                        <p:tav tm="0" fmla="#ppt_h-(-#ppt_h)*((1.5-1.5*$)^2-(1.5-1.5*$)^3)">
                                          <p:val>
                                            <p:strVal val="0"/>
                                          </p:val>
                                        </p:tav>
                                        <p:tav tm="100000">
                                          <p:val>
                                            <p:strVal val="1"/>
                                          </p:val>
                                        </p:tav>
                                      </p:tavLst>
                                    </p:anim>
                                    <p:anim to="" calcmode="lin" valueType="num">
                                      <p:cBhvr>
                                        <p:cTn id="52" dur="700" fill="hold">
                                          <p:stCondLst>
                                            <p:cond delay="0"/>
                                          </p:stCondLst>
                                        </p:cTn>
                                        <p:tgtEl>
                                          <p:spTgt spid="12"/>
                                        </p:tgtEl>
                                        <p:attrNameLst>
                                          <p:attrName>ppt_w</p:attrName>
                                        </p:attrNameLst>
                                      </p:cBhvr>
                                      <p:tavLst>
                                        <p:tav tm="0" fmla="#ppt_w-(-#ppt_w)*((1.5-1.5*$)^2-(1.5-1.5*$)^3)">
                                          <p:val>
                                            <p:strVal val="0"/>
                                          </p:val>
                                        </p:tav>
                                        <p:tav tm="100000">
                                          <p:val>
                                            <p:strVal val="1"/>
                                          </p:val>
                                        </p:tav>
                                      </p:tavLst>
                                    </p:anim>
                                  </p:childTnLst>
                                </p:cTn>
                              </p:par>
                              <p:par>
                                <p:cTn id="53" presetID="0" presetClass="entr" presetSubtype="0" fill="hold" grpId="0" nodeType="withEffect">
                                  <p:stCondLst>
                                    <p:cond delay="0"/>
                                  </p:stCondLst>
                                  <p:iterate type="lt">
                                    <p:tmPct val="10000"/>
                                  </p:iterate>
                                  <p:childTnLst>
                                    <p:set>
                                      <p:cBhvr>
                                        <p:cTn id="54" dur="1" fill="hold">
                                          <p:stCondLst>
                                            <p:cond delay="0"/>
                                          </p:stCondLst>
                                        </p:cTn>
                                        <p:tgtEl>
                                          <p:spTgt spid="13"/>
                                        </p:tgtEl>
                                        <p:attrNameLst>
                                          <p:attrName>style.visibility</p:attrName>
                                        </p:attrNameLst>
                                      </p:cBhvr>
                                      <p:to>
                                        <p:strVal val="visible"/>
                                      </p:to>
                                    </p:set>
                                    <p:anim to="" calcmode="lin" valueType="num">
                                      <p:cBhvr>
                                        <p:cTn id="55" dur="700" fill="hold">
                                          <p:stCondLst>
                                            <p:cond delay="0"/>
                                          </p:stCondLst>
                                        </p:cTn>
                                        <p:tgtEl>
                                          <p:spTgt spid="13"/>
                                        </p:tgtEl>
                                        <p:attrNameLst>
                                          <p:attrName>ppt_x</p:attrName>
                                        </p:attrNameLst>
                                      </p:cBhvr>
                                      <p:tavLst>
                                        <p:tav tm="0" fmla="#ppt_x-(-#ppt_w/2*cos(ppt_r/180*pi))*((1.5-1.5*$)^2-(1.5-1.5*$)^3)">
                                          <p:val>
                                            <p:strVal val="0"/>
                                          </p:val>
                                        </p:tav>
                                        <p:tav tm="100000">
                                          <p:val>
                                            <p:strVal val="1"/>
                                          </p:val>
                                        </p:tav>
                                      </p:tavLst>
                                    </p:anim>
                                    <p:anim to="" calcmode="lin" valueType="num">
                                      <p:cBhvr>
                                        <p:cTn id="56" dur="700" fill="hold">
                                          <p:stCondLst>
                                            <p:cond delay="0"/>
                                          </p:stCondLst>
                                        </p:cTn>
                                        <p:tgtEl>
                                          <p:spTgt spid="13"/>
                                        </p:tgtEl>
                                        <p:attrNameLst>
                                          <p:attrName>ppt_y</p:attrName>
                                        </p:attrNameLst>
                                      </p:cBhvr>
                                      <p:tavLst>
                                        <p:tav tm="0" fmla="#ppt_y+(-#ppt_h/2*cos(ppt_r/180*pi))*((1.5-1.5*$)^2-(1.5-1.5*$)^3)">
                                          <p:val>
                                            <p:strVal val="0"/>
                                          </p:val>
                                        </p:tav>
                                        <p:tav tm="100000">
                                          <p:val>
                                            <p:strVal val="1"/>
                                          </p:val>
                                        </p:tav>
                                      </p:tavLst>
                                    </p:anim>
                                    <p:anim to="" calcmode="lin" valueType="num">
                                      <p:cBhvr>
                                        <p:cTn id="57" dur="700" fill="hold">
                                          <p:stCondLst>
                                            <p:cond delay="0"/>
                                          </p:stCondLst>
                                        </p:cTn>
                                        <p:tgtEl>
                                          <p:spTgt spid="13"/>
                                        </p:tgtEl>
                                        <p:attrNameLst>
                                          <p:attrName>ppt_h</p:attrName>
                                        </p:attrNameLst>
                                      </p:cBhvr>
                                      <p:tavLst>
                                        <p:tav tm="0" fmla="#ppt_h-(-#ppt_h)*((1.5-1.5*$)^2-(1.5-1.5*$)^3)">
                                          <p:val>
                                            <p:strVal val="0"/>
                                          </p:val>
                                        </p:tav>
                                        <p:tav tm="100000">
                                          <p:val>
                                            <p:strVal val="1"/>
                                          </p:val>
                                        </p:tav>
                                      </p:tavLst>
                                    </p:anim>
                                    <p:anim to="" calcmode="lin" valueType="num">
                                      <p:cBhvr>
                                        <p:cTn id="58" dur="700" fill="hold">
                                          <p:stCondLst>
                                            <p:cond delay="0"/>
                                          </p:stCondLst>
                                        </p:cTn>
                                        <p:tgtEl>
                                          <p:spTgt spid="13"/>
                                        </p:tgtEl>
                                        <p:attrNameLst>
                                          <p:attrName>ppt_w</p:attrName>
                                        </p:attrNameLst>
                                      </p:cBhvr>
                                      <p:tavLst>
                                        <p:tav tm="0" fmla="#ppt_w-(-#ppt_w)*((1.5-1.5*$)^2-(1.5-1.5*$)^3)">
                                          <p:val>
                                            <p:strVal val="0"/>
                                          </p:val>
                                        </p:tav>
                                        <p:tav tm="100000">
                                          <p:val>
                                            <p:strVal val="1"/>
                                          </p:val>
                                        </p:tav>
                                      </p:tavLst>
                                    </p:anim>
                                  </p:childTnLst>
                                </p:cTn>
                              </p:par>
                              <p:par>
                                <p:cTn id="59" presetID="0" presetClass="entr" presetSubtype="0" fill="hold" grpId="0" nodeType="withEffect">
                                  <p:stCondLst>
                                    <p:cond delay="0"/>
                                  </p:stCondLst>
                                  <p:iterate type="lt">
                                    <p:tmPct val="10000"/>
                                  </p:iterate>
                                  <p:childTnLst>
                                    <p:set>
                                      <p:cBhvr>
                                        <p:cTn id="60" dur="1" fill="hold">
                                          <p:stCondLst>
                                            <p:cond delay="0"/>
                                          </p:stCondLst>
                                        </p:cTn>
                                        <p:tgtEl>
                                          <p:spTgt spid="14"/>
                                        </p:tgtEl>
                                        <p:attrNameLst>
                                          <p:attrName>style.visibility</p:attrName>
                                        </p:attrNameLst>
                                      </p:cBhvr>
                                      <p:to>
                                        <p:strVal val="visible"/>
                                      </p:to>
                                    </p:set>
                                    <p:anim to="" calcmode="lin" valueType="num">
                                      <p:cBhvr>
                                        <p:cTn id="61" dur="700" fill="hold">
                                          <p:stCondLst>
                                            <p:cond delay="0"/>
                                          </p:stCondLst>
                                        </p:cTn>
                                        <p:tgtEl>
                                          <p:spTgt spid="14"/>
                                        </p:tgtEl>
                                        <p:attrNameLst>
                                          <p:attrName>ppt_x</p:attrName>
                                        </p:attrNameLst>
                                      </p:cBhvr>
                                      <p:tavLst>
                                        <p:tav tm="0" fmla="#ppt_x-(-#ppt_w/2*cos(ppt_r/180*pi))*((1.5-1.5*$)^2-(1.5-1.5*$)^3)">
                                          <p:val>
                                            <p:strVal val="0"/>
                                          </p:val>
                                        </p:tav>
                                        <p:tav tm="100000">
                                          <p:val>
                                            <p:strVal val="1"/>
                                          </p:val>
                                        </p:tav>
                                      </p:tavLst>
                                    </p:anim>
                                    <p:anim to="" calcmode="lin" valueType="num">
                                      <p:cBhvr>
                                        <p:cTn id="62" dur="700" fill="hold">
                                          <p:stCondLst>
                                            <p:cond delay="0"/>
                                          </p:stCondLst>
                                        </p:cTn>
                                        <p:tgtEl>
                                          <p:spTgt spid="14"/>
                                        </p:tgtEl>
                                        <p:attrNameLst>
                                          <p:attrName>ppt_y</p:attrName>
                                        </p:attrNameLst>
                                      </p:cBhvr>
                                      <p:tavLst>
                                        <p:tav tm="0" fmla="#ppt_y+(-#ppt_h/2*cos(ppt_r/180*pi))*((1.5-1.5*$)^2-(1.5-1.5*$)^3)">
                                          <p:val>
                                            <p:strVal val="0"/>
                                          </p:val>
                                        </p:tav>
                                        <p:tav tm="100000">
                                          <p:val>
                                            <p:strVal val="1"/>
                                          </p:val>
                                        </p:tav>
                                      </p:tavLst>
                                    </p:anim>
                                    <p:anim to="" calcmode="lin" valueType="num">
                                      <p:cBhvr>
                                        <p:cTn id="63" dur="700" fill="hold">
                                          <p:stCondLst>
                                            <p:cond delay="0"/>
                                          </p:stCondLst>
                                        </p:cTn>
                                        <p:tgtEl>
                                          <p:spTgt spid="14"/>
                                        </p:tgtEl>
                                        <p:attrNameLst>
                                          <p:attrName>ppt_h</p:attrName>
                                        </p:attrNameLst>
                                      </p:cBhvr>
                                      <p:tavLst>
                                        <p:tav tm="0" fmla="#ppt_h-(-#ppt_h)*((1.5-1.5*$)^2-(1.5-1.5*$)^3)">
                                          <p:val>
                                            <p:strVal val="0"/>
                                          </p:val>
                                        </p:tav>
                                        <p:tav tm="100000">
                                          <p:val>
                                            <p:strVal val="1"/>
                                          </p:val>
                                        </p:tav>
                                      </p:tavLst>
                                    </p:anim>
                                    <p:anim to="" calcmode="lin" valueType="num">
                                      <p:cBhvr>
                                        <p:cTn id="64" dur="700" fill="hold">
                                          <p:stCondLst>
                                            <p:cond delay="0"/>
                                          </p:stCondLst>
                                        </p:cTn>
                                        <p:tgtEl>
                                          <p:spTgt spid="14"/>
                                        </p:tgtEl>
                                        <p:attrNameLst>
                                          <p:attrName>ppt_w</p:attrName>
                                        </p:attrNameLst>
                                      </p:cBhvr>
                                      <p:tavLst>
                                        <p:tav tm="0" fmla="#ppt_w-(-#ppt_w)*((1.5-1.5*$)^2-(1.5-1.5*$)^3)">
                                          <p:val>
                                            <p:strVal val="0"/>
                                          </p:val>
                                        </p:tav>
                                        <p:tav tm="100000">
                                          <p:val>
                                            <p:strVal val="1"/>
                                          </p:val>
                                        </p:tav>
                                      </p:tavLst>
                                    </p:anim>
                                  </p:childTnLst>
                                </p:cTn>
                              </p:par>
                              <p:par>
                                <p:cTn id="65" presetID="0" presetClass="entr" presetSubtype="0" fill="hold" grpId="0" nodeType="withEffect">
                                  <p:stCondLst>
                                    <p:cond delay="0"/>
                                  </p:stCondLst>
                                  <p:iterate type="lt">
                                    <p:tmPct val="10000"/>
                                  </p:iterate>
                                  <p:childTnLst>
                                    <p:set>
                                      <p:cBhvr>
                                        <p:cTn id="66" dur="1" fill="hold">
                                          <p:stCondLst>
                                            <p:cond delay="0"/>
                                          </p:stCondLst>
                                        </p:cTn>
                                        <p:tgtEl>
                                          <p:spTgt spid="15"/>
                                        </p:tgtEl>
                                        <p:attrNameLst>
                                          <p:attrName>style.visibility</p:attrName>
                                        </p:attrNameLst>
                                      </p:cBhvr>
                                      <p:to>
                                        <p:strVal val="visible"/>
                                      </p:to>
                                    </p:set>
                                    <p:anim to="" calcmode="lin" valueType="num">
                                      <p:cBhvr>
                                        <p:cTn id="67" dur="700" fill="hold">
                                          <p:stCondLst>
                                            <p:cond delay="0"/>
                                          </p:stCondLst>
                                        </p:cTn>
                                        <p:tgtEl>
                                          <p:spTgt spid="15"/>
                                        </p:tgtEl>
                                        <p:attrNameLst>
                                          <p:attrName>ppt_x</p:attrName>
                                        </p:attrNameLst>
                                      </p:cBhvr>
                                      <p:tavLst>
                                        <p:tav tm="0" fmla="#ppt_x-(-#ppt_w/2*cos(ppt_r/180*pi))*((1.5-1.5*$)^2-(1.5-1.5*$)^3)">
                                          <p:val>
                                            <p:strVal val="0"/>
                                          </p:val>
                                        </p:tav>
                                        <p:tav tm="100000">
                                          <p:val>
                                            <p:strVal val="1"/>
                                          </p:val>
                                        </p:tav>
                                      </p:tavLst>
                                    </p:anim>
                                    <p:anim to="" calcmode="lin" valueType="num">
                                      <p:cBhvr>
                                        <p:cTn id="68" dur="700" fill="hold">
                                          <p:stCondLst>
                                            <p:cond delay="0"/>
                                          </p:stCondLst>
                                        </p:cTn>
                                        <p:tgtEl>
                                          <p:spTgt spid="15"/>
                                        </p:tgtEl>
                                        <p:attrNameLst>
                                          <p:attrName>ppt_y</p:attrName>
                                        </p:attrNameLst>
                                      </p:cBhvr>
                                      <p:tavLst>
                                        <p:tav tm="0" fmla="#ppt_y+(-#ppt_h/2*cos(ppt_r/180*pi))*((1.5-1.5*$)^2-(1.5-1.5*$)^3)">
                                          <p:val>
                                            <p:strVal val="0"/>
                                          </p:val>
                                        </p:tav>
                                        <p:tav tm="100000">
                                          <p:val>
                                            <p:strVal val="1"/>
                                          </p:val>
                                        </p:tav>
                                      </p:tavLst>
                                    </p:anim>
                                    <p:anim to="" calcmode="lin" valueType="num">
                                      <p:cBhvr>
                                        <p:cTn id="69" dur="700" fill="hold">
                                          <p:stCondLst>
                                            <p:cond delay="0"/>
                                          </p:stCondLst>
                                        </p:cTn>
                                        <p:tgtEl>
                                          <p:spTgt spid="15"/>
                                        </p:tgtEl>
                                        <p:attrNameLst>
                                          <p:attrName>ppt_h</p:attrName>
                                        </p:attrNameLst>
                                      </p:cBhvr>
                                      <p:tavLst>
                                        <p:tav tm="0" fmla="#ppt_h-(-#ppt_h)*((1.5-1.5*$)^2-(1.5-1.5*$)^3)">
                                          <p:val>
                                            <p:strVal val="0"/>
                                          </p:val>
                                        </p:tav>
                                        <p:tav tm="100000">
                                          <p:val>
                                            <p:strVal val="1"/>
                                          </p:val>
                                        </p:tav>
                                      </p:tavLst>
                                    </p:anim>
                                    <p:anim to="" calcmode="lin" valueType="num">
                                      <p:cBhvr>
                                        <p:cTn id="70" dur="700" fill="hold">
                                          <p:stCondLst>
                                            <p:cond delay="0"/>
                                          </p:stCondLst>
                                        </p:cTn>
                                        <p:tgtEl>
                                          <p:spTgt spid="15"/>
                                        </p:tgtEl>
                                        <p:attrNameLst>
                                          <p:attrName>ppt_w</p:attrName>
                                        </p:attrNameLst>
                                      </p:cBhvr>
                                      <p:tavLst>
                                        <p:tav tm="0" fmla="#ppt_w-(-#ppt_w)*((1.5-1.5*$)^2-(1.5-1.5*$)^3)">
                                          <p:val>
                                            <p:strVal val="0"/>
                                          </p:val>
                                        </p:tav>
                                        <p:tav tm="100000">
                                          <p:val>
                                            <p:strVal val="1"/>
                                          </p:val>
                                        </p:tav>
                                      </p:tavLst>
                                    </p:anim>
                                  </p:childTnLst>
                                </p:cTn>
                              </p:par>
                              <p:par>
                                <p:cTn id="71" presetID="0" presetClass="entr" presetSubtype="0" fill="hold" grpId="0" nodeType="withEffect">
                                  <p:stCondLst>
                                    <p:cond delay="0"/>
                                  </p:stCondLst>
                                  <p:childTnLst>
                                    <p:set>
                                      <p:cBhvr>
                                        <p:cTn id="72" dur="1" fill="hold">
                                          <p:stCondLst>
                                            <p:cond delay="0"/>
                                          </p:stCondLst>
                                        </p:cTn>
                                        <p:tgtEl>
                                          <p:spTgt spid="16"/>
                                        </p:tgtEl>
                                        <p:attrNameLst>
                                          <p:attrName>style.visibility</p:attrName>
                                        </p:attrNameLst>
                                      </p:cBhvr>
                                      <p:to>
                                        <p:strVal val="visible"/>
                                      </p:to>
                                    </p:set>
                                    <p:anim to="" calcmode="lin" valueType="num">
                                      <p:cBhvr>
                                        <p:cTn id="73" dur="700" fill="hold">
                                          <p:stCondLst>
                                            <p:cond delay="0"/>
                                          </p:stCondLst>
                                        </p:cTn>
                                        <p:tgtEl>
                                          <p:spTgt spid="16"/>
                                        </p:tgtEl>
                                        <p:attrNameLst>
                                          <p:attrName>ppt_x</p:attrName>
                                        </p:attrNameLst>
                                      </p:cBhvr>
                                      <p:tavLst>
                                        <p:tav tm="0" fmla="#ppt_x-(-#ppt_w/2*cos(ppt_r/180*pi))*((1.5-1.5*$)^2-(1.5-1.5*$)^3)">
                                          <p:val>
                                            <p:strVal val="0"/>
                                          </p:val>
                                        </p:tav>
                                        <p:tav tm="100000">
                                          <p:val>
                                            <p:strVal val="1"/>
                                          </p:val>
                                        </p:tav>
                                      </p:tavLst>
                                    </p:anim>
                                    <p:anim to="" calcmode="lin" valueType="num">
                                      <p:cBhvr>
                                        <p:cTn id="74" dur="700" fill="hold">
                                          <p:stCondLst>
                                            <p:cond delay="0"/>
                                          </p:stCondLst>
                                        </p:cTn>
                                        <p:tgtEl>
                                          <p:spTgt spid="16"/>
                                        </p:tgtEl>
                                        <p:attrNameLst>
                                          <p:attrName>ppt_y</p:attrName>
                                        </p:attrNameLst>
                                      </p:cBhvr>
                                      <p:tavLst>
                                        <p:tav tm="0" fmla="#ppt_y+(-#ppt_h/2*cos(ppt_r/180*pi))*((1.5-1.5*$)^2-(1.5-1.5*$)^3)">
                                          <p:val>
                                            <p:strVal val="0"/>
                                          </p:val>
                                        </p:tav>
                                        <p:tav tm="100000">
                                          <p:val>
                                            <p:strVal val="1"/>
                                          </p:val>
                                        </p:tav>
                                      </p:tavLst>
                                    </p:anim>
                                    <p:anim to="" calcmode="lin" valueType="num">
                                      <p:cBhvr>
                                        <p:cTn id="75" dur="700" fill="hold">
                                          <p:stCondLst>
                                            <p:cond delay="0"/>
                                          </p:stCondLst>
                                        </p:cTn>
                                        <p:tgtEl>
                                          <p:spTgt spid="16"/>
                                        </p:tgtEl>
                                        <p:attrNameLst>
                                          <p:attrName>ppt_h</p:attrName>
                                        </p:attrNameLst>
                                      </p:cBhvr>
                                      <p:tavLst>
                                        <p:tav tm="0" fmla="#ppt_h-(-#ppt_h)*((1.5-1.5*$)^2-(1.5-1.5*$)^3)">
                                          <p:val>
                                            <p:strVal val="0"/>
                                          </p:val>
                                        </p:tav>
                                        <p:tav tm="100000">
                                          <p:val>
                                            <p:strVal val="1"/>
                                          </p:val>
                                        </p:tav>
                                      </p:tavLst>
                                    </p:anim>
                                    <p:anim to="" calcmode="lin" valueType="num">
                                      <p:cBhvr>
                                        <p:cTn id="76" dur="700" fill="hold">
                                          <p:stCondLst>
                                            <p:cond delay="0"/>
                                          </p:stCondLst>
                                        </p:cTn>
                                        <p:tgtEl>
                                          <p:spTgt spid="16"/>
                                        </p:tgtEl>
                                        <p:attrNameLst>
                                          <p:attrName>ppt_w</p:attrName>
                                        </p:attrNameLst>
                                      </p:cBhvr>
                                      <p:tavLst>
                                        <p:tav tm="0" fmla="#ppt_w-(-#ppt_w)*((1.5-1.5*$)^2-(1.5-1.5*$)^3)">
                                          <p:val>
                                            <p:strVal val="0"/>
                                          </p:val>
                                        </p:tav>
                                        <p:tav tm="100000">
                                          <p:val>
                                            <p:strVal val="1"/>
                                          </p:val>
                                        </p:tav>
                                      </p:tavLst>
                                    </p:anim>
                                  </p:childTnLst>
                                </p:cTn>
                              </p:par>
                              <p:par>
                                <p:cTn id="77" presetID="0" presetClass="entr" presetSubtype="0" fill="hold" grpId="0" nodeType="withEffect">
                                  <p:stCondLst>
                                    <p:cond delay="0"/>
                                  </p:stCondLst>
                                  <p:childTnLst>
                                    <p:set>
                                      <p:cBhvr>
                                        <p:cTn id="78" dur="1" fill="hold">
                                          <p:stCondLst>
                                            <p:cond delay="0"/>
                                          </p:stCondLst>
                                        </p:cTn>
                                        <p:tgtEl>
                                          <p:spTgt spid="17"/>
                                        </p:tgtEl>
                                        <p:attrNameLst>
                                          <p:attrName>style.visibility</p:attrName>
                                        </p:attrNameLst>
                                      </p:cBhvr>
                                      <p:to>
                                        <p:strVal val="visible"/>
                                      </p:to>
                                    </p:set>
                                    <p:anim to="" calcmode="lin" valueType="num">
                                      <p:cBhvr>
                                        <p:cTn id="79" dur="700" fill="hold">
                                          <p:stCondLst>
                                            <p:cond delay="0"/>
                                          </p:stCondLst>
                                        </p:cTn>
                                        <p:tgtEl>
                                          <p:spTgt spid="17"/>
                                        </p:tgtEl>
                                        <p:attrNameLst>
                                          <p:attrName>ppt_x</p:attrName>
                                        </p:attrNameLst>
                                      </p:cBhvr>
                                      <p:tavLst>
                                        <p:tav tm="0" fmla="#ppt_x-(-#ppt_w/2*cos(ppt_r/180*pi))*((1.5-1.5*$)^2-(1.5-1.5*$)^3)">
                                          <p:val>
                                            <p:strVal val="0"/>
                                          </p:val>
                                        </p:tav>
                                        <p:tav tm="100000">
                                          <p:val>
                                            <p:strVal val="1"/>
                                          </p:val>
                                        </p:tav>
                                      </p:tavLst>
                                    </p:anim>
                                    <p:anim to="" calcmode="lin" valueType="num">
                                      <p:cBhvr>
                                        <p:cTn id="80" dur="700" fill="hold">
                                          <p:stCondLst>
                                            <p:cond delay="0"/>
                                          </p:stCondLst>
                                        </p:cTn>
                                        <p:tgtEl>
                                          <p:spTgt spid="17"/>
                                        </p:tgtEl>
                                        <p:attrNameLst>
                                          <p:attrName>ppt_y</p:attrName>
                                        </p:attrNameLst>
                                      </p:cBhvr>
                                      <p:tavLst>
                                        <p:tav tm="0" fmla="#ppt_y+(-#ppt_h/2*cos(ppt_r/180*pi))*((1.5-1.5*$)^2-(1.5-1.5*$)^3)">
                                          <p:val>
                                            <p:strVal val="0"/>
                                          </p:val>
                                        </p:tav>
                                        <p:tav tm="100000">
                                          <p:val>
                                            <p:strVal val="1"/>
                                          </p:val>
                                        </p:tav>
                                      </p:tavLst>
                                    </p:anim>
                                    <p:anim to="" calcmode="lin" valueType="num">
                                      <p:cBhvr>
                                        <p:cTn id="81" dur="700" fill="hold">
                                          <p:stCondLst>
                                            <p:cond delay="0"/>
                                          </p:stCondLst>
                                        </p:cTn>
                                        <p:tgtEl>
                                          <p:spTgt spid="17"/>
                                        </p:tgtEl>
                                        <p:attrNameLst>
                                          <p:attrName>ppt_h</p:attrName>
                                        </p:attrNameLst>
                                      </p:cBhvr>
                                      <p:tavLst>
                                        <p:tav tm="0" fmla="#ppt_h-(-#ppt_h)*((1.5-1.5*$)^2-(1.5-1.5*$)^3)">
                                          <p:val>
                                            <p:strVal val="0"/>
                                          </p:val>
                                        </p:tav>
                                        <p:tav tm="100000">
                                          <p:val>
                                            <p:strVal val="1"/>
                                          </p:val>
                                        </p:tav>
                                      </p:tavLst>
                                    </p:anim>
                                    <p:anim to="" calcmode="lin" valueType="num">
                                      <p:cBhvr>
                                        <p:cTn id="82" dur="700" fill="hold">
                                          <p:stCondLst>
                                            <p:cond delay="0"/>
                                          </p:stCondLst>
                                        </p:cTn>
                                        <p:tgtEl>
                                          <p:spTgt spid="17"/>
                                        </p:tgtEl>
                                        <p:attrNameLst>
                                          <p:attrName>ppt_w</p:attrName>
                                        </p:attrNameLst>
                                      </p:cBhvr>
                                      <p:tavLst>
                                        <p:tav tm="0" fmla="#ppt_w-(-#ppt_w)*((1.5-1.5*$)^2-(1.5-1.5*$)^3)">
                                          <p:val>
                                            <p:strVal val="0"/>
                                          </p:val>
                                        </p:tav>
                                        <p:tav tm="100000">
                                          <p:val>
                                            <p:strVal val="1"/>
                                          </p:val>
                                        </p:tav>
                                      </p:tavLst>
                                    </p:anim>
                                  </p:childTnLst>
                                </p:cTn>
                              </p:par>
                              <p:par>
                                <p:cTn id="83" presetID="0" presetClass="entr" presetSubtype="0" fill="hold" grpId="0" nodeType="withEffect">
                                  <p:stCondLst>
                                    <p:cond delay="0"/>
                                  </p:stCondLst>
                                  <p:iterate type="lt">
                                    <p:tmPct val="10000"/>
                                  </p:iterate>
                                  <p:childTnLst>
                                    <p:set>
                                      <p:cBhvr>
                                        <p:cTn id="84" dur="1" fill="hold">
                                          <p:stCondLst>
                                            <p:cond delay="0"/>
                                          </p:stCondLst>
                                        </p:cTn>
                                        <p:tgtEl>
                                          <p:spTgt spid="18"/>
                                        </p:tgtEl>
                                        <p:attrNameLst>
                                          <p:attrName>style.visibility</p:attrName>
                                        </p:attrNameLst>
                                      </p:cBhvr>
                                      <p:to>
                                        <p:strVal val="visible"/>
                                      </p:to>
                                    </p:set>
                                    <p:anim to="" calcmode="lin" valueType="num">
                                      <p:cBhvr>
                                        <p:cTn id="85" dur="700" fill="hold">
                                          <p:stCondLst>
                                            <p:cond delay="0"/>
                                          </p:stCondLst>
                                        </p:cTn>
                                        <p:tgtEl>
                                          <p:spTgt spid="18"/>
                                        </p:tgtEl>
                                        <p:attrNameLst>
                                          <p:attrName>ppt_x</p:attrName>
                                        </p:attrNameLst>
                                      </p:cBhvr>
                                      <p:tavLst>
                                        <p:tav tm="0" fmla="#ppt_x-(-#ppt_w/2*cos(ppt_r/180*pi))*((1.5-1.5*$)^2-(1.5-1.5*$)^3)">
                                          <p:val>
                                            <p:strVal val="0"/>
                                          </p:val>
                                        </p:tav>
                                        <p:tav tm="100000">
                                          <p:val>
                                            <p:strVal val="1"/>
                                          </p:val>
                                        </p:tav>
                                      </p:tavLst>
                                    </p:anim>
                                    <p:anim to="" calcmode="lin" valueType="num">
                                      <p:cBhvr>
                                        <p:cTn id="86" dur="700" fill="hold">
                                          <p:stCondLst>
                                            <p:cond delay="0"/>
                                          </p:stCondLst>
                                        </p:cTn>
                                        <p:tgtEl>
                                          <p:spTgt spid="18"/>
                                        </p:tgtEl>
                                        <p:attrNameLst>
                                          <p:attrName>ppt_y</p:attrName>
                                        </p:attrNameLst>
                                      </p:cBhvr>
                                      <p:tavLst>
                                        <p:tav tm="0" fmla="#ppt_y+(-#ppt_h/2*cos(ppt_r/180*pi))*((1.5-1.5*$)^2-(1.5-1.5*$)^3)">
                                          <p:val>
                                            <p:strVal val="0"/>
                                          </p:val>
                                        </p:tav>
                                        <p:tav tm="100000">
                                          <p:val>
                                            <p:strVal val="1"/>
                                          </p:val>
                                        </p:tav>
                                      </p:tavLst>
                                    </p:anim>
                                    <p:anim to="" calcmode="lin" valueType="num">
                                      <p:cBhvr>
                                        <p:cTn id="87" dur="700" fill="hold">
                                          <p:stCondLst>
                                            <p:cond delay="0"/>
                                          </p:stCondLst>
                                        </p:cTn>
                                        <p:tgtEl>
                                          <p:spTgt spid="18"/>
                                        </p:tgtEl>
                                        <p:attrNameLst>
                                          <p:attrName>ppt_h</p:attrName>
                                        </p:attrNameLst>
                                      </p:cBhvr>
                                      <p:tavLst>
                                        <p:tav tm="0" fmla="#ppt_h-(-#ppt_h)*((1.5-1.5*$)^2-(1.5-1.5*$)^3)">
                                          <p:val>
                                            <p:strVal val="0"/>
                                          </p:val>
                                        </p:tav>
                                        <p:tav tm="100000">
                                          <p:val>
                                            <p:strVal val="1"/>
                                          </p:val>
                                        </p:tav>
                                      </p:tavLst>
                                    </p:anim>
                                    <p:anim to="" calcmode="lin" valueType="num">
                                      <p:cBhvr>
                                        <p:cTn id="88" dur="700" fill="hold">
                                          <p:stCondLst>
                                            <p:cond delay="0"/>
                                          </p:stCondLst>
                                        </p:cTn>
                                        <p:tgtEl>
                                          <p:spTgt spid="18"/>
                                        </p:tgtEl>
                                        <p:attrNameLst>
                                          <p:attrName>ppt_w</p:attrName>
                                        </p:attrNameLst>
                                      </p:cBhvr>
                                      <p:tavLst>
                                        <p:tav tm="0" fmla="#ppt_w-(-#ppt_w)*((1.5-1.5*$)^2-(1.5-1.5*$)^3)">
                                          <p:val>
                                            <p:strVal val="0"/>
                                          </p:val>
                                        </p:tav>
                                        <p:tav tm="100000">
                                          <p:val>
                                            <p:strVal val="1"/>
                                          </p:val>
                                        </p:tav>
                                      </p:tavLst>
                                    </p:anim>
                                  </p:childTnLst>
                                </p:cTn>
                              </p:par>
                              <p:par>
                                <p:cTn id="89" presetID="0" presetClass="entr" presetSubtype="0" fill="hold" grpId="0" nodeType="withEffect">
                                  <p:stCondLst>
                                    <p:cond delay="0"/>
                                  </p:stCondLst>
                                  <p:iterate type="lt">
                                    <p:tmPct val="10000"/>
                                  </p:iterate>
                                  <p:childTnLst>
                                    <p:set>
                                      <p:cBhvr>
                                        <p:cTn id="90" dur="1" fill="hold">
                                          <p:stCondLst>
                                            <p:cond delay="0"/>
                                          </p:stCondLst>
                                        </p:cTn>
                                        <p:tgtEl>
                                          <p:spTgt spid="19"/>
                                        </p:tgtEl>
                                        <p:attrNameLst>
                                          <p:attrName>style.visibility</p:attrName>
                                        </p:attrNameLst>
                                      </p:cBhvr>
                                      <p:to>
                                        <p:strVal val="visible"/>
                                      </p:to>
                                    </p:set>
                                    <p:anim to="" calcmode="lin" valueType="num">
                                      <p:cBhvr>
                                        <p:cTn id="91" dur="700" fill="hold">
                                          <p:stCondLst>
                                            <p:cond delay="0"/>
                                          </p:stCondLst>
                                        </p:cTn>
                                        <p:tgtEl>
                                          <p:spTgt spid="19"/>
                                        </p:tgtEl>
                                        <p:attrNameLst>
                                          <p:attrName>ppt_x</p:attrName>
                                        </p:attrNameLst>
                                      </p:cBhvr>
                                      <p:tavLst>
                                        <p:tav tm="0" fmla="#ppt_x-(-#ppt_w/2*cos(ppt_r/180*pi))*((1.5-1.5*$)^2-(1.5-1.5*$)^3)">
                                          <p:val>
                                            <p:strVal val="0"/>
                                          </p:val>
                                        </p:tav>
                                        <p:tav tm="100000">
                                          <p:val>
                                            <p:strVal val="1"/>
                                          </p:val>
                                        </p:tav>
                                      </p:tavLst>
                                    </p:anim>
                                    <p:anim to="" calcmode="lin" valueType="num">
                                      <p:cBhvr>
                                        <p:cTn id="92" dur="700" fill="hold">
                                          <p:stCondLst>
                                            <p:cond delay="0"/>
                                          </p:stCondLst>
                                        </p:cTn>
                                        <p:tgtEl>
                                          <p:spTgt spid="19"/>
                                        </p:tgtEl>
                                        <p:attrNameLst>
                                          <p:attrName>ppt_y</p:attrName>
                                        </p:attrNameLst>
                                      </p:cBhvr>
                                      <p:tavLst>
                                        <p:tav tm="0" fmla="#ppt_y+(-#ppt_h/2*cos(ppt_r/180*pi))*((1.5-1.5*$)^2-(1.5-1.5*$)^3)">
                                          <p:val>
                                            <p:strVal val="0"/>
                                          </p:val>
                                        </p:tav>
                                        <p:tav tm="100000">
                                          <p:val>
                                            <p:strVal val="1"/>
                                          </p:val>
                                        </p:tav>
                                      </p:tavLst>
                                    </p:anim>
                                    <p:anim to="" calcmode="lin" valueType="num">
                                      <p:cBhvr>
                                        <p:cTn id="93" dur="700" fill="hold">
                                          <p:stCondLst>
                                            <p:cond delay="0"/>
                                          </p:stCondLst>
                                        </p:cTn>
                                        <p:tgtEl>
                                          <p:spTgt spid="19"/>
                                        </p:tgtEl>
                                        <p:attrNameLst>
                                          <p:attrName>ppt_h</p:attrName>
                                        </p:attrNameLst>
                                      </p:cBhvr>
                                      <p:tavLst>
                                        <p:tav tm="0" fmla="#ppt_h-(-#ppt_h)*((1.5-1.5*$)^2-(1.5-1.5*$)^3)">
                                          <p:val>
                                            <p:strVal val="0"/>
                                          </p:val>
                                        </p:tav>
                                        <p:tav tm="100000">
                                          <p:val>
                                            <p:strVal val="1"/>
                                          </p:val>
                                        </p:tav>
                                      </p:tavLst>
                                    </p:anim>
                                    <p:anim to="" calcmode="lin" valueType="num">
                                      <p:cBhvr>
                                        <p:cTn id="94" dur="700" fill="hold">
                                          <p:stCondLst>
                                            <p:cond delay="0"/>
                                          </p:stCondLst>
                                        </p:cTn>
                                        <p:tgtEl>
                                          <p:spTgt spid="19"/>
                                        </p:tgtEl>
                                        <p:attrNameLst>
                                          <p:attrName>ppt_w</p:attrName>
                                        </p:attrNameLst>
                                      </p:cBhvr>
                                      <p:tavLst>
                                        <p:tav tm="0" fmla="#ppt_w-(-#ppt_w)*((1.5-1.5*$)^2-(1.5-1.5*$)^3)">
                                          <p:val>
                                            <p:strVal val="0"/>
                                          </p:val>
                                        </p:tav>
                                        <p:tav tm="100000">
                                          <p:val>
                                            <p:strVal val="1"/>
                                          </p:val>
                                        </p:tav>
                                      </p:tavLst>
                                    </p:anim>
                                  </p:childTnLst>
                                </p:cTn>
                              </p:par>
                              <p:par>
                                <p:cTn id="95" presetID="0" presetClass="entr" presetSubtype="0" fill="hold" grpId="0" nodeType="withEffect">
                                  <p:stCondLst>
                                    <p:cond delay="0"/>
                                  </p:stCondLst>
                                  <p:childTnLst>
                                    <p:set>
                                      <p:cBhvr>
                                        <p:cTn id="96" dur="1" fill="hold">
                                          <p:stCondLst>
                                            <p:cond delay="0"/>
                                          </p:stCondLst>
                                        </p:cTn>
                                        <p:tgtEl>
                                          <p:spTgt spid="20"/>
                                        </p:tgtEl>
                                        <p:attrNameLst>
                                          <p:attrName>style.visibility</p:attrName>
                                        </p:attrNameLst>
                                      </p:cBhvr>
                                      <p:to>
                                        <p:strVal val="visible"/>
                                      </p:to>
                                    </p:set>
                                    <p:anim to="" calcmode="lin" valueType="num">
                                      <p:cBhvr>
                                        <p:cTn id="97" dur="700" fill="hold">
                                          <p:stCondLst>
                                            <p:cond delay="0"/>
                                          </p:stCondLst>
                                        </p:cTn>
                                        <p:tgtEl>
                                          <p:spTgt spid="20"/>
                                        </p:tgtEl>
                                        <p:attrNameLst>
                                          <p:attrName>ppt_x</p:attrName>
                                        </p:attrNameLst>
                                      </p:cBhvr>
                                      <p:tavLst>
                                        <p:tav tm="0" fmla="#ppt_x-(-#ppt_w/2*cos(ppt_r/180*pi))*((1.5-1.5*$)^2-(1.5-1.5*$)^3)">
                                          <p:val>
                                            <p:strVal val="0"/>
                                          </p:val>
                                        </p:tav>
                                        <p:tav tm="100000">
                                          <p:val>
                                            <p:strVal val="1"/>
                                          </p:val>
                                        </p:tav>
                                      </p:tavLst>
                                    </p:anim>
                                    <p:anim to="" calcmode="lin" valueType="num">
                                      <p:cBhvr>
                                        <p:cTn id="98" dur="700" fill="hold">
                                          <p:stCondLst>
                                            <p:cond delay="0"/>
                                          </p:stCondLst>
                                        </p:cTn>
                                        <p:tgtEl>
                                          <p:spTgt spid="20"/>
                                        </p:tgtEl>
                                        <p:attrNameLst>
                                          <p:attrName>ppt_y</p:attrName>
                                        </p:attrNameLst>
                                      </p:cBhvr>
                                      <p:tavLst>
                                        <p:tav tm="0" fmla="#ppt_y+(-#ppt_h/2*cos(ppt_r/180*pi))*((1.5-1.5*$)^2-(1.5-1.5*$)^3)">
                                          <p:val>
                                            <p:strVal val="0"/>
                                          </p:val>
                                        </p:tav>
                                        <p:tav tm="100000">
                                          <p:val>
                                            <p:strVal val="1"/>
                                          </p:val>
                                        </p:tav>
                                      </p:tavLst>
                                    </p:anim>
                                    <p:anim to="" calcmode="lin" valueType="num">
                                      <p:cBhvr>
                                        <p:cTn id="99" dur="700" fill="hold">
                                          <p:stCondLst>
                                            <p:cond delay="0"/>
                                          </p:stCondLst>
                                        </p:cTn>
                                        <p:tgtEl>
                                          <p:spTgt spid="20"/>
                                        </p:tgtEl>
                                        <p:attrNameLst>
                                          <p:attrName>ppt_h</p:attrName>
                                        </p:attrNameLst>
                                      </p:cBhvr>
                                      <p:tavLst>
                                        <p:tav tm="0" fmla="#ppt_h-(-#ppt_h)*((1.5-1.5*$)^2-(1.5-1.5*$)^3)">
                                          <p:val>
                                            <p:strVal val="0"/>
                                          </p:val>
                                        </p:tav>
                                        <p:tav tm="100000">
                                          <p:val>
                                            <p:strVal val="1"/>
                                          </p:val>
                                        </p:tav>
                                      </p:tavLst>
                                    </p:anim>
                                    <p:anim to="" calcmode="lin" valueType="num">
                                      <p:cBhvr>
                                        <p:cTn id="100" dur="700" fill="hold">
                                          <p:stCondLst>
                                            <p:cond delay="0"/>
                                          </p:stCondLst>
                                        </p:cTn>
                                        <p:tgtEl>
                                          <p:spTgt spid="20"/>
                                        </p:tgtEl>
                                        <p:attrNameLst>
                                          <p:attrName>ppt_w</p:attrName>
                                        </p:attrNameLst>
                                      </p:cBhvr>
                                      <p:tavLst>
                                        <p:tav tm="0" fmla="#ppt_w-(-#ppt_w)*((1.5-1.5*$)^2-(1.5-1.5*$)^3)">
                                          <p:val>
                                            <p:strVal val="0"/>
                                          </p:val>
                                        </p:tav>
                                        <p:tav tm="100000">
                                          <p:val>
                                            <p:strVal val="1"/>
                                          </p:val>
                                        </p:tav>
                                      </p:tavLst>
                                    </p:anim>
                                  </p:childTnLst>
                                </p:cTn>
                              </p:par>
                              <p:par>
                                <p:cTn id="101" presetID="0" presetClass="entr" presetSubtype="0" fill="hold" grpId="0" nodeType="withEffect">
                                  <p:stCondLst>
                                    <p:cond delay="0"/>
                                  </p:stCondLst>
                                  <p:iterate type="lt">
                                    <p:tmPct val="10000"/>
                                  </p:iterate>
                                  <p:childTnLst>
                                    <p:set>
                                      <p:cBhvr>
                                        <p:cTn id="102" dur="1" fill="hold">
                                          <p:stCondLst>
                                            <p:cond delay="0"/>
                                          </p:stCondLst>
                                        </p:cTn>
                                        <p:tgtEl>
                                          <p:spTgt spid="21"/>
                                        </p:tgtEl>
                                        <p:attrNameLst>
                                          <p:attrName>style.visibility</p:attrName>
                                        </p:attrNameLst>
                                      </p:cBhvr>
                                      <p:to>
                                        <p:strVal val="visible"/>
                                      </p:to>
                                    </p:set>
                                    <p:anim to="" calcmode="lin" valueType="num">
                                      <p:cBhvr>
                                        <p:cTn id="103" dur="700" fill="hold">
                                          <p:stCondLst>
                                            <p:cond delay="0"/>
                                          </p:stCondLst>
                                        </p:cTn>
                                        <p:tgtEl>
                                          <p:spTgt spid="21"/>
                                        </p:tgtEl>
                                        <p:attrNameLst>
                                          <p:attrName>ppt_x</p:attrName>
                                        </p:attrNameLst>
                                      </p:cBhvr>
                                      <p:tavLst>
                                        <p:tav tm="0" fmla="#ppt_x-(-#ppt_w/2*cos(ppt_r/180*pi))*((1.5-1.5*$)^2-(1.5-1.5*$)^3)">
                                          <p:val>
                                            <p:strVal val="0"/>
                                          </p:val>
                                        </p:tav>
                                        <p:tav tm="100000">
                                          <p:val>
                                            <p:strVal val="1"/>
                                          </p:val>
                                        </p:tav>
                                      </p:tavLst>
                                    </p:anim>
                                    <p:anim to="" calcmode="lin" valueType="num">
                                      <p:cBhvr>
                                        <p:cTn id="104" dur="700" fill="hold">
                                          <p:stCondLst>
                                            <p:cond delay="0"/>
                                          </p:stCondLst>
                                        </p:cTn>
                                        <p:tgtEl>
                                          <p:spTgt spid="21"/>
                                        </p:tgtEl>
                                        <p:attrNameLst>
                                          <p:attrName>ppt_y</p:attrName>
                                        </p:attrNameLst>
                                      </p:cBhvr>
                                      <p:tavLst>
                                        <p:tav tm="0" fmla="#ppt_y+(-#ppt_h/2*cos(ppt_r/180*pi))*((1.5-1.5*$)^2-(1.5-1.5*$)^3)">
                                          <p:val>
                                            <p:strVal val="0"/>
                                          </p:val>
                                        </p:tav>
                                        <p:tav tm="100000">
                                          <p:val>
                                            <p:strVal val="1"/>
                                          </p:val>
                                        </p:tav>
                                      </p:tavLst>
                                    </p:anim>
                                    <p:anim to="" calcmode="lin" valueType="num">
                                      <p:cBhvr>
                                        <p:cTn id="105" dur="700" fill="hold">
                                          <p:stCondLst>
                                            <p:cond delay="0"/>
                                          </p:stCondLst>
                                        </p:cTn>
                                        <p:tgtEl>
                                          <p:spTgt spid="21"/>
                                        </p:tgtEl>
                                        <p:attrNameLst>
                                          <p:attrName>ppt_h</p:attrName>
                                        </p:attrNameLst>
                                      </p:cBhvr>
                                      <p:tavLst>
                                        <p:tav tm="0" fmla="#ppt_h-(-#ppt_h)*((1.5-1.5*$)^2-(1.5-1.5*$)^3)">
                                          <p:val>
                                            <p:strVal val="0"/>
                                          </p:val>
                                        </p:tav>
                                        <p:tav tm="100000">
                                          <p:val>
                                            <p:strVal val="1"/>
                                          </p:val>
                                        </p:tav>
                                      </p:tavLst>
                                    </p:anim>
                                    <p:anim to="" calcmode="lin" valueType="num">
                                      <p:cBhvr>
                                        <p:cTn id="106" dur="700" fill="hold">
                                          <p:stCondLst>
                                            <p:cond delay="0"/>
                                          </p:stCondLst>
                                        </p:cTn>
                                        <p:tgtEl>
                                          <p:spTgt spid="21"/>
                                        </p:tgtEl>
                                        <p:attrNameLst>
                                          <p:attrName>ppt_w</p:attrName>
                                        </p:attrNameLst>
                                      </p:cBhvr>
                                      <p:tavLst>
                                        <p:tav tm="0" fmla="#ppt_w-(-#ppt_w)*((1.5-1.5*$)^2-(1.5-1.5*$)^3)">
                                          <p:val>
                                            <p:strVal val="0"/>
                                          </p:val>
                                        </p:tav>
                                        <p:tav tm="100000">
                                          <p:val>
                                            <p:strVal val="1"/>
                                          </p:val>
                                        </p:tav>
                                      </p:tavLst>
                                    </p:anim>
                                  </p:childTnLst>
                                </p:cTn>
                              </p:par>
                              <p:par>
                                <p:cTn id="107" presetID="0" presetClass="entr" presetSubtype="0" fill="hold" grpId="0" nodeType="withEffect">
                                  <p:stCondLst>
                                    <p:cond delay="0"/>
                                  </p:stCondLst>
                                  <p:iterate type="lt">
                                    <p:tmPct val="10000"/>
                                  </p:iterate>
                                  <p:childTnLst>
                                    <p:set>
                                      <p:cBhvr>
                                        <p:cTn id="108" dur="1" fill="hold">
                                          <p:stCondLst>
                                            <p:cond delay="0"/>
                                          </p:stCondLst>
                                        </p:cTn>
                                        <p:tgtEl>
                                          <p:spTgt spid="22"/>
                                        </p:tgtEl>
                                        <p:attrNameLst>
                                          <p:attrName>style.visibility</p:attrName>
                                        </p:attrNameLst>
                                      </p:cBhvr>
                                      <p:to>
                                        <p:strVal val="visible"/>
                                      </p:to>
                                    </p:set>
                                    <p:anim to="" calcmode="lin" valueType="num">
                                      <p:cBhvr>
                                        <p:cTn id="109" dur="700" fill="hold">
                                          <p:stCondLst>
                                            <p:cond delay="0"/>
                                          </p:stCondLst>
                                        </p:cTn>
                                        <p:tgtEl>
                                          <p:spTgt spid="22"/>
                                        </p:tgtEl>
                                        <p:attrNameLst>
                                          <p:attrName>ppt_x</p:attrName>
                                        </p:attrNameLst>
                                      </p:cBhvr>
                                      <p:tavLst>
                                        <p:tav tm="0" fmla="#ppt_x-(-#ppt_w/2*cos(ppt_r/180*pi))*((1.5-1.5*$)^2-(1.5-1.5*$)^3)">
                                          <p:val>
                                            <p:strVal val="0"/>
                                          </p:val>
                                        </p:tav>
                                        <p:tav tm="100000">
                                          <p:val>
                                            <p:strVal val="1"/>
                                          </p:val>
                                        </p:tav>
                                      </p:tavLst>
                                    </p:anim>
                                    <p:anim to="" calcmode="lin" valueType="num">
                                      <p:cBhvr>
                                        <p:cTn id="110" dur="700" fill="hold">
                                          <p:stCondLst>
                                            <p:cond delay="0"/>
                                          </p:stCondLst>
                                        </p:cTn>
                                        <p:tgtEl>
                                          <p:spTgt spid="22"/>
                                        </p:tgtEl>
                                        <p:attrNameLst>
                                          <p:attrName>ppt_y</p:attrName>
                                        </p:attrNameLst>
                                      </p:cBhvr>
                                      <p:tavLst>
                                        <p:tav tm="0" fmla="#ppt_y+(-#ppt_h/2*cos(ppt_r/180*pi))*((1.5-1.5*$)^2-(1.5-1.5*$)^3)">
                                          <p:val>
                                            <p:strVal val="0"/>
                                          </p:val>
                                        </p:tav>
                                        <p:tav tm="100000">
                                          <p:val>
                                            <p:strVal val="1"/>
                                          </p:val>
                                        </p:tav>
                                      </p:tavLst>
                                    </p:anim>
                                    <p:anim to="" calcmode="lin" valueType="num">
                                      <p:cBhvr>
                                        <p:cTn id="111" dur="700" fill="hold">
                                          <p:stCondLst>
                                            <p:cond delay="0"/>
                                          </p:stCondLst>
                                        </p:cTn>
                                        <p:tgtEl>
                                          <p:spTgt spid="22"/>
                                        </p:tgtEl>
                                        <p:attrNameLst>
                                          <p:attrName>ppt_h</p:attrName>
                                        </p:attrNameLst>
                                      </p:cBhvr>
                                      <p:tavLst>
                                        <p:tav tm="0" fmla="#ppt_h-(-#ppt_h)*((1.5-1.5*$)^2-(1.5-1.5*$)^3)">
                                          <p:val>
                                            <p:strVal val="0"/>
                                          </p:val>
                                        </p:tav>
                                        <p:tav tm="100000">
                                          <p:val>
                                            <p:strVal val="1"/>
                                          </p:val>
                                        </p:tav>
                                      </p:tavLst>
                                    </p:anim>
                                    <p:anim to="" calcmode="lin" valueType="num">
                                      <p:cBhvr>
                                        <p:cTn id="112" dur="700" fill="hold">
                                          <p:stCondLst>
                                            <p:cond delay="0"/>
                                          </p:stCondLst>
                                        </p:cTn>
                                        <p:tgtEl>
                                          <p:spTgt spid="22"/>
                                        </p:tgtEl>
                                        <p:attrNameLst>
                                          <p:attrName>ppt_w</p:attrName>
                                        </p:attrNameLst>
                                      </p:cBhvr>
                                      <p:tavLst>
                                        <p:tav tm="0" fmla="#ppt_w-(-#ppt_w)*((1.5-1.5*$)^2-(1.5-1.5*$)^3)">
                                          <p:val>
                                            <p:strVal val="0"/>
                                          </p:val>
                                        </p:tav>
                                        <p:tav tm="100000">
                                          <p:val>
                                            <p:strVal val="1"/>
                                          </p:val>
                                        </p:tav>
                                      </p:tavLst>
                                    </p:anim>
                                  </p:childTnLst>
                                </p:cTn>
                              </p:par>
                              <p:par>
                                <p:cTn id="113" presetID="0" presetClass="entr" presetSubtype="0" fill="hold" grpId="0" nodeType="withEffect">
                                  <p:stCondLst>
                                    <p:cond delay="0"/>
                                  </p:stCondLst>
                                  <p:iterate type="lt">
                                    <p:tmPct val="10000"/>
                                  </p:iterate>
                                  <p:childTnLst>
                                    <p:set>
                                      <p:cBhvr>
                                        <p:cTn id="114" dur="1" fill="hold">
                                          <p:stCondLst>
                                            <p:cond delay="0"/>
                                          </p:stCondLst>
                                        </p:cTn>
                                        <p:tgtEl>
                                          <p:spTgt spid="23"/>
                                        </p:tgtEl>
                                        <p:attrNameLst>
                                          <p:attrName>style.visibility</p:attrName>
                                        </p:attrNameLst>
                                      </p:cBhvr>
                                      <p:to>
                                        <p:strVal val="visible"/>
                                      </p:to>
                                    </p:set>
                                    <p:anim to="" calcmode="lin" valueType="num">
                                      <p:cBhvr>
                                        <p:cTn id="115" dur="700" fill="hold">
                                          <p:stCondLst>
                                            <p:cond delay="0"/>
                                          </p:stCondLst>
                                        </p:cTn>
                                        <p:tgtEl>
                                          <p:spTgt spid="23"/>
                                        </p:tgtEl>
                                        <p:attrNameLst>
                                          <p:attrName>ppt_x</p:attrName>
                                        </p:attrNameLst>
                                      </p:cBhvr>
                                      <p:tavLst>
                                        <p:tav tm="0" fmla="#ppt_x-(-#ppt_w/2*cos(ppt_r/180*pi))*((1.5-1.5*$)^2-(1.5-1.5*$)^3)">
                                          <p:val>
                                            <p:strVal val="0"/>
                                          </p:val>
                                        </p:tav>
                                        <p:tav tm="100000">
                                          <p:val>
                                            <p:strVal val="1"/>
                                          </p:val>
                                        </p:tav>
                                      </p:tavLst>
                                    </p:anim>
                                    <p:anim to="" calcmode="lin" valueType="num">
                                      <p:cBhvr>
                                        <p:cTn id="116" dur="700" fill="hold">
                                          <p:stCondLst>
                                            <p:cond delay="0"/>
                                          </p:stCondLst>
                                        </p:cTn>
                                        <p:tgtEl>
                                          <p:spTgt spid="23"/>
                                        </p:tgtEl>
                                        <p:attrNameLst>
                                          <p:attrName>ppt_y</p:attrName>
                                        </p:attrNameLst>
                                      </p:cBhvr>
                                      <p:tavLst>
                                        <p:tav tm="0" fmla="#ppt_y+(-#ppt_h/2*cos(ppt_r/180*pi))*((1.5-1.5*$)^2-(1.5-1.5*$)^3)">
                                          <p:val>
                                            <p:strVal val="0"/>
                                          </p:val>
                                        </p:tav>
                                        <p:tav tm="100000">
                                          <p:val>
                                            <p:strVal val="1"/>
                                          </p:val>
                                        </p:tav>
                                      </p:tavLst>
                                    </p:anim>
                                    <p:anim to="" calcmode="lin" valueType="num">
                                      <p:cBhvr>
                                        <p:cTn id="117" dur="700" fill="hold">
                                          <p:stCondLst>
                                            <p:cond delay="0"/>
                                          </p:stCondLst>
                                        </p:cTn>
                                        <p:tgtEl>
                                          <p:spTgt spid="23"/>
                                        </p:tgtEl>
                                        <p:attrNameLst>
                                          <p:attrName>ppt_h</p:attrName>
                                        </p:attrNameLst>
                                      </p:cBhvr>
                                      <p:tavLst>
                                        <p:tav tm="0" fmla="#ppt_h-(-#ppt_h)*((1.5-1.5*$)^2-(1.5-1.5*$)^3)">
                                          <p:val>
                                            <p:strVal val="0"/>
                                          </p:val>
                                        </p:tav>
                                        <p:tav tm="100000">
                                          <p:val>
                                            <p:strVal val="1"/>
                                          </p:val>
                                        </p:tav>
                                      </p:tavLst>
                                    </p:anim>
                                    <p:anim to="" calcmode="lin" valueType="num">
                                      <p:cBhvr>
                                        <p:cTn id="118" dur="700" fill="hold">
                                          <p:stCondLst>
                                            <p:cond delay="0"/>
                                          </p:stCondLst>
                                        </p:cTn>
                                        <p:tgtEl>
                                          <p:spTgt spid="23"/>
                                        </p:tgtEl>
                                        <p:attrNameLst>
                                          <p:attrName>ppt_w</p:attrName>
                                        </p:attrNameLst>
                                      </p:cBhvr>
                                      <p:tavLst>
                                        <p:tav tm="0" fmla="#ppt_w-(-#ppt_w)*((1.5-1.5*$)^2-(1.5-1.5*$)^3)">
                                          <p:val>
                                            <p:strVal val="0"/>
                                          </p:val>
                                        </p:tav>
                                        <p:tav tm="100000">
                                          <p:val>
                                            <p:strVal val="1"/>
                                          </p:val>
                                        </p:tav>
                                      </p:tavLst>
                                    </p:anim>
                                  </p:childTnLst>
                                </p:cTn>
                              </p:par>
                              <p:par>
                                <p:cTn id="119" presetID="0" presetClass="entr" presetSubtype="0" fill="hold" grpId="0" nodeType="withEffect">
                                  <p:stCondLst>
                                    <p:cond delay="0"/>
                                  </p:stCondLst>
                                  <p:childTnLst>
                                    <p:set>
                                      <p:cBhvr>
                                        <p:cTn id="120" dur="1" fill="hold">
                                          <p:stCondLst>
                                            <p:cond delay="0"/>
                                          </p:stCondLst>
                                        </p:cTn>
                                        <p:tgtEl>
                                          <p:spTgt spid="24"/>
                                        </p:tgtEl>
                                        <p:attrNameLst>
                                          <p:attrName>style.visibility</p:attrName>
                                        </p:attrNameLst>
                                      </p:cBhvr>
                                      <p:to>
                                        <p:strVal val="visible"/>
                                      </p:to>
                                    </p:set>
                                    <p:anim to="" calcmode="lin" valueType="num">
                                      <p:cBhvr>
                                        <p:cTn id="121" dur="700" fill="hold">
                                          <p:stCondLst>
                                            <p:cond delay="0"/>
                                          </p:stCondLst>
                                        </p:cTn>
                                        <p:tgtEl>
                                          <p:spTgt spid="24"/>
                                        </p:tgtEl>
                                        <p:attrNameLst>
                                          <p:attrName>ppt_x</p:attrName>
                                        </p:attrNameLst>
                                      </p:cBhvr>
                                      <p:tavLst>
                                        <p:tav tm="0" fmla="#ppt_x-(-#ppt_w/2*cos(ppt_r/180*pi))*((1.5-1.5*$)^2-(1.5-1.5*$)^3)">
                                          <p:val>
                                            <p:strVal val="0"/>
                                          </p:val>
                                        </p:tav>
                                        <p:tav tm="100000">
                                          <p:val>
                                            <p:strVal val="1"/>
                                          </p:val>
                                        </p:tav>
                                      </p:tavLst>
                                    </p:anim>
                                    <p:anim to="" calcmode="lin" valueType="num">
                                      <p:cBhvr>
                                        <p:cTn id="122" dur="700" fill="hold">
                                          <p:stCondLst>
                                            <p:cond delay="0"/>
                                          </p:stCondLst>
                                        </p:cTn>
                                        <p:tgtEl>
                                          <p:spTgt spid="24"/>
                                        </p:tgtEl>
                                        <p:attrNameLst>
                                          <p:attrName>ppt_y</p:attrName>
                                        </p:attrNameLst>
                                      </p:cBhvr>
                                      <p:tavLst>
                                        <p:tav tm="0" fmla="#ppt_y+(-#ppt_h/2*cos(ppt_r/180*pi))*((1.5-1.5*$)^2-(1.5-1.5*$)^3)">
                                          <p:val>
                                            <p:strVal val="0"/>
                                          </p:val>
                                        </p:tav>
                                        <p:tav tm="100000">
                                          <p:val>
                                            <p:strVal val="1"/>
                                          </p:val>
                                        </p:tav>
                                      </p:tavLst>
                                    </p:anim>
                                    <p:anim to="" calcmode="lin" valueType="num">
                                      <p:cBhvr>
                                        <p:cTn id="123" dur="700" fill="hold">
                                          <p:stCondLst>
                                            <p:cond delay="0"/>
                                          </p:stCondLst>
                                        </p:cTn>
                                        <p:tgtEl>
                                          <p:spTgt spid="24"/>
                                        </p:tgtEl>
                                        <p:attrNameLst>
                                          <p:attrName>ppt_h</p:attrName>
                                        </p:attrNameLst>
                                      </p:cBhvr>
                                      <p:tavLst>
                                        <p:tav tm="0" fmla="#ppt_h-(-#ppt_h)*((1.5-1.5*$)^2-(1.5-1.5*$)^3)">
                                          <p:val>
                                            <p:strVal val="0"/>
                                          </p:val>
                                        </p:tav>
                                        <p:tav tm="100000">
                                          <p:val>
                                            <p:strVal val="1"/>
                                          </p:val>
                                        </p:tav>
                                      </p:tavLst>
                                    </p:anim>
                                    <p:anim to="" calcmode="lin" valueType="num">
                                      <p:cBhvr>
                                        <p:cTn id="124" dur="700" fill="hold">
                                          <p:stCondLst>
                                            <p:cond delay="0"/>
                                          </p:stCondLst>
                                        </p:cTn>
                                        <p:tgtEl>
                                          <p:spTgt spid="24"/>
                                        </p:tgtEl>
                                        <p:attrNameLst>
                                          <p:attrName>ppt_w</p:attrName>
                                        </p:attrNameLst>
                                      </p:cBhvr>
                                      <p:tavLst>
                                        <p:tav tm="0" fmla="#ppt_w-(-#ppt_w)*((1.5-1.5*$)^2-(1.5-1.5*$)^3)">
                                          <p:val>
                                            <p:strVal val="0"/>
                                          </p:val>
                                        </p:tav>
                                        <p:tav tm="100000">
                                          <p:val>
                                            <p:strVal val="1"/>
                                          </p:val>
                                        </p:tav>
                                      </p:tavLst>
                                    </p:anim>
                                  </p:childTnLst>
                                </p:cTn>
                              </p:par>
                              <p:par>
                                <p:cTn id="125" presetID="0" presetClass="entr" presetSubtype="0" fill="hold" grpId="0" nodeType="withEffect">
                                  <p:stCondLst>
                                    <p:cond delay="0"/>
                                  </p:stCondLst>
                                  <p:childTnLst>
                                    <p:set>
                                      <p:cBhvr>
                                        <p:cTn id="126" dur="1" fill="hold">
                                          <p:stCondLst>
                                            <p:cond delay="0"/>
                                          </p:stCondLst>
                                        </p:cTn>
                                        <p:tgtEl>
                                          <p:spTgt spid="25"/>
                                        </p:tgtEl>
                                        <p:attrNameLst>
                                          <p:attrName>style.visibility</p:attrName>
                                        </p:attrNameLst>
                                      </p:cBhvr>
                                      <p:to>
                                        <p:strVal val="visible"/>
                                      </p:to>
                                    </p:set>
                                    <p:anim to="" calcmode="lin" valueType="num">
                                      <p:cBhvr>
                                        <p:cTn id="127" dur="700" fill="hold">
                                          <p:stCondLst>
                                            <p:cond delay="0"/>
                                          </p:stCondLst>
                                        </p:cTn>
                                        <p:tgtEl>
                                          <p:spTgt spid="25"/>
                                        </p:tgtEl>
                                        <p:attrNameLst>
                                          <p:attrName>ppt_x</p:attrName>
                                        </p:attrNameLst>
                                      </p:cBhvr>
                                      <p:tavLst>
                                        <p:tav tm="0" fmla="#ppt_x-(-#ppt_w/2*cos(ppt_r/180*pi))*((1.5-1.5*$)^2-(1.5-1.5*$)^3)">
                                          <p:val>
                                            <p:strVal val="0"/>
                                          </p:val>
                                        </p:tav>
                                        <p:tav tm="100000">
                                          <p:val>
                                            <p:strVal val="1"/>
                                          </p:val>
                                        </p:tav>
                                      </p:tavLst>
                                    </p:anim>
                                    <p:anim to="" calcmode="lin" valueType="num">
                                      <p:cBhvr>
                                        <p:cTn id="128" dur="700" fill="hold">
                                          <p:stCondLst>
                                            <p:cond delay="0"/>
                                          </p:stCondLst>
                                        </p:cTn>
                                        <p:tgtEl>
                                          <p:spTgt spid="25"/>
                                        </p:tgtEl>
                                        <p:attrNameLst>
                                          <p:attrName>ppt_y</p:attrName>
                                        </p:attrNameLst>
                                      </p:cBhvr>
                                      <p:tavLst>
                                        <p:tav tm="0" fmla="#ppt_y+(-#ppt_h/2*cos(ppt_r/180*pi))*((1.5-1.5*$)^2-(1.5-1.5*$)^3)">
                                          <p:val>
                                            <p:strVal val="0"/>
                                          </p:val>
                                        </p:tav>
                                        <p:tav tm="100000">
                                          <p:val>
                                            <p:strVal val="1"/>
                                          </p:val>
                                        </p:tav>
                                      </p:tavLst>
                                    </p:anim>
                                    <p:anim to="" calcmode="lin" valueType="num">
                                      <p:cBhvr>
                                        <p:cTn id="129" dur="700" fill="hold">
                                          <p:stCondLst>
                                            <p:cond delay="0"/>
                                          </p:stCondLst>
                                        </p:cTn>
                                        <p:tgtEl>
                                          <p:spTgt spid="25"/>
                                        </p:tgtEl>
                                        <p:attrNameLst>
                                          <p:attrName>ppt_h</p:attrName>
                                        </p:attrNameLst>
                                      </p:cBhvr>
                                      <p:tavLst>
                                        <p:tav tm="0" fmla="#ppt_h-(-#ppt_h)*((1.5-1.5*$)^2-(1.5-1.5*$)^3)">
                                          <p:val>
                                            <p:strVal val="0"/>
                                          </p:val>
                                        </p:tav>
                                        <p:tav tm="100000">
                                          <p:val>
                                            <p:strVal val="1"/>
                                          </p:val>
                                        </p:tav>
                                      </p:tavLst>
                                    </p:anim>
                                    <p:anim to="" calcmode="lin" valueType="num">
                                      <p:cBhvr>
                                        <p:cTn id="130" dur="700" fill="hold">
                                          <p:stCondLst>
                                            <p:cond delay="0"/>
                                          </p:stCondLst>
                                        </p:cTn>
                                        <p:tgtEl>
                                          <p:spTgt spid="25"/>
                                        </p:tgtEl>
                                        <p:attrNameLst>
                                          <p:attrName>ppt_w</p:attrName>
                                        </p:attrNameLst>
                                      </p:cBhvr>
                                      <p:tavLst>
                                        <p:tav tm="0" fmla="#ppt_w-(-#ppt_w)*((1.5-1.5*$)^2-(1.5-1.5*$)^3)">
                                          <p:val>
                                            <p:strVal val="0"/>
                                          </p:val>
                                        </p:tav>
                                        <p:tav tm="100000">
                                          <p:val>
                                            <p:strVal val="1"/>
                                          </p:val>
                                        </p:tav>
                                      </p:tavLst>
                                    </p:anim>
                                  </p:childTnLst>
                                </p:cTn>
                              </p:par>
                              <p:par>
                                <p:cTn id="131" presetID="0" presetClass="entr" presetSubtype="0" fill="hold" grpId="0" nodeType="withEffect">
                                  <p:stCondLst>
                                    <p:cond delay="0"/>
                                  </p:stCondLst>
                                  <p:iterate type="lt">
                                    <p:tmPct val="10000"/>
                                  </p:iterate>
                                  <p:childTnLst>
                                    <p:set>
                                      <p:cBhvr>
                                        <p:cTn id="132" dur="1" fill="hold">
                                          <p:stCondLst>
                                            <p:cond delay="0"/>
                                          </p:stCondLst>
                                        </p:cTn>
                                        <p:tgtEl>
                                          <p:spTgt spid="26"/>
                                        </p:tgtEl>
                                        <p:attrNameLst>
                                          <p:attrName>style.visibility</p:attrName>
                                        </p:attrNameLst>
                                      </p:cBhvr>
                                      <p:to>
                                        <p:strVal val="visible"/>
                                      </p:to>
                                    </p:set>
                                    <p:anim to="" calcmode="lin" valueType="num">
                                      <p:cBhvr>
                                        <p:cTn id="133" dur="700" fill="hold">
                                          <p:stCondLst>
                                            <p:cond delay="0"/>
                                          </p:stCondLst>
                                        </p:cTn>
                                        <p:tgtEl>
                                          <p:spTgt spid="26"/>
                                        </p:tgtEl>
                                        <p:attrNameLst>
                                          <p:attrName>ppt_x</p:attrName>
                                        </p:attrNameLst>
                                      </p:cBhvr>
                                      <p:tavLst>
                                        <p:tav tm="0" fmla="#ppt_x-(-#ppt_w/2*cos(ppt_r/180*pi))*((1.5-1.5*$)^2-(1.5-1.5*$)^3)">
                                          <p:val>
                                            <p:strVal val="0"/>
                                          </p:val>
                                        </p:tav>
                                        <p:tav tm="100000">
                                          <p:val>
                                            <p:strVal val="1"/>
                                          </p:val>
                                        </p:tav>
                                      </p:tavLst>
                                    </p:anim>
                                    <p:anim to="" calcmode="lin" valueType="num">
                                      <p:cBhvr>
                                        <p:cTn id="134" dur="700" fill="hold">
                                          <p:stCondLst>
                                            <p:cond delay="0"/>
                                          </p:stCondLst>
                                        </p:cTn>
                                        <p:tgtEl>
                                          <p:spTgt spid="26"/>
                                        </p:tgtEl>
                                        <p:attrNameLst>
                                          <p:attrName>ppt_y</p:attrName>
                                        </p:attrNameLst>
                                      </p:cBhvr>
                                      <p:tavLst>
                                        <p:tav tm="0" fmla="#ppt_y+(-#ppt_h/2*cos(ppt_r/180*pi))*((1.5-1.5*$)^2-(1.5-1.5*$)^3)">
                                          <p:val>
                                            <p:strVal val="0"/>
                                          </p:val>
                                        </p:tav>
                                        <p:tav tm="100000">
                                          <p:val>
                                            <p:strVal val="1"/>
                                          </p:val>
                                        </p:tav>
                                      </p:tavLst>
                                    </p:anim>
                                    <p:anim to="" calcmode="lin" valueType="num">
                                      <p:cBhvr>
                                        <p:cTn id="135" dur="700" fill="hold">
                                          <p:stCondLst>
                                            <p:cond delay="0"/>
                                          </p:stCondLst>
                                        </p:cTn>
                                        <p:tgtEl>
                                          <p:spTgt spid="26"/>
                                        </p:tgtEl>
                                        <p:attrNameLst>
                                          <p:attrName>ppt_h</p:attrName>
                                        </p:attrNameLst>
                                      </p:cBhvr>
                                      <p:tavLst>
                                        <p:tav tm="0" fmla="#ppt_h-(-#ppt_h)*((1.5-1.5*$)^2-(1.5-1.5*$)^3)">
                                          <p:val>
                                            <p:strVal val="0"/>
                                          </p:val>
                                        </p:tav>
                                        <p:tav tm="100000">
                                          <p:val>
                                            <p:strVal val="1"/>
                                          </p:val>
                                        </p:tav>
                                      </p:tavLst>
                                    </p:anim>
                                    <p:anim to="" calcmode="lin" valueType="num">
                                      <p:cBhvr>
                                        <p:cTn id="136" dur="700" fill="hold">
                                          <p:stCondLst>
                                            <p:cond delay="0"/>
                                          </p:stCondLst>
                                        </p:cTn>
                                        <p:tgtEl>
                                          <p:spTgt spid="26"/>
                                        </p:tgtEl>
                                        <p:attrNameLst>
                                          <p:attrName>ppt_w</p:attrName>
                                        </p:attrNameLst>
                                      </p:cBhvr>
                                      <p:tavLst>
                                        <p:tav tm="0" fmla="#ppt_w-(-#ppt_w)*((1.5-1.5*$)^2-(1.5-1.5*$)^3)">
                                          <p:val>
                                            <p:strVal val="0"/>
                                          </p:val>
                                        </p:tav>
                                        <p:tav tm="100000">
                                          <p:val>
                                            <p:strVal val="1"/>
                                          </p:val>
                                        </p:tav>
                                      </p:tavLst>
                                    </p:anim>
                                  </p:childTnLst>
                                </p:cTn>
                              </p:par>
                              <p:par>
                                <p:cTn id="137" presetID="0" presetClass="entr" presetSubtype="0" fill="hold" grpId="0" nodeType="withEffect">
                                  <p:stCondLst>
                                    <p:cond delay="0"/>
                                  </p:stCondLst>
                                  <p:iterate type="lt">
                                    <p:tmPct val="10000"/>
                                  </p:iterate>
                                  <p:childTnLst>
                                    <p:set>
                                      <p:cBhvr>
                                        <p:cTn id="138" dur="1" fill="hold">
                                          <p:stCondLst>
                                            <p:cond delay="0"/>
                                          </p:stCondLst>
                                        </p:cTn>
                                        <p:tgtEl>
                                          <p:spTgt spid="28"/>
                                        </p:tgtEl>
                                        <p:attrNameLst>
                                          <p:attrName>style.visibility</p:attrName>
                                        </p:attrNameLst>
                                      </p:cBhvr>
                                      <p:to>
                                        <p:strVal val="visible"/>
                                      </p:to>
                                    </p:set>
                                    <p:anim to="" calcmode="lin" valueType="num">
                                      <p:cBhvr>
                                        <p:cTn id="139" dur="700" fill="hold">
                                          <p:stCondLst>
                                            <p:cond delay="0"/>
                                          </p:stCondLst>
                                        </p:cTn>
                                        <p:tgtEl>
                                          <p:spTgt spid="28"/>
                                        </p:tgtEl>
                                        <p:attrNameLst>
                                          <p:attrName>ppt_x</p:attrName>
                                        </p:attrNameLst>
                                      </p:cBhvr>
                                      <p:tavLst>
                                        <p:tav tm="0" fmla="#ppt_x-(-#ppt_w/2*cos(ppt_r/180*pi))*((1.5-1.5*$)^2-(1.5-1.5*$)^3)">
                                          <p:val>
                                            <p:strVal val="0"/>
                                          </p:val>
                                        </p:tav>
                                        <p:tav tm="100000">
                                          <p:val>
                                            <p:strVal val="1"/>
                                          </p:val>
                                        </p:tav>
                                      </p:tavLst>
                                    </p:anim>
                                    <p:anim to="" calcmode="lin" valueType="num">
                                      <p:cBhvr>
                                        <p:cTn id="140" dur="700" fill="hold">
                                          <p:stCondLst>
                                            <p:cond delay="0"/>
                                          </p:stCondLst>
                                        </p:cTn>
                                        <p:tgtEl>
                                          <p:spTgt spid="28"/>
                                        </p:tgtEl>
                                        <p:attrNameLst>
                                          <p:attrName>ppt_y</p:attrName>
                                        </p:attrNameLst>
                                      </p:cBhvr>
                                      <p:tavLst>
                                        <p:tav tm="0" fmla="#ppt_y+(-#ppt_h/2*cos(ppt_r/180*pi))*((1.5-1.5*$)^2-(1.5-1.5*$)^3)">
                                          <p:val>
                                            <p:strVal val="0"/>
                                          </p:val>
                                        </p:tav>
                                        <p:tav tm="100000">
                                          <p:val>
                                            <p:strVal val="1"/>
                                          </p:val>
                                        </p:tav>
                                      </p:tavLst>
                                    </p:anim>
                                    <p:anim to="" calcmode="lin" valueType="num">
                                      <p:cBhvr>
                                        <p:cTn id="141" dur="700" fill="hold">
                                          <p:stCondLst>
                                            <p:cond delay="0"/>
                                          </p:stCondLst>
                                        </p:cTn>
                                        <p:tgtEl>
                                          <p:spTgt spid="28"/>
                                        </p:tgtEl>
                                        <p:attrNameLst>
                                          <p:attrName>ppt_h</p:attrName>
                                        </p:attrNameLst>
                                      </p:cBhvr>
                                      <p:tavLst>
                                        <p:tav tm="0" fmla="#ppt_h-(-#ppt_h)*((1.5-1.5*$)^2-(1.5-1.5*$)^3)">
                                          <p:val>
                                            <p:strVal val="0"/>
                                          </p:val>
                                        </p:tav>
                                        <p:tav tm="100000">
                                          <p:val>
                                            <p:strVal val="1"/>
                                          </p:val>
                                        </p:tav>
                                      </p:tavLst>
                                    </p:anim>
                                    <p:anim to="" calcmode="lin" valueType="num">
                                      <p:cBhvr>
                                        <p:cTn id="142" dur="700" fill="hold">
                                          <p:stCondLst>
                                            <p:cond delay="0"/>
                                          </p:stCondLst>
                                        </p:cTn>
                                        <p:tgtEl>
                                          <p:spTgt spid="28"/>
                                        </p:tgtEl>
                                        <p:attrNameLst>
                                          <p:attrName>ppt_w</p:attrName>
                                        </p:attrNameLst>
                                      </p:cBhvr>
                                      <p:tavLst>
                                        <p:tav tm="0" fmla="#ppt_w-(-#ppt_w)*((1.5-1.5*$)^2-(1.5-1.5*$)^3)">
                                          <p:val>
                                            <p:strVal val="0"/>
                                          </p:val>
                                        </p:tav>
                                        <p:tav tm="100000">
                                          <p:val>
                                            <p:strVal val="1"/>
                                          </p:val>
                                        </p:tav>
                                      </p:tavLst>
                                    </p:anim>
                                  </p:childTnLst>
                                </p:cTn>
                              </p:par>
                              <p:par>
                                <p:cTn id="143" presetID="0" presetClass="entr" presetSubtype="0" fill="hold" grpId="0" nodeType="withEffect">
                                  <p:stCondLst>
                                    <p:cond delay="0"/>
                                  </p:stCondLst>
                                  <p:childTnLst>
                                    <p:set>
                                      <p:cBhvr>
                                        <p:cTn id="144" dur="1" fill="hold">
                                          <p:stCondLst>
                                            <p:cond delay="0"/>
                                          </p:stCondLst>
                                        </p:cTn>
                                        <p:tgtEl>
                                          <p:spTgt spid="30"/>
                                        </p:tgtEl>
                                        <p:attrNameLst>
                                          <p:attrName>style.visibility</p:attrName>
                                        </p:attrNameLst>
                                      </p:cBhvr>
                                      <p:to>
                                        <p:strVal val="visible"/>
                                      </p:to>
                                    </p:set>
                                    <p:anim to="" calcmode="lin" valueType="num">
                                      <p:cBhvr>
                                        <p:cTn id="145" dur="700" fill="hold">
                                          <p:stCondLst>
                                            <p:cond delay="0"/>
                                          </p:stCondLst>
                                        </p:cTn>
                                        <p:tgtEl>
                                          <p:spTgt spid="30"/>
                                        </p:tgtEl>
                                        <p:attrNameLst>
                                          <p:attrName>ppt_x</p:attrName>
                                        </p:attrNameLst>
                                      </p:cBhvr>
                                      <p:tavLst>
                                        <p:tav tm="0" fmla="#ppt_x-(-#ppt_w/2*cos(ppt_r/180*pi))*((1.5-1.5*$)^2-(1.5-1.5*$)^3)">
                                          <p:val>
                                            <p:strVal val="0"/>
                                          </p:val>
                                        </p:tav>
                                        <p:tav tm="100000">
                                          <p:val>
                                            <p:strVal val="1"/>
                                          </p:val>
                                        </p:tav>
                                      </p:tavLst>
                                    </p:anim>
                                    <p:anim to="" calcmode="lin" valueType="num">
                                      <p:cBhvr>
                                        <p:cTn id="146" dur="700" fill="hold">
                                          <p:stCondLst>
                                            <p:cond delay="0"/>
                                          </p:stCondLst>
                                        </p:cTn>
                                        <p:tgtEl>
                                          <p:spTgt spid="30"/>
                                        </p:tgtEl>
                                        <p:attrNameLst>
                                          <p:attrName>ppt_y</p:attrName>
                                        </p:attrNameLst>
                                      </p:cBhvr>
                                      <p:tavLst>
                                        <p:tav tm="0" fmla="#ppt_y+(-#ppt_h/2*cos(ppt_r/180*pi))*((1.5-1.5*$)^2-(1.5-1.5*$)^3)">
                                          <p:val>
                                            <p:strVal val="0"/>
                                          </p:val>
                                        </p:tav>
                                        <p:tav tm="100000">
                                          <p:val>
                                            <p:strVal val="1"/>
                                          </p:val>
                                        </p:tav>
                                      </p:tavLst>
                                    </p:anim>
                                    <p:anim to="" calcmode="lin" valueType="num">
                                      <p:cBhvr>
                                        <p:cTn id="147" dur="700" fill="hold">
                                          <p:stCondLst>
                                            <p:cond delay="0"/>
                                          </p:stCondLst>
                                        </p:cTn>
                                        <p:tgtEl>
                                          <p:spTgt spid="30"/>
                                        </p:tgtEl>
                                        <p:attrNameLst>
                                          <p:attrName>ppt_h</p:attrName>
                                        </p:attrNameLst>
                                      </p:cBhvr>
                                      <p:tavLst>
                                        <p:tav tm="0" fmla="#ppt_h-(-#ppt_h)*((1.5-1.5*$)^2-(1.5-1.5*$)^3)">
                                          <p:val>
                                            <p:strVal val="0"/>
                                          </p:val>
                                        </p:tav>
                                        <p:tav tm="100000">
                                          <p:val>
                                            <p:strVal val="1"/>
                                          </p:val>
                                        </p:tav>
                                      </p:tavLst>
                                    </p:anim>
                                    <p:anim to="" calcmode="lin" valueType="num">
                                      <p:cBhvr>
                                        <p:cTn id="148" dur="700" fill="hold">
                                          <p:stCondLst>
                                            <p:cond delay="0"/>
                                          </p:stCondLst>
                                        </p:cTn>
                                        <p:tgtEl>
                                          <p:spTgt spid="30"/>
                                        </p:tgtEl>
                                        <p:attrNameLst>
                                          <p:attrName>ppt_w</p:attrName>
                                        </p:attrNameLst>
                                      </p:cBhvr>
                                      <p:tavLst>
                                        <p:tav tm="0" fmla="#ppt_w-(-#ppt_w)*((1.5-1.5*$)^2-(1.5-1.5*$)^3)">
                                          <p:val>
                                            <p:strVal val="0"/>
                                          </p:val>
                                        </p:tav>
                                        <p:tav tm="100000">
                                          <p:val>
                                            <p:strVal val="1"/>
                                          </p:val>
                                        </p:tav>
                                      </p:tavLst>
                                    </p:anim>
                                  </p:childTnLst>
                                </p:cTn>
                              </p:par>
                              <p:par>
                                <p:cTn id="149" presetID="0" presetClass="entr" presetSubtype="0" fill="hold" grpId="0" nodeType="withEffect">
                                  <p:stCondLst>
                                    <p:cond delay="0"/>
                                  </p:stCondLst>
                                  <p:iterate type="lt">
                                    <p:tmPct val="10000"/>
                                  </p:iterate>
                                  <p:childTnLst>
                                    <p:set>
                                      <p:cBhvr>
                                        <p:cTn id="150" dur="1" fill="hold">
                                          <p:stCondLst>
                                            <p:cond delay="0"/>
                                          </p:stCondLst>
                                        </p:cTn>
                                        <p:tgtEl>
                                          <p:spTgt spid="31"/>
                                        </p:tgtEl>
                                        <p:attrNameLst>
                                          <p:attrName>style.visibility</p:attrName>
                                        </p:attrNameLst>
                                      </p:cBhvr>
                                      <p:to>
                                        <p:strVal val="visible"/>
                                      </p:to>
                                    </p:set>
                                    <p:anim to="" calcmode="lin" valueType="num">
                                      <p:cBhvr>
                                        <p:cTn id="151" dur="700" fill="hold">
                                          <p:stCondLst>
                                            <p:cond delay="0"/>
                                          </p:stCondLst>
                                        </p:cTn>
                                        <p:tgtEl>
                                          <p:spTgt spid="31"/>
                                        </p:tgtEl>
                                        <p:attrNameLst>
                                          <p:attrName>ppt_x</p:attrName>
                                        </p:attrNameLst>
                                      </p:cBhvr>
                                      <p:tavLst>
                                        <p:tav tm="0" fmla="#ppt_x-(-#ppt_w/2*cos(ppt_r/180*pi))*((1.5-1.5*$)^2-(1.5-1.5*$)^3)">
                                          <p:val>
                                            <p:strVal val="0"/>
                                          </p:val>
                                        </p:tav>
                                        <p:tav tm="100000">
                                          <p:val>
                                            <p:strVal val="1"/>
                                          </p:val>
                                        </p:tav>
                                      </p:tavLst>
                                    </p:anim>
                                    <p:anim to="" calcmode="lin" valueType="num">
                                      <p:cBhvr>
                                        <p:cTn id="152" dur="700" fill="hold">
                                          <p:stCondLst>
                                            <p:cond delay="0"/>
                                          </p:stCondLst>
                                        </p:cTn>
                                        <p:tgtEl>
                                          <p:spTgt spid="31"/>
                                        </p:tgtEl>
                                        <p:attrNameLst>
                                          <p:attrName>ppt_y</p:attrName>
                                        </p:attrNameLst>
                                      </p:cBhvr>
                                      <p:tavLst>
                                        <p:tav tm="0" fmla="#ppt_y+(-#ppt_h/2*cos(ppt_r/180*pi))*((1.5-1.5*$)^2-(1.5-1.5*$)^3)">
                                          <p:val>
                                            <p:strVal val="0"/>
                                          </p:val>
                                        </p:tav>
                                        <p:tav tm="100000">
                                          <p:val>
                                            <p:strVal val="1"/>
                                          </p:val>
                                        </p:tav>
                                      </p:tavLst>
                                    </p:anim>
                                    <p:anim to="" calcmode="lin" valueType="num">
                                      <p:cBhvr>
                                        <p:cTn id="153" dur="700" fill="hold">
                                          <p:stCondLst>
                                            <p:cond delay="0"/>
                                          </p:stCondLst>
                                        </p:cTn>
                                        <p:tgtEl>
                                          <p:spTgt spid="31"/>
                                        </p:tgtEl>
                                        <p:attrNameLst>
                                          <p:attrName>ppt_h</p:attrName>
                                        </p:attrNameLst>
                                      </p:cBhvr>
                                      <p:tavLst>
                                        <p:tav tm="0" fmla="#ppt_h-(-#ppt_h)*((1.5-1.5*$)^2-(1.5-1.5*$)^3)">
                                          <p:val>
                                            <p:strVal val="0"/>
                                          </p:val>
                                        </p:tav>
                                        <p:tav tm="100000">
                                          <p:val>
                                            <p:strVal val="1"/>
                                          </p:val>
                                        </p:tav>
                                      </p:tavLst>
                                    </p:anim>
                                    <p:anim to="" calcmode="lin" valueType="num">
                                      <p:cBhvr>
                                        <p:cTn id="154" dur="700" fill="hold">
                                          <p:stCondLst>
                                            <p:cond delay="0"/>
                                          </p:stCondLst>
                                        </p:cTn>
                                        <p:tgtEl>
                                          <p:spTgt spid="31"/>
                                        </p:tgtEl>
                                        <p:attrNameLst>
                                          <p:attrName>ppt_w</p:attrName>
                                        </p:attrNameLst>
                                      </p:cBhvr>
                                      <p:tavLst>
                                        <p:tav tm="0" fmla="#ppt_w-(-#ppt_w)*((1.5-1.5*$)^2-(1.5-1.5*$)^3)">
                                          <p:val>
                                            <p:strVal val="0"/>
                                          </p:val>
                                        </p:tav>
                                        <p:tav tm="100000">
                                          <p:val>
                                            <p:strVal val="1"/>
                                          </p:val>
                                        </p:tav>
                                      </p:tavLst>
                                    </p:anim>
                                  </p:childTnLst>
                                </p:cTn>
                              </p:par>
                              <p:par>
                                <p:cTn id="155" presetID="0" presetClass="entr" presetSubtype="0" fill="hold" grpId="0" nodeType="withEffect">
                                  <p:stCondLst>
                                    <p:cond delay="0"/>
                                  </p:stCondLst>
                                  <p:iterate type="lt">
                                    <p:tmPct val="10000"/>
                                  </p:iterate>
                                  <p:childTnLst>
                                    <p:set>
                                      <p:cBhvr>
                                        <p:cTn id="156" dur="1" fill="hold">
                                          <p:stCondLst>
                                            <p:cond delay="0"/>
                                          </p:stCondLst>
                                        </p:cTn>
                                        <p:tgtEl>
                                          <p:spTgt spid="32"/>
                                        </p:tgtEl>
                                        <p:attrNameLst>
                                          <p:attrName>style.visibility</p:attrName>
                                        </p:attrNameLst>
                                      </p:cBhvr>
                                      <p:to>
                                        <p:strVal val="visible"/>
                                      </p:to>
                                    </p:set>
                                    <p:anim to="" calcmode="lin" valueType="num">
                                      <p:cBhvr>
                                        <p:cTn id="157" dur="700" fill="hold">
                                          <p:stCondLst>
                                            <p:cond delay="0"/>
                                          </p:stCondLst>
                                        </p:cTn>
                                        <p:tgtEl>
                                          <p:spTgt spid="32"/>
                                        </p:tgtEl>
                                        <p:attrNameLst>
                                          <p:attrName>ppt_x</p:attrName>
                                        </p:attrNameLst>
                                      </p:cBhvr>
                                      <p:tavLst>
                                        <p:tav tm="0" fmla="#ppt_x-(-#ppt_w/2*cos(ppt_r/180*pi))*((1.5-1.5*$)^2-(1.5-1.5*$)^3)">
                                          <p:val>
                                            <p:strVal val="0"/>
                                          </p:val>
                                        </p:tav>
                                        <p:tav tm="100000">
                                          <p:val>
                                            <p:strVal val="1"/>
                                          </p:val>
                                        </p:tav>
                                      </p:tavLst>
                                    </p:anim>
                                    <p:anim to="" calcmode="lin" valueType="num">
                                      <p:cBhvr>
                                        <p:cTn id="158" dur="700" fill="hold">
                                          <p:stCondLst>
                                            <p:cond delay="0"/>
                                          </p:stCondLst>
                                        </p:cTn>
                                        <p:tgtEl>
                                          <p:spTgt spid="32"/>
                                        </p:tgtEl>
                                        <p:attrNameLst>
                                          <p:attrName>ppt_y</p:attrName>
                                        </p:attrNameLst>
                                      </p:cBhvr>
                                      <p:tavLst>
                                        <p:tav tm="0" fmla="#ppt_y+(-#ppt_h/2*cos(ppt_r/180*pi))*((1.5-1.5*$)^2-(1.5-1.5*$)^3)">
                                          <p:val>
                                            <p:strVal val="0"/>
                                          </p:val>
                                        </p:tav>
                                        <p:tav tm="100000">
                                          <p:val>
                                            <p:strVal val="1"/>
                                          </p:val>
                                        </p:tav>
                                      </p:tavLst>
                                    </p:anim>
                                    <p:anim to="" calcmode="lin" valueType="num">
                                      <p:cBhvr>
                                        <p:cTn id="159" dur="700" fill="hold">
                                          <p:stCondLst>
                                            <p:cond delay="0"/>
                                          </p:stCondLst>
                                        </p:cTn>
                                        <p:tgtEl>
                                          <p:spTgt spid="32"/>
                                        </p:tgtEl>
                                        <p:attrNameLst>
                                          <p:attrName>ppt_h</p:attrName>
                                        </p:attrNameLst>
                                      </p:cBhvr>
                                      <p:tavLst>
                                        <p:tav tm="0" fmla="#ppt_h-(-#ppt_h)*((1.5-1.5*$)^2-(1.5-1.5*$)^3)">
                                          <p:val>
                                            <p:strVal val="0"/>
                                          </p:val>
                                        </p:tav>
                                        <p:tav tm="100000">
                                          <p:val>
                                            <p:strVal val="1"/>
                                          </p:val>
                                        </p:tav>
                                      </p:tavLst>
                                    </p:anim>
                                    <p:anim to="" calcmode="lin" valueType="num">
                                      <p:cBhvr>
                                        <p:cTn id="160" dur="700" fill="hold">
                                          <p:stCondLst>
                                            <p:cond delay="0"/>
                                          </p:stCondLst>
                                        </p:cTn>
                                        <p:tgtEl>
                                          <p:spTgt spid="32"/>
                                        </p:tgtEl>
                                        <p:attrNameLst>
                                          <p:attrName>ppt_w</p:attrName>
                                        </p:attrNameLst>
                                      </p:cBhvr>
                                      <p:tavLst>
                                        <p:tav tm="0" fmla="#ppt_w-(-#ppt_w)*((1.5-1.5*$)^2-(1.5-1.5*$)^3)">
                                          <p:val>
                                            <p:strVal val="0"/>
                                          </p:val>
                                        </p:tav>
                                        <p:tav tm="100000">
                                          <p:val>
                                            <p:strVal val="1"/>
                                          </p:val>
                                        </p:tav>
                                      </p:tavLst>
                                    </p:anim>
                                  </p:childTnLst>
                                </p:cTn>
                              </p:par>
                              <p:par>
                                <p:cTn id="161" presetID="0" presetClass="entr" presetSubtype="0" fill="hold" grpId="0" nodeType="withEffect">
                                  <p:stCondLst>
                                    <p:cond delay="0"/>
                                  </p:stCondLst>
                                  <p:iterate type="lt">
                                    <p:tmPct val="10000"/>
                                  </p:iterate>
                                  <p:childTnLst>
                                    <p:set>
                                      <p:cBhvr>
                                        <p:cTn id="162" dur="1" fill="hold">
                                          <p:stCondLst>
                                            <p:cond delay="0"/>
                                          </p:stCondLst>
                                        </p:cTn>
                                        <p:tgtEl>
                                          <p:spTgt spid="33"/>
                                        </p:tgtEl>
                                        <p:attrNameLst>
                                          <p:attrName>style.visibility</p:attrName>
                                        </p:attrNameLst>
                                      </p:cBhvr>
                                      <p:to>
                                        <p:strVal val="visible"/>
                                      </p:to>
                                    </p:set>
                                    <p:anim to="" calcmode="lin" valueType="num">
                                      <p:cBhvr>
                                        <p:cTn id="163" dur="700" fill="hold">
                                          <p:stCondLst>
                                            <p:cond delay="0"/>
                                          </p:stCondLst>
                                        </p:cTn>
                                        <p:tgtEl>
                                          <p:spTgt spid="33"/>
                                        </p:tgtEl>
                                        <p:attrNameLst>
                                          <p:attrName>ppt_x</p:attrName>
                                        </p:attrNameLst>
                                      </p:cBhvr>
                                      <p:tavLst>
                                        <p:tav tm="0" fmla="#ppt_x-(-#ppt_w/2*cos(ppt_r/180*pi))*((1.5-1.5*$)^2-(1.5-1.5*$)^3)">
                                          <p:val>
                                            <p:strVal val="0"/>
                                          </p:val>
                                        </p:tav>
                                        <p:tav tm="100000">
                                          <p:val>
                                            <p:strVal val="1"/>
                                          </p:val>
                                        </p:tav>
                                      </p:tavLst>
                                    </p:anim>
                                    <p:anim to="" calcmode="lin" valueType="num">
                                      <p:cBhvr>
                                        <p:cTn id="164" dur="700" fill="hold">
                                          <p:stCondLst>
                                            <p:cond delay="0"/>
                                          </p:stCondLst>
                                        </p:cTn>
                                        <p:tgtEl>
                                          <p:spTgt spid="33"/>
                                        </p:tgtEl>
                                        <p:attrNameLst>
                                          <p:attrName>ppt_y</p:attrName>
                                        </p:attrNameLst>
                                      </p:cBhvr>
                                      <p:tavLst>
                                        <p:tav tm="0" fmla="#ppt_y+(-#ppt_h/2*cos(ppt_r/180*pi))*((1.5-1.5*$)^2-(1.5-1.5*$)^3)">
                                          <p:val>
                                            <p:strVal val="0"/>
                                          </p:val>
                                        </p:tav>
                                        <p:tav tm="100000">
                                          <p:val>
                                            <p:strVal val="1"/>
                                          </p:val>
                                        </p:tav>
                                      </p:tavLst>
                                    </p:anim>
                                    <p:anim to="" calcmode="lin" valueType="num">
                                      <p:cBhvr>
                                        <p:cTn id="165" dur="700" fill="hold">
                                          <p:stCondLst>
                                            <p:cond delay="0"/>
                                          </p:stCondLst>
                                        </p:cTn>
                                        <p:tgtEl>
                                          <p:spTgt spid="33"/>
                                        </p:tgtEl>
                                        <p:attrNameLst>
                                          <p:attrName>ppt_h</p:attrName>
                                        </p:attrNameLst>
                                      </p:cBhvr>
                                      <p:tavLst>
                                        <p:tav tm="0" fmla="#ppt_h-(-#ppt_h)*((1.5-1.5*$)^2-(1.5-1.5*$)^3)">
                                          <p:val>
                                            <p:strVal val="0"/>
                                          </p:val>
                                        </p:tav>
                                        <p:tav tm="100000">
                                          <p:val>
                                            <p:strVal val="1"/>
                                          </p:val>
                                        </p:tav>
                                      </p:tavLst>
                                    </p:anim>
                                    <p:anim to="" calcmode="lin" valueType="num">
                                      <p:cBhvr>
                                        <p:cTn id="166" dur="700" fill="hold">
                                          <p:stCondLst>
                                            <p:cond delay="0"/>
                                          </p:stCondLst>
                                        </p:cTn>
                                        <p:tgtEl>
                                          <p:spTgt spid="33"/>
                                        </p:tgtEl>
                                        <p:attrNameLst>
                                          <p:attrName>ppt_w</p:attrName>
                                        </p:attrNameLst>
                                      </p:cBhvr>
                                      <p:tavLst>
                                        <p:tav tm="0" fmla="#ppt_w-(-#ppt_w)*((1.5-1.5*$)^2-(1.5-1.5*$)^3)">
                                          <p:val>
                                            <p:strVal val="0"/>
                                          </p:val>
                                        </p:tav>
                                        <p:tav tm="100000">
                                          <p:val>
                                            <p:strVal val="1"/>
                                          </p:val>
                                        </p:tav>
                                      </p:tavLst>
                                    </p:anim>
                                  </p:childTnLst>
                                </p:cTn>
                              </p:par>
                              <p:par>
                                <p:cTn id="167" presetID="0" presetClass="entr" presetSubtype="0" fill="hold" grpId="0" nodeType="withEffect">
                                  <p:stCondLst>
                                    <p:cond delay="0"/>
                                  </p:stCondLst>
                                  <p:childTnLst>
                                    <p:set>
                                      <p:cBhvr>
                                        <p:cTn id="168" dur="1" fill="hold">
                                          <p:stCondLst>
                                            <p:cond delay="0"/>
                                          </p:stCondLst>
                                        </p:cTn>
                                        <p:tgtEl>
                                          <p:spTgt spid="34"/>
                                        </p:tgtEl>
                                        <p:attrNameLst>
                                          <p:attrName>style.visibility</p:attrName>
                                        </p:attrNameLst>
                                      </p:cBhvr>
                                      <p:to>
                                        <p:strVal val="visible"/>
                                      </p:to>
                                    </p:set>
                                    <p:anim to="" calcmode="lin" valueType="num">
                                      <p:cBhvr>
                                        <p:cTn id="169" dur="700" fill="hold">
                                          <p:stCondLst>
                                            <p:cond delay="0"/>
                                          </p:stCondLst>
                                        </p:cTn>
                                        <p:tgtEl>
                                          <p:spTgt spid="34"/>
                                        </p:tgtEl>
                                        <p:attrNameLst>
                                          <p:attrName>ppt_x</p:attrName>
                                        </p:attrNameLst>
                                      </p:cBhvr>
                                      <p:tavLst>
                                        <p:tav tm="0" fmla="#ppt_x-(-#ppt_w/2*cos(ppt_r/180*pi))*((1.5-1.5*$)^2-(1.5-1.5*$)^3)">
                                          <p:val>
                                            <p:strVal val="0"/>
                                          </p:val>
                                        </p:tav>
                                        <p:tav tm="100000">
                                          <p:val>
                                            <p:strVal val="1"/>
                                          </p:val>
                                        </p:tav>
                                      </p:tavLst>
                                    </p:anim>
                                    <p:anim to="" calcmode="lin" valueType="num">
                                      <p:cBhvr>
                                        <p:cTn id="170" dur="700" fill="hold">
                                          <p:stCondLst>
                                            <p:cond delay="0"/>
                                          </p:stCondLst>
                                        </p:cTn>
                                        <p:tgtEl>
                                          <p:spTgt spid="34"/>
                                        </p:tgtEl>
                                        <p:attrNameLst>
                                          <p:attrName>ppt_y</p:attrName>
                                        </p:attrNameLst>
                                      </p:cBhvr>
                                      <p:tavLst>
                                        <p:tav tm="0" fmla="#ppt_y+(-#ppt_h/2*cos(ppt_r/180*pi))*((1.5-1.5*$)^2-(1.5-1.5*$)^3)">
                                          <p:val>
                                            <p:strVal val="0"/>
                                          </p:val>
                                        </p:tav>
                                        <p:tav tm="100000">
                                          <p:val>
                                            <p:strVal val="1"/>
                                          </p:val>
                                        </p:tav>
                                      </p:tavLst>
                                    </p:anim>
                                    <p:anim to="" calcmode="lin" valueType="num">
                                      <p:cBhvr>
                                        <p:cTn id="171" dur="700" fill="hold">
                                          <p:stCondLst>
                                            <p:cond delay="0"/>
                                          </p:stCondLst>
                                        </p:cTn>
                                        <p:tgtEl>
                                          <p:spTgt spid="34"/>
                                        </p:tgtEl>
                                        <p:attrNameLst>
                                          <p:attrName>ppt_h</p:attrName>
                                        </p:attrNameLst>
                                      </p:cBhvr>
                                      <p:tavLst>
                                        <p:tav tm="0" fmla="#ppt_h-(-#ppt_h)*((1.5-1.5*$)^2-(1.5-1.5*$)^3)">
                                          <p:val>
                                            <p:strVal val="0"/>
                                          </p:val>
                                        </p:tav>
                                        <p:tav tm="100000">
                                          <p:val>
                                            <p:strVal val="1"/>
                                          </p:val>
                                        </p:tav>
                                      </p:tavLst>
                                    </p:anim>
                                    <p:anim to="" calcmode="lin" valueType="num">
                                      <p:cBhvr>
                                        <p:cTn id="172" dur="700" fill="hold">
                                          <p:stCondLst>
                                            <p:cond delay="0"/>
                                          </p:stCondLst>
                                        </p:cTn>
                                        <p:tgtEl>
                                          <p:spTgt spid="34"/>
                                        </p:tgtEl>
                                        <p:attrNameLst>
                                          <p:attrName>ppt_w</p:attrName>
                                        </p:attrNameLst>
                                      </p:cBhvr>
                                      <p:tavLst>
                                        <p:tav tm="0" fmla="#ppt_w-(-#ppt_w)*((1.5-1.5*$)^2-(1.5-1.5*$)^3)">
                                          <p:val>
                                            <p:strVal val="0"/>
                                          </p:val>
                                        </p:tav>
                                        <p:tav tm="100000">
                                          <p:val>
                                            <p:strVal val="1"/>
                                          </p:val>
                                        </p:tav>
                                      </p:tavLst>
                                    </p:anim>
                                  </p:childTnLst>
                                </p:cTn>
                              </p:par>
                              <p:par>
                                <p:cTn id="173" presetID="0" presetClass="entr" presetSubtype="0" fill="hold" grpId="0" nodeType="withEffect">
                                  <p:stCondLst>
                                    <p:cond delay="0"/>
                                  </p:stCondLst>
                                  <p:childTnLst>
                                    <p:set>
                                      <p:cBhvr>
                                        <p:cTn id="174" dur="1" fill="hold">
                                          <p:stCondLst>
                                            <p:cond delay="0"/>
                                          </p:stCondLst>
                                        </p:cTn>
                                        <p:tgtEl>
                                          <p:spTgt spid="35"/>
                                        </p:tgtEl>
                                        <p:attrNameLst>
                                          <p:attrName>style.visibility</p:attrName>
                                        </p:attrNameLst>
                                      </p:cBhvr>
                                      <p:to>
                                        <p:strVal val="visible"/>
                                      </p:to>
                                    </p:set>
                                    <p:anim to="" calcmode="lin" valueType="num">
                                      <p:cBhvr>
                                        <p:cTn id="175" dur="700" fill="hold">
                                          <p:stCondLst>
                                            <p:cond delay="0"/>
                                          </p:stCondLst>
                                        </p:cTn>
                                        <p:tgtEl>
                                          <p:spTgt spid="35"/>
                                        </p:tgtEl>
                                        <p:attrNameLst>
                                          <p:attrName>ppt_x</p:attrName>
                                        </p:attrNameLst>
                                      </p:cBhvr>
                                      <p:tavLst>
                                        <p:tav tm="0" fmla="#ppt_x-(-#ppt_w/2*cos(ppt_r/180*pi))*((1.5-1.5*$)^2-(1.5-1.5*$)^3)">
                                          <p:val>
                                            <p:strVal val="0"/>
                                          </p:val>
                                        </p:tav>
                                        <p:tav tm="100000">
                                          <p:val>
                                            <p:strVal val="1"/>
                                          </p:val>
                                        </p:tav>
                                      </p:tavLst>
                                    </p:anim>
                                    <p:anim to="" calcmode="lin" valueType="num">
                                      <p:cBhvr>
                                        <p:cTn id="176" dur="700" fill="hold">
                                          <p:stCondLst>
                                            <p:cond delay="0"/>
                                          </p:stCondLst>
                                        </p:cTn>
                                        <p:tgtEl>
                                          <p:spTgt spid="35"/>
                                        </p:tgtEl>
                                        <p:attrNameLst>
                                          <p:attrName>ppt_y</p:attrName>
                                        </p:attrNameLst>
                                      </p:cBhvr>
                                      <p:tavLst>
                                        <p:tav tm="0" fmla="#ppt_y+(-#ppt_h/2*cos(ppt_r/180*pi))*((1.5-1.5*$)^2-(1.5-1.5*$)^3)">
                                          <p:val>
                                            <p:strVal val="0"/>
                                          </p:val>
                                        </p:tav>
                                        <p:tav tm="100000">
                                          <p:val>
                                            <p:strVal val="1"/>
                                          </p:val>
                                        </p:tav>
                                      </p:tavLst>
                                    </p:anim>
                                    <p:anim to="" calcmode="lin" valueType="num">
                                      <p:cBhvr>
                                        <p:cTn id="177" dur="700" fill="hold">
                                          <p:stCondLst>
                                            <p:cond delay="0"/>
                                          </p:stCondLst>
                                        </p:cTn>
                                        <p:tgtEl>
                                          <p:spTgt spid="35"/>
                                        </p:tgtEl>
                                        <p:attrNameLst>
                                          <p:attrName>ppt_h</p:attrName>
                                        </p:attrNameLst>
                                      </p:cBhvr>
                                      <p:tavLst>
                                        <p:tav tm="0" fmla="#ppt_h-(-#ppt_h)*((1.5-1.5*$)^2-(1.5-1.5*$)^3)">
                                          <p:val>
                                            <p:strVal val="0"/>
                                          </p:val>
                                        </p:tav>
                                        <p:tav tm="100000">
                                          <p:val>
                                            <p:strVal val="1"/>
                                          </p:val>
                                        </p:tav>
                                      </p:tavLst>
                                    </p:anim>
                                    <p:anim to="" calcmode="lin" valueType="num">
                                      <p:cBhvr>
                                        <p:cTn id="178" dur="700" fill="hold">
                                          <p:stCondLst>
                                            <p:cond delay="0"/>
                                          </p:stCondLst>
                                        </p:cTn>
                                        <p:tgtEl>
                                          <p:spTgt spid="35"/>
                                        </p:tgtEl>
                                        <p:attrNameLst>
                                          <p:attrName>ppt_w</p:attrName>
                                        </p:attrNameLst>
                                      </p:cBhvr>
                                      <p:tavLst>
                                        <p:tav tm="0" fmla="#ppt_w-(-#ppt_w)*((1.5-1.5*$)^2-(1.5-1.5*$)^3)">
                                          <p:val>
                                            <p:strVal val="0"/>
                                          </p:val>
                                        </p:tav>
                                        <p:tav tm="100000">
                                          <p:val>
                                            <p:strVal val="1"/>
                                          </p:val>
                                        </p:tav>
                                      </p:tavLst>
                                    </p:anim>
                                  </p:childTnLst>
                                </p:cTn>
                              </p:par>
                              <p:par>
                                <p:cTn id="179" presetID="0" presetClass="entr" presetSubtype="0" fill="hold" grpId="0" nodeType="withEffect">
                                  <p:stCondLst>
                                    <p:cond delay="0"/>
                                  </p:stCondLst>
                                  <p:iterate type="lt">
                                    <p:tmPct val="10000"/>
                                  </p:iterate>
                                  <p:childTnLst>
                                    <p:set>
                                      <p:cBhvr>
                                        <p:cTn id="180" dur="1" fill="hold">
                                          <p:stCondLst>
                                            <p:cond delay="0"/>
                                          </p:stCondLst>
                                        </p:cTn>
                                        <p:tgtEl>
                                          <p:spTgt spid="37"/>
                                        </p:tgtEl>
                                        <p:attrNameLst>
                                          <p:attrName>style.visibility</p:attrName>
                                        </p:attrNameLst>
                                      </p:cBhvr>
                                      <p:to>
                                        <p:strVal val="visible"/>
                                      </p:to>
                                    </p:set>
                                    <p:anim to="" calcmode="lin" valueType="num">
                                      <p:cBhvr>
                                        <p:cTn id="181" dur="700" fill="hold">
                                          <p:stCondLst>
                                            <p:cond delay="0"/>
                                          </p:stCondLst>
                                        </p:cTn>
                                        <p:tgtEl>
                                          <p:spTgt spid="37"/>
                                        </p:tgtEl>
                                        <p:attrNameLst>
                                          <p:attrName>ppt_x</p:attrName>
                                        </p:attrNameLst>
                                      </p:cBhvr>
                                      <p:tavLst>
                                        <p:tav tm="0" fmla="#ppt_x-(-#ppt_w/2*cos(ppt_r/180*pi))*((1.5-1.5*$)^2-(1.5-1.5*$)^3)">
                                          <p:val>
                                            <p:strVal val="0"/>
                                          </p:val>
                                        </p:tav>
                                        <p:tav tm="100000">
                                          <p:val>
                                            <p:strVal val="1"/>
                                          </p:val>
                                        </p:tav>
                                      </p:tavLst>
                                    </p:anim>
                                    <p:anim to="" calcmode="lin" valueType="num">
                                      <p:cBhvr>
                                        <p:cTn id="182" dur="700" fill="hold">
                                          <p:stCondLst>
                                            <p:cond delay="0"/>
                                          </p:stCondLst>
                                        </p:cTn>
                                        <p:tgtEl>
                                          <p:spTgt spid="37"/>
                                        </p:tgtEl>
                                        <p:attrNameLst>
                                          <p:attrName>ppt_y</p:attrName>
                                        </p:attrNameLst>
                                      </p:cBhvr>
                                      <p:tavLst>
                                        <p:tav tm="0" fmla="#ppt_y+(-#ppt_h/2*cos(ppt_r/180*pi))*((1.5-1.5*$)^2-(1.5-1.5*$)^3)">
                                          <p:val>
                                            <p:strVal val="0"/>
                                          </p:val>
                                        </p:tav>
                                        <p:tav tm="100000">
                                          <p:val>
                                            <p:strVal val="1"/>
                                          </p:val>
                                        </p:tav>
                                      </p:tavLst>
                                    </p:anim>
                                    <p:anim to="" calcmode="lin" valueType="num">
                                      <p:cBhvr>
                                        <p:cTn id="183" dur="700" fill="hold">
                                          <p:stCondLst>
                                            <p:cond delay="0"/>
                                          </p:stCondLst>
                                        </p:cTn>
                                        <p:tgtEl>
                                          <p:spTgt spid="37"/>
                                        </p:tgtEl>
                                        <p:attrNameLst>
                                          <p:attrName>ppt_h</p:attrName>
                                        </p:attrNameLst>
                                      </p:cBhvr>
                                      <p:tavLst>
                                        <p:tav tm="0" fmla="#ppt_h-(-#ppt_h)*((1.5-1.5*$)^2-(1.5-1.5*$)^3)">
                                          <p:val>
                                            <p:strVal val="0"/>
                                          </p:val>
                                        </p:tav>
                                        <p:tav tm="100000">
                                          <p:val>
                                            <p:strVal val="1"/>
                                          </p:val>
                                        </p:tav>
                                      </p:tavLst>
                                    </p:anim>
                                    <p:anim to="" calcmode="lin" valueType="num">
                                      <p:cBhvr>
                                        <p:cTn id="184" dur="700" fill="hold">
                                          <p:stCondLst>
                                            <p:cond delay="0"/>
                                          </p:stCondLst>
                                        </p:cTn>
                                        <p:tgtEl>
                                          <p:spTgt spid="37"/>
                                        </p:tgtEl>
                                        <p:attrNameLst>
                                          <p:attrName>ppt_w</p:attrName>
                                        </p:attrNameLst>
                                      </p:cBhvr>
                                      <p:tavLst>
                                        <p:tav tm="0" fmla="#ppt_w-(-#ppt_w)*((1.5-1.5*$)^2-(1.5-1.5*$)^3)">
                                          <p:val>
                                            <p:strVal val="0"/>
                                          </p:val>
                                        </p:tav>
                                        <p:tav tm="100000">
                                          <p:val>
                                            <p:strVal val="1"/>
                                          </p:val>
                                        </p:tav>
                                      </p:tavLst>
                                    </p:anim>
                                  </p:childTnLst>
                                </p:cTn>
                              </p:par>
                              <p:par>
                                <p:cTn id="185" presetID="0" presetClass="entr" presetSubtype="0" fill="hold" grpId="0" nodeType="withEffect">
                                  <p:stCondLst>
                                    <p:cond delay="0"/>
                                  </p:stCondLst>
                                  <p:iterate type="lt">
                                    <p:tmPct val="10000"/>
                                  </p:iterate>
                                  <p:childTnLst>
                                    <p:set>
                                      <p:cBhvr>
                                        <p:cTn id="186" dur="1" fill="hold">
                                          <p:stCondLst>
                                            <p:cond delay="0"/>
                                          </p:stCondLst>
                                        </p:cTn>
                                        <p:tgtEl>
                                          <p:spTgt spid="36"/>
                                        </p:tgtEl>
                                        <p:attrNameLst>
                                          <p:attrName>style.visibility</p:attrName>
                                        </p:attrNameLst>
                                      </p:cBhvr>
                                      <p:to>
                                        <p:strVal val="visible"/>
                                      </p:to>
                                    </p:set>
                                    <p:anim to="" calcmode="lin" valueType="num">
                                      <p:cBhvr>
                                        <p:cTn id="187" dur="700" fill="hold">
                                          <p:stCondLst>
                                            <p:cond delay="0"/>
                                          </p:stCondLst>
                                        </p:cTn>
                                        <p:tgtEl>
                                          <p:spTgt spid="36"/>
                                        </p:tgtEl>
                                        <p:attrNameLst>
                                          <p:attrName>ppt_x</p:attrName>
                                        </p:attrNameLst>
                                      </p:cBhvr>
                                      <p:tavLst>
                                        <p:tav tm="0" fmla="#ppt_x-(-#ppt_w/2*cos(ppt_r/180*pi))*((1.5-1.5*$)^2-(1.5-1.5*$)^3)">
                                          <p:val>
                                            <p:strVal val="0"/>
                                          </p:val>
                                        </p:tav>
                                        <p:tav tm="100000">
                                          <p:val>
                                            <p:strVal val="1"/>
                                          </p:val>
                                        </p:tav>
                                      </p:tavLst>
                                    </p:anim>
                                    <p:anim to="" calcmode="lin" valueType="num">
                                      <p:cBhvr>
                                        <p:cTn id="188" dur="700" fill="hold">
                                          <p:stCondLst>
                                            <p:cond delay="0"/>
                                          </p:stCondLst>
                                        </p:cTn>
                                        <p:tgtEl>
                                          <p:spTgt spid="36"/>
                                        </p:tgtEl>
                                        <p:attrNameLst>
                                          <p:attrName>ppt_y</p:attrName>
                                        </p:attrNameLst>
                                      </p:cBhvr>
                                      <p:tavLst>
                                        <p:tav tm="0" fmla="#ppt_y+(-#ppt_h/2*cos(ppt_r/180*pi))*((1.5-1.5*$)^2-(1.5-1.5*$)^3)">
                                          <p:val>
                                            <p:strVal val="0"/>
                                          </p:val>
                                        </p:tav>
                                        <p:tav tm="100000">
                                          <p:val>
                                            <p:strVal val="1"/>
                                          </p:val>
                                        </p:tav>
                                      </p:tavLst>
                                    </p:anim>
                                    <p:anim to="" calcmode="lin" valueType="num">
                                      <p:cBhvr>
                                        <p:cTn id="189" dur="700" fill="hold">
                                          <p:stCondLst>
                                            <p:cond delay="0"/>
                                          </p:stCondLst>
                                        </p:cTn>
                                        <p:tgtEl>
                                          <p:spTgt spid="36"/>
                                        </p:tgtEl>
                                        <p:attrNameLst>
                                          <p:attrName>ppt_h</p:attrName>
                                        </p:attrNameLst>
                                      </p:cBhvr>
                                      <p:tavLst>
                                        <p:tav tm="0" fmla="#ppt_h-(-#ppt_h)*((1.5-1.5*$)^2-(1.5-1.5*$)^3)">
                                          <p:val>
                                            <p:strVal val="0"/>
                                          </p:val>
                                        </p:tav>
                                        <p:tav tm="100000">
                                          <p:val>
                                            <p:strVal val="1"/>
                                          </p:val>
                                        </p:tav>
                                      </p:tavLst>
                                    </p:anim>
                                    <p:anim to="" calcmode="lin" valueType="num">
                                      <p:cBhvr>
                                        <p:cTn id="190" dur="700" fill="hold">
                                          <p:stCondLst>
                                            <p:cond delay="0"/>
                                          </p:stCondLst>
                                        </p:cTn>
                                        <p:tgtEl>
                                          <p:spTgt spid="36"/>
                                        </p:tgtEl>
                                        <p:attrNameLst>
                                          <p:attrName>ppt_w</p:attrName>
                                        </p:attrNameLst>
                                      </p:cBhvr>
                                      <p:tavLst>
                                        <p:tav tm="0" fmla="#ppt_w-(-#ppt_w)*((1.5-1.5*$)^2-(1.5-1.5*$)^3)">
                                          <p:val>
                                            <p:strVal val="0"/>
                                          </p:val>
                                        </p:tav>
                                        <p:tav tm="100000">
                                          <p:val>
                                            <p:strVal val="1"/>
                                          </p:val>
                                        </p:tav>
                                      </p:tavLst>
                                    </p:anim>
                                  </p:childTnLst>
                                </p:cTn>
                              </p:par>
                              <p:par>
                                <p:cTn id="191" presetID="0" presetClass="entr" presetSubtype="0" fill="hold" nodeType="withEffect">
                                  <p:stCondLst>
                                    <p:cond delay="0"/>
                                  </p:stCondLst>
                                  <p:childTnLst>
                                    <p:set>
                                      <p:cBhvr>
                                        <p:cTn id="192" dur="1" fill="hold">
                                          <p:stCondLst>
                                            <p:cond delay="0"/>
                                          </p:stCondLst>
                                        </p:cTn>
                                        <p:tgtEl>
                                          <p:spTgt spid="38"/>
                                        </p:tgtEl>
                                        <p:attrNameLst>
                                          <p:attrName>style.visibility</p:attrName>
                                        </p:attrNameLst>
                                      </p:cBhvr>
                                      <p:to>
                                        <p:strVal val="visible"/>
                                      </p:to>
                                    </p:set>
                                    <p:anim to="" calcmode="lin" valueType="num">
                                      <p:cBhvr>
                                        <p:cTn id="193" dur="700" fill="hold">
                                          <p:stCondLst>
                                            <p:cond delay="0"/>
                                          </p:stCondLst>
                                        </p:cTn>
                                        <p:tgtEl>
                                          <p:spTgt spid="38"/>
                                        </p:tgtEl>
                                        <p:attrNameLst>
                                          <p:attrName>ppt_x</p:attrName>
                                        </p:attrNameLst>
                                      </p:cBhvr>
                                      <p:tavLst>
                                        <p:tav tm="0" fmla="#ppt_x-(-#ppt_w/2*cos(ppt_r/180*pi))*((1.5-1.5*$)^2-(1.5-1.5*$)^3)">
                                          <p:val>
                                            <p:strVal val="0"/>
                                          </p:val>
                                        </p:tav>
                                        <p:tav tm="100000">
                                          <p:val>
                                            <p:strVal val="1"/>
                                          </p:val>
                                        </p:tav>
                                      </p:tavLst>
                                    </p:anim>
                                    <p:anim to="" calcmode="lin" valueType="num">
                                      <p:cBhvr>
                                        <p:cTn id="194" dur="700" fill="hold">
                                          <p:stCondLst>
                                            <p:cond delay="0"/>
                                          </p:stCondLst>
                                        </p:cTn>
                                        <p:tgtEl>
                                          <p:spTgt spid="38"/>
                                        </p:tgtEl>
                                        <p:attrNameLst>
                                          <p:attrName>ppt_y</p:attrName>
                                        </p:attrNameLst>
                                      </p:cBhvr>
                                      <p:tavLst>
                                        <p:tav tm="0" fmla="#ppt_y+(-#ppt_h/2*cos(ppt_r/180*pi))*((1.5-1.5*$)^2-(1.5-1.5*$)^3)">
                                          <p:val>
                                            <p:strVal val="0"/>
                                          </p:val>
                                        </p:tav>
                                        <p:tav tm="100000">
                                          <p:val>
                                            <p:strVal val="1"/>
                                          </p:val>
                                        </p:tav>
                                      </p:tavLst>
                                    </p:anim>
                                    <p:anim to="" calcmode="lin" valueType="num">
                                      <p:cBhvr>
                                        <p:cTn id="195" dur="700" fill="hold">
                                          <p:stCondLst>
                                            <p:cond delay="0"/>
                                          </p:stCondLst>
                                        </p:cTn>
                                        <p:tgtEl>
                                          <p:spTgt spid="38"/>
                                        </p:tgtEl>
                                        <p:attrNameLst>
                                          <p:attrName>ppt_h</p:attrName>
                                        </p:attrNameLst>
                                      </p:cBhvr>
                                      <p:tavLst>
                                        <p:tav tm="0" fmla="#ppt_h-(-#ppt_h)*((1.5-1.5*$)^2-(1.5-1.5*$)^3)">
                                          <p:val>
                                            <p:strVal val="0"/>
                                          </p:val>
                                        </p:tav>
                                        <p:tav tm="100000">
                                          <p:val>
                                            <p:strVal val="1"/>
                                          </p:val>
                                        </p:tav>
                                      </p:tavLst>
                                    </p:anim>
                                    <p:anim to="" calcmode="lin" valueType="num">
                                      <p:cBhvr>
                                        <p:cTn id="196" dur="700" fill="hold">
                                          <p:stCondLst>
                                            <p:cond delay="0"/>
                                          </p:stCondLst>
                                        </p:cTn>
                                        <p:tgtEl>
                                          <p:spTgt spid="38"/>
                                        </p:tgtEl>
                                        <p:attrNameLst>
                                          <p:attrName>ppt_w</p:attrName>
                                        </p:attrNameLst>
                                      </p:cBhvr>
                                      <p:tavLst>
                                        <p:tav tm="0" fmla="#ppt_w-(-#ppt_w)*((1.5-1.5*$)^2-(1.5-1.5*$)^3)">
                                          <p:val>
                                            <p:strVal val="0"/>
                                          </p:val>
                                        </p:tav>
                                        <p:tav tm="100000">
                                          <p:val>
                                            <p:str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autoUpdateAnimBg="0"/>
      <p:bldP spid="6" grpId="0" animBg="1"/>
      <p:bldP spid="7" grpId="0" animBg="1"/>
      <p:bldP spid="8" grpId="0" animBg="1"/>
      <p:bldP spid="9" grpId="0" animBg="1"/>
      <p:bldP spid="10" grpId="0" animBg="1"/>
      <p:bldP spid="11" grpId="0" animBg="1"/>
      <p:bldP spid="12" grpId="0" animBg="1"/>
      <p:bldP spid="13" grpId="0" animBg="1" autoUpdateAnimBg="0"/>
      <p:bldP spid="14" grpId="0" animBg="1"/>
      <p:bldP spid="15" grpId="0" animBg="1"/>
      <p:bldP spid="16" grpId="0" animBg="1"/>
      <p:bldP spid="17" grpId="0" animBg="1"/>
      <p:bldP spid="18" grpId="0" animBg="1"/>
      <p:bldP spid="19" grpId="0" animBg="1"/>
      <p:bldP spid="20" grpId="0" animBg="1"/>
      <p:bldP spid="21" grpId="0" animBg="1" autoUpdateAnimBg="0"/>
      <p:bldP spid="22" grpId="0" animBg="1"/>
      <p:bldP spid="23" grpId="0" animBg="1"/>
      <p:bldP spid="24" grpId="0" animBg="1"/>
      <p:bldP spid="25" grpId="0" animBg="1"/>
      <p:bldP spid="26" grpId="0" animBg="1"/>
      <p:bldP spid="28" grpId="0"/>
      <p:bldP spid="30" grpId="0"/>
      <p:bldP spid="31" grpId="0" animBg="1" autoUpdateAnimBg="0"/>
      <p:bldP spid="32" grpId="0"/>
      <p:bldP spid="33" grpId="0"/>
      <p:bldP spid="34" grpId="0"/>
      <p:bldP spid="35" grpId="0"/>
      <p:bldP spid="37" grpId="0"/>
      <p:bldP spid="36"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894" name="PA_组合 6893"/>
          <p:cNvGrpSpPr/>
          <p:nvPr>
            <p:custDataLst>
              <p:tags r:id="rId1"/>
            </p:custDataLst>
          </p:nvPr>
        </p:nvGrpSpPr>
        <p:grpSpPr>
          <a:xfrm>
            <a:off x="839553" y="1854137"/>
            <a:ext cx="2151199" cy="2150640"/>
            <a:chOff x="163513" y="1171575"/>
            <a:chExt cx="2795588" cy="2794000"/>
          </a:xfrm>
        </p:grpSpPr>
        <p:sp>
          <p:nvSpPr>
            <p:cNvPr id="3733" name="Freeform 3735"/>
            <p:cNvSpPr/>
            <p:nvPr/>
          </p:nvSpPr>
          <p:spPr bwMode="auto">
            <a:xfrm>
              <a:off x="163513" y="1171575"/>
              <a:ext cx="2795588" cy="2794000"/>
            </a:xfrm>
            <a:custGeom>
              <a:avLst/>
              <a:gdLst>
                <a:gd name="T0" fmla="*/ 863 w 880"/>
                <a:gd name="T1" fmla="*/ 466 h 880"/>
                <a:gd name="T2" fmla="*/ 863 w 880"/>
                <a:gd name="T3" fmla="*/ 414 h 880"/>
                <a:gd name="T4" fmla="*/ 855 w 880"/>
                <a:gd name="T5" fmla="*/ 356 h 880"/>
                <a:gd name="T6" fmla="*/ 842 w 880"/>
                <a:gd name="T7" fmla="*/ 306 h 880"/>
                <a:gd name="T8" fmla="*/ 819 w 880"/>
                <a:gd name="T9" fmla="*/ 251 h 880"/>
                <a:gd name="T10" fmla="*/ 794 w 880"/>
                <a:gd name="T11" fmla="*/ 206 h 880"/>
                <a:gd name="T12" fmla="*/ 757 w 880"/>
                <a:gd name="T13" fmla="*/ 160 h 880"/>
                <a:gd name="T14" fmla="*/ 721 w 880"/>
                <a:gd name="T15" fmla="*/ 123 h 880"/>
                <a:gd name="T16" fmla="*/ 674 w 880"/>
                <a:gd name="T17" fmla="*/ 87 h 880"/>
                <a:gd name="T18" fmla="*/ 630 w 880"/>
                <a:gd name="T19" fmla="*/ 61 h 880"/>
                <a:gd name="T20" fmla="*/ 575 w 880"/>
                <a:gd name="T21" fmla="*/ 39 h 880"/>
                <a:gd name="T22" fmla="*/ 525 w 880"/>
                <a:gd name="T23" fmla="*/ 25 h 880"/>
                <a:gd name="T24" fmla="*/ 466 w 880"/>
                <a:gd name="T25" fmla="*/ 18 h 880"/>
                <a:gd name="T26" fmla="*/ 415 w 880"/>
                <a:gd name="T27" fmla="*/ 17 h 880"/>
                <a:gd name="T28" fmla="*/ 356 w 880"/>
                <a:gd name="T29" fmla="*/ 25 h 880"/>
                <a:gd name="T30" fmla="*/ 306 w 880"/>
                <a:gd name="T31" fmla="*/ 38 h 880"/>
                <a:gd name="T32" fmla="*/ 251 w 880"/>
                <a:gd name="T33" fmla="*/ 61 h 880"/>
                <a:gd name="T34" fmla="*/ 206 w 880"/>
                <a:gd name="T35" fmla="*/ 86 h 880"/>
                <a:gd name="T36" fmla="*/ 160 w 880"/>
                <a:gd name="T37" fmla="*/ 123 h 880"/>
                <a:gd name="T38" fmla="*/ 123 w 880"/>
                <a:gd name="T39" fmla="*/ 159 h 880"/>
                <a:gd name="T40" fmla="*/ 87 w 880"/>
                <a:gd name="T41" fmla="*/ 206 h 880"/>
                <a:gd name="T42" fmla="*/ 61 w 880"/>
                <a:gd name="T43" fmla="*/ 250 h 880"/>
                <a:gd name="T44" fmla="*/ 39 w 880"/>
                <a:gd name="T45" fmla="*/ 305 h 880"/>
                <a:gd name="T46" fmla="*/ 25 w 880"/>
                <a:gd name="T47" fmla="*/ 355 h 880"/>
                <a:gd name="T48" fmla="*/ 18 w 880"/>
                <a:gd name="T49" fmla="*/ 414 h 880"/>
                <a:gd name="T50" fmla="*/ 17 w 880"/>
                <a:gd name="T51" fmla="*/ 465 h 880"/>
                <a:gd name="T52" fmla="*/ 25 w 880"/>
                <a:gd name="T53" fmla="*/ 524 h 880"/>
                <a:gd name="T54" fmla="*/ 38 w 880"/>
                <a:gd name="T55" fmla="*/ 574 h 880"/>
                <a:gd name="T56" fmla="*/ 61 w 880"/>
                <a:gd name="T57" fmla="*/ 629 h 880"/>
                <a:gd name="T58" fmla="*/ 86 w 880"/>
                <a:gd name="T59" fmla="*/ 674 h 880"/>
                <a:gd name="T60" fmla="*/ 123 w 880"/>
                <a:gd name="T61" fmla="*/ 720 h 880"/>
                <a:gd name="T62" fmla="*/ 159 w 880"/>
                <a:gd name="T63" fmla="*/ 757 h 880"/>
                <a:gd name="T64" fmla="*/ 206 w 880"/>
                <a:gd name="T65" fmla="*/ 793 h 880"/>
                <a:gd name="T66" fmla="*/ 251 w 880"/>
                <a:gd name="T67" fmla="*/ 819 h 880"/>
                <a:gd name="T68" fmla="*/ 306 w 880"/>
                <a:gd name="T69" fmla="*/ 841 h 880"/>
                <a:gd name="T70" fmla="*/ 355 w 880"/>
                <a:gd name="T71" fmla="*/ 855 h 880"/>
                <a:gd name="T72" fmla="*/ 414 w 880"/>
                <a:gd name="T73" fmla="*/ 862 h 880"/>
                <a:gd name="T74" fmla="*/ 466 w 880"/>
                <a:gd name="T75" fmla="*/ 863 h 880"/>
                <a:gd name="T76" fmla="*/ 524 w 880"/>
                <a:gd name="T77" fmla="*/ 855 h 880"/>
                <a:gd name="T78" fmla="*/ 574 w 880"/>
                <a:gd name="T79" fmla="*/ 842 h 880"/>
                <a:gd name="T80" fmla="*/ 629 w 880"/>
                <a:gd name="T81" fmla="*/ 819 h 880"/>
                <a:gd name="T82" fmla="*/ 674 w 880"/>
                <a:gd name="T83" fmla="*/ 794 h 880"/>
                <a:gd name="T84" fmla="*/ 720 w 880"/>
                <a:gd name="T85" fmla="*/ 757 h 880"/>
                <a:gd name="T86" fmla="*/ 757 w 880"/>
                <a:gd name="T87" fmla="*/ 721 h 880"/>
                <a:gd name="T88" fmla="*/ 793 w 880"/>
                <a:gd name="T89" fmla="*/ 674 h 880"/>
                <a:gd name="T90" fmla="*/ 819 w 880"/>
                <a:gd name="T91" fmla="*/ 629 h 880"/>
                <a:gd name="T92" fmla="*/ 841 w 880"/>
                <a:gd name="T93" fmla="*/ 574 h 880"/>
                <a:gd name="T94" fmla="*/ 855 w 880"/>
                <a:gd name="T95" fmla="*/ 525 h 8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880" h="880">
                  <a:moveTo>
                    <a:pt x="855" y="524"/>
                  </a:moveTo>
                  <a:cubicBezTo>
                    <a:pt x="842" y="506"/>
                    <a:pt x="846" y="480"/>
                    <a:pt x="863" y="466"/>
                  </a:cubicBezTo>
                  <a:cubicBezTo>
                    <a:pt x="863" y="465"/>
                    <a:pt x="863" y="465"/>
                    <a:pt x="863" y="465"/>
                  </a:cubicBezTo>
                  <a:cubicBezTo>
                    <a:pt x="880" y="451"/>
                    <a:pt x="880" y="428"/>
                    <a:pt x="863" y="414"/>
                  </a:cubicBezTo>
                  <a:cubicBezTo>
                    <a:pt x="863" y="414"/>
                    <a:pt x="863" y="414"/>
                    <a:pt x="863" y="414"/>
                  </a:cubicBezTo>
                  <a:cubicBezTo>
                    <a:pt x="846" y="400"/>
                    <a:pt x="842" y="374"/>
                    <a:pt x="855" y="356"/>
                  </a:cubicBezTo>
                  <a:cubicBezTo>
                    <a:pt x="855" y="355"/>
                    <a:pt x="855" y="355"/>
                    <a:pt x="855" y="355"/>
                  </a:cubicBezTo>
                  <a:cubicBezTo>
                    <a:pt x="868" y="337"/>
                    <a:pt x="862" y="315"/>
                    <a:pt x="842" y="306"/>
                  </a:cubicBezTo>
                  <a:cubicBezTo>
                    <a:pt x="841" y="305"/>
                    <a:pt x="841" y="305"/>
                    <a:pt x="841" y="305"/>
                  </a:cubicBezTo>
                  <a:cubicBezTo>
                    <a:pt x="821" y="296"/>
                    <a:pt x="811" y="272"/>
                    <a:pt x="819" y="251"/>
                  </a:cubicBezTo>
                  <a:cubicBezTo>
                    <a:pt x="819" y="250"/>
                    <a:pt x="819" y="250"/>
                    <a:pt x="819" y="250"/>
                  </a:cubicBezTo>
                  <a:cubicBezTo>
                    <a:pt x="827" y="230"/>
                    <a:pt x="815" y="210"/>
                    <a:pt x="794" y="206"/>
                  </a:cubicBezTo>
                  <a:cubicBezTo>
                    <a:pt x="793" y="206"/>
                    <a:pt x="793" y="206"/>
                    <a:pt x="793" y="206"/>
                  </a:cubicBezTo>
                  <a:cubicBezTo>
                    <a:pt x="771" y="203"/>
                    <a:pt x="755" y="182"/>
                    <a:pt x="757" y="160"/>
                  </a:cubicBezTo>
                  <a:cubicBezTo>
                    <a:pt x="757" y="159"/>
                    <a:pt x="757" y="159"/>
                    <a:pt x="757" y="159"/>
                  </a:cubicBezTo>
                  <a:cubicBezTo>
                    <a:pt x="759" y="137"/>
                    <a:pt x="743" y="121"/>
                    <a:pt x="721" y="123"/>
                  </a:cubicBezTo>
                  <a:cubicBezTo>
                    <a:pt x="720" y="123"/>
                    <a:pt x="720" y="123"/>
                    <a:pt x="720" y="123"/>
                  </a:cubicBezTo>
                  <a:cubicBezTo>
                    <a:pt x="698" y="125"/>
                    <a:pt x="678" y="109"/>
                    <a:pt x="674" y="87"/>
                  </a:cubicBezTo>
                  <a:cubicBezTo>
                    <a:pt x="674" y="86"/>
                    <a:pt x="674" y="86"/>
                    <a:pt x="674" y="86"/>
                  </a:cubicBezTo>
                  <a:cubicBezTo>
                    <a:pt x="670" y="65"/>
                    <a:pt x="650" y="53"/>
                    <a:pt x="630" y="61"/>
                  </a:cubicBezTo>
                  <a:cubicBezTo>
                    <a:pt x="629" y="61"/>
                    <a:pt x="629" y="61"/>
                    <a:pt x="629" y="61"/>
                  </a:cubicBezTo>
                  <a:cubicBezTo>
                    <a:pt x="608" y="69"/>
                    <a:pt x="584" y="59"/>
                    <a:pt x="575" y="39"/>
                  </a:cubicBezTo>
                  <a:cubicBezTo>
                    <a:pt x="574" y="38"/>
                    <a:pt x="574" y="38"/>
                    <a:pt x="574" y="38"/>
                  </a:cubicBezTo>
                  <a:cubicBezTo>
                    <a:pt x="565" y="18"/>
                    <a:pt x="543" y="12"/>
                    <a:pt x="525" y="25"/>
                  </a:cubicBezTo>
                  <a:cubicBezTo>
                    <a:pt x="524" y="25"/>
                    <a:pt x="524" y="25"/>
                    <a:pt x="524" y="25"/>
                  </a:cubicBezTo>
                  <a:cubicBezTo>
                    <a:pt x="506" y="38"/>
                    <a:pt x="480" y="34"/>
                    <a:pt x="466" y="18"/>
                  </a:cubicBezTo>
                  <a:cubicBezTo>
                    <a:pt x="466" y="17"/>
                    <a:pt x="466" y="17"/>
                    <a:pt x="466" y="17"/>
                  </a:cubicBezTo>
                  <a:cubicBezTo>
                    <a:pt x="452" y="0"/>
                    <a:pt x="429" y="0"/>
                    <a:pt x="415" y="17"/>
                  </a:cubicBezTo>
                  <a:cubicBezTo>
                    <a:pt x="414" y="18"/>
                    <a:pt x="414" y="18"/>
                    <a:pt x="414" y="18"/>
                  </a:cubicBezTo>
                  <a:cubicBezTo>
                    <a:pt x="400" y="35"/>
                    <a:pt x="374" y="38"/>
                    <a:pt x="356" y="25"/>
                  </a:cubicBezTo>
                  <a:cubicBezTo>
                    <a:pt x="355" y="25"/>
                    <a:pt x="355" y="25"/>
                    <a:pt x="355" y="25"/>
                  </a:cubicBezTo>
                  <a:cubicBezTo>
                    <a:pt x="337" y="12"/>
                    <a:pt x="315" y="18"/>
                    <a:pt x="306" y="38"/>
                  </a:cubicBezTo>
                  <a:cubicBezTo>
                    <a:pt x="306" y="39"/>
                    <a:pt x="306" y="39"/>
                    <a:pt x="306" y="39"/>
                  </a:cubicBezTo>
                  <a:cubicBezTo>
                    <a:pt x="296" y="59"/>
                    <a:pt x="272" y="69"/>
                    <a:pt x="251" y="61"/>
                  </a:cubicBezTo>
                  <a:cubicBezTo>
                    <a:pt x="251" y="61"/>
                    <a:pt x="251" y="61"/>
                    <a:pt x="251" y="61"/>
                  </a:cubicBezTo>
                  <a:cubicBezTo>
                    <a:pt x="230" y="53"/>
                    <a:pt x="210" y="65"/>
                    <a:pt x="206" y="86"/>
                  </a:cubicBezTo>
                  <a:cubicBezTo>
                    <a:pt x="206" y="87"/>
                    <a:pt x="206" y="87"/>
                    <a:pt x="206" y="87"/>
                  </a:cubicBezTo>
                  <a:cubicBezTo>
                    <a:pt x="203" y="109"/>
                    <a:pt x="182" y="125"/>
                    <a:pt x="160" y="123"/>
                  </a:cubicBezTo>
                  <a:cubicBezTo>
                    <a:pt x="159" y="123"/>
                    <a:pt x="159" y="123"/>
                    <a:pt x="159" y="123"/>
                  </a:cubicBezTo>
                  <a:cubicBezTo>
                    <a:pt x="137" y="121"/>
                    <a:pt x="121" y="137"/>
                    <a:pt x="123" y="159"/>
                  </a:cubicBezTo>
                  <a:cubicBezTo>
                    <a:pt x="123" y="160"/>
                    <a:pt x="123" y="160"/>
                    <a:pt x="123" y="160"/>
                  </a:cubicBezTo>
                  <a:cubicBezTo>
                    <a:pt x="125" y="182"/>
                    <a:pt x="109" y="203"/>
                    <a:pt x="87" y="206"/>
                  </a:cubicBezTo>
                  <a:cubicBezTo>
                    <a:pt x="86" y="206"/>
                    <a:pt x="86" y="206"/>
                    <a:pt x="86" y="206"/>
                  </a:cubicBezTo>
                  <a:cubicBezTo>
                    <a:pt x="65" y="210"/>
                    <a:pt x="53" y="230"/>
                    <a:pt x="61" y="250"/>
                  </a:cubicBezTo>
                  <a:cubicBezTo>
                    <a:pt x="61" y="251"/>
                    <a:pt x="61" y="251"/>
                    <a:pt x="61" y="251"/>
                  </a:cubicBezTo>
                  <a:cubicBezTo>
                    <a:pt x="69" y="272"/>
                    <a:pt x="59" y="296"/>
                    <a:pt x="39" y="305"/>
                  </a:cubicBezTo>
                  <a:cubicBezTo>
                    <a:pt x="38" y="306"/>
                    <a:pt x="38" y="306"/>
                    <a:pt x="38" y="306"/>
                  </a:cubicBezTo>
                  <a:cubicBezTo>
                    <a:pt x="18" y="315"/>
                    <a:pt x="12" y="337"/>
                    <a:pt x="25" y="355"/>
                  </a:cubicBezTo>
                  <a:cubicBezTo>
                    <a:pt x="25" y="356"/>
                    <a:pt x="25" y="356"/>
                    <a:pt x="25" y="356"/>
                  </a:cubicBezTo>
                  <a:cubicBezTo>
                    <a:pt x="38" y="374"/>
                    <a:pt x="35" y="400"/>
                    <a:pt x="18" y="414"/>
                  </a:cubicBezTo>
                  <a:cubicBezTo>
                    <a:pt x="17" y="414"/>
                    <a:pt x="17" y="414"/>
                    <a:pt x="17" y="414"/>
                  </a:cubicBezTo>
                  <a:cubicBezTo>
                    <a:pt x="0" y="429"/>
                    <a:pt x="0" y="451"/>
                    <a:pt x="17" y="465"/>
                  </a:cubicBezTo>
                  <a:cubicBezTo>
                    <a:pt x="18" y="466"/>
                    <a:pt x="18" y="466"/>
                    <a:pt x="18" y="466"/>
                  </a:cubicBezTo>
                  <a:cubicBezTo>
                    <a:pt x="35" y="480"/>
                    <a:pt x="38" y="506"/>
                    <a:pt x="25" y="524"/>
                  </a:cubicBezTo>
                  <a:cubicBezTo>
                    <a:pt x="25" y="525"/>
                    <a:pt x="25" y="525"/>
                    <a:pt x="25" y="525"/>
                  </a:cubicBezTo>
                  <a:cubicBezTo>
                    <a:pt x="12" y="543"/>
                    <a:pt x="18" y="565"/>
                    <a:pt x="38" y="574"/>
                  </a:cubicBezTo>
                  <a:cubicBezTo>
                    <a:pt x="39" y="575"/>
                    <a:pt x="39" y="575"/>
                    <a:pt x="39" y="575"/>
                  </a:cubicBezTo>
                  <a:cubicBezTo>
                    <a:pt x="59" y="584"/>
                    <a:pt x="69" y="608"/>
                    <a:pt x="61" y="629"/>
                  </a:cubicBezTo>
                  <a:cubicBezTo>
                    <a:pt x="61" y="629"/>
                    <a:pt x="61" y="629"/>
                    <a:pt x="61" y="629"/>
                  </a:cubicBezTo>
                  <a:cubicBezTo>
                    <a:pt x="53" y="650"/>
                    <a:pt x="65" y="670"/>
                    <a:pt x="86" y="674"/>
                  </a:cubicBezTo>
                  <a:cubicBezTo>
                    <a:pt x="87" y="674"/>
                    <a:pt x="87" y="674"/>
                    <a:pt x="87" y="674"/>
                  </a:cubicBezTo>
                  <a:cubicBezTo>
                    <a:pt x="109" y="677"/>
                    <a:pt x="125" y="698"/>
                    <a:pt x="123" y="720"/>
                  </a:cubicBezTo>
                  <a:cubicBezTo>
                    <a:pt x="123" y="721"/>
                    <a:pt x="123" y="721"/>
                    <a:pt x="123" y="721"/>
                  </a:cubicBezTo>
                  <a:cubicBezTo>
                    <a:pt x="121" y="743"/>
                    <a:pt x="137" y="759"/>
                    <a:pt x="159" y="757"/>
                  </a:cubicBezTo>
                  <a:cubicBezTo>
                    <a:pt x="160" y="757"/>
                    <a:pt x="160" y="757"/>
                    <a:pt x="160" y="757"/>
                  </a:cubicBezTo>
                  <a:cubicBezTo>
                    <a:pt x="182" y="755"/>
                    <a:pt x="203" y="771"/>
                    <a:pt x="206" y="793"/>
                  </a:cubicBezTo>
                  <a:cubicBezTo>
                    <a:pt x="206" y="794"/>
                    <a:pt x="206" y="794"/>
                    <a:pt x="206" y="794"/>
                  </a:cubicBezTo>
                  <a:cubicBezTo>
                    <a:pt x="210" y="815"/>
                    <a:pt x="230" y="827"/>
                    <a:pt x="251" y="819"/>
                  </a:cubicBezTo>
                  <a:cubicBezTo>
                    <a:pt x="251" y="819"/>
                    <a:pt x="251" y="819"/>
                    <a:pt x="251" y="819"/>
                  </a:cubicBezTo>
                  <a:cubicBezTo>
                    <a:pt x="272" y="811"/>
                    <a:pt x="296" y="821"/>
                    <a:pt x="306" y="841"/>
                  </a:cubicBezTo>
                  <a:cubicBezTo>
                    <a:pt x="306" y="842"/>
                    <a:pt x="306" y="842"/>
                    <a:pt x="306" y="842"/>
                  </a:cubicBezTo>
                  <a:cubicBezTo>
                    <a:pt x="315" y="862"/>
                    <a:pt x="337" y="868"/>
                    <a:pt x="355" y="855"/>
                  </a:cubicBezTo>
                  <a:cubicBezTo>
                    <a:pt x="356" y="855"/>
                    <a:pt x="356" y="855"/>
                    <a:pt x="356" y="855"/>
                  </a:cubicBezTo>
                  <a:cubicBezTo>
                    <a:pt x="374" y="842"/>
                    <a:pt x="400" y="845"/>
                    <a:pt x="414" y="862"/>
                  </a:cubicBezTo>
                  <a:cubicBezTo>
                    <a:pt x="415" y="863"/>
                    <a:pt x="415" y="863"/>
                    <a:pt x="415" y="863"/>
                  </a:cubicBezTo>
                  <a:cubicBezTo>
                    <a:pt x="429" y="880"/>
                    <a:pt x="452" y="880"/>
                    <a:pt x="466" y="863"/>
                  </a:cubicBezTo>
                  <a:cubicBezTo>
                    <a:pt x="466" y="862"/>
                    <a:pt x="466" y="862"/>
                    <a:pt x="466" y="862"/>
                  </a:cubicBezTo>
                  <a:cubicBezTo>
                    <a:pt x="480" y="845"/>
                    <a:pt x="506" y="842"/>
                    <a:pt x="524" y="855"/>
                  </a:cubicBezTo>
                  <a:cubicBezTo>
                    <a:pt x="525" y="855"/>
                    <a:pt x="525" y="855"/>
                    <a:pt x="525" y="855"/>
                  </a:cubicBezTo>
                  <a:cubicBezTo>
                    <a:pt x="543" y="868"/>
                    <a:pt x="565" y="862"/>
                    <a:pt x="574" y="842"/>
                  </a:cubicBezTo>
                  <a:cubicBezTo>
                    <a:pt x="575" y="841"/>
                    <a:pt x="575" y="841"/>
                    <a:pt x="575" y="841"/>
                  </a:cubicBezTo>
                  <a:cubicBezTo>
                    <a:pt x="584" y="821"/>
                    <a:pt x="608" y="811"/>
                    <a:pt x="629" y="819"/>
                  </a:cubicBezTo>
                  <a:cubicBezTo>
                    <a:pt x="630" y="819"/>
                    <a:pt x="630" y="819"/>
                    <a:pt x="630" y="819"/>
                  </a:cubicBezTo>
                  <a:cubicBezTo>
                    <a:pt x="650" y="827"/>
                    <a:pt x="670" y="815"/>
                    <a:pt x="674" y="794"/>
                  </a:cubicBezTo>
                  <a:cubicBezTo>
                    <a:pt x="674" y="793"/>
                    <a:pt x="674" y="793"/>
                    <a:pt x="674" y="793"/>
                  </a:cubicBezTo>
                  <a:cubicBezTo>
                    <a:pt x="678" y="771"/>
                    <a:pt x="698" y="755"/>
                    <a:pt x="720" y="757"/>
                  </a:cubicBezTo>
                  <a:cubicBezTo>
                    <a:pt x="721" y="757"/>
                    <a:pt x="721" y="757"/>
                    <a:pt x="721" y="757"/>
                  </a:cubicBezTo>
                  <a:cubicBezTo>
                    <a:pt x="743" y="759"/>
                    <a:pt x="759" y="743"/>
                    <a:pt x="757" y="721"/>
                  </a:cubicBezTo>
                  <a:cubicBezTo>
                    <a:pt x="757" y="720"/>
                    <a:pt x="757" y="720"/>
                    <a:pt x="757" y="720"/>
                  </a:cubicBezTo>
                  <a:cubicBezTo>
                    <a:pt x="755" y="698"/>
                    <a:pt x="771" y="677"/>
                    <a:pt x="793" y="674"/>
                  </a:cubicBezTo>
                  <a:cubicBezTo>
                    <a:pt x="794" y="674"/>
                    <a:pt x="794" y="674"/>
                    <a:pt x="794" y="674"/>
                  </a:cubicBezTo>
                  <a:cubicBezTo>
                    <a:pt x="815" y="670"/>
                    <a:pt x="827" y="650"/>
                    <a:pt x="819" y="629"/>
                  </a:cubicBezTo>
                  <a:cubicBezTo>
                    <a:pt x="819" y="629"/>
                    <a:pt x="819" y="629"/>
                    <a:pt x="819" y="629"/>
                  </a:cubicBezTo>
                  <a:cubicBezTo>
                    <a:pt x="811" y="608"/>
                    <a:pt x="821" y="584"/>
                    <a:pt x="841" y="574"/>
                  </a:cubicBezTo>
                  <a:cubicBezTo>
                    <a:pt x="842" y="574"/>
                    <a:pt x="842" y="574"/>
                    <a:pt x="842" y="574"/>
                  </a:cubicBezTo>
                  <a:cubicBezTo>
                    <a:pt x="862" y="565"/>
                    <a:pt x="868" y="543"/>
                    <a:pt x="855" y="525"/>
                  </a:cubicBezTo>
                  <a:lnTo>
                    <a:pt x="855" y="524"/>
                  </a:lnTo>
                  <a:close/>
                </a:path>
              </a:pathLst>
            </a:custGeom>
            <a:solidFill>
              <a:schemeClr val="bg1">
                <a:lumMod val="85000"/>
                <a:alpha val="50000"/>
              </a:schemeClr>
            </a:solidFill>
            <a:ln>
              <a:noFill/>
            </a:ln>
          </p:spPr>
          <p:txBody>
            <a:bodyPr vert="horz" wrap="square" lIns="121920" tIns="60960" rIns="121920" bIns="60960" numCol="1" anchor="t" anchorCtr="0" compatLnSpc="1"/>
            <a:lstStyle/>
            <a:p>
              <a:pPr defTabSz="1219170"/>
              <a:endParaRPr lang="zh-CN" altLang="en-US" sz="2400">
                <a:solidFill>
                  <a:srgbClr val="333333"/>
                </a:solidFill>
                <a:latin typeface="Calibri"/>
                <a:ea typeface="宋体" panose="02010600030101010101" pitchFamily="2" charset="-122"/>
              </a:endParaRPr>
            </a:p>
          </p:txBody>
        </p:sp>
        <p:sp>
          <p:nvSpPr>
            <p:cNvPr id="3734" name="Oval 3736"/>
            <p:cNvSpPr>
              <a:spLocks noChangeArrowheads="1"/>
            </p:cNvSpPr>
            <p:nvPr/>
          </p:nvSpPr>
          <p:spPr bwMode="auto">
            <a:xfrm>
              <a:off x="474663" y="1482725"/>
              <a:ext cx="2173288" cy="2171700"/>
            </a:xfrm>
            <a:prstGeom prst="ellipse">
              <a:avLst/>
            </a:prstGeom>
            <a:solidFill>
              <a:schemeClr val="bg1"/>
            </a:solidFill>
            <a:ln>
              <a:noFill/>
            </a:ln>
          </p:spPr>
          <p:txBody>
            <a:bodyPr vert="horz" wrap="square" lIns="121920" tIns="60960" rIns="121920" bIns="60960" numCol="1" anchor="t" anchorCtr="0" compatLnSpc="1"/>
            <a:lstStyle/>
            <a:p>
              <a:pPr defTabSz="1219170"/>
              <a:endParaRPr lang="zh-CN" altLang="en-US" sz="2400">
                <a:solidFill>
                  <a:srgbClr val="333333"/>
                </a:solidFill>
                <a:latin typeface="Calibri"/>
                <a:ea typeface="宋体" panose="02010600030101010101" pitchFamily="2" charset="-122"/>
              </a:endParaRPr>
            </a:p>
          </p:txBody>
        </p:sp>
        <p:sp>
          <p:nvSpPr>
            <p:cNvPr id="3735" name="Freeform 3737"/>
            <p:cNvSpPr/>
            <p:nvPr/>
          </p:nvSpPr>
          <p:spPr bwMode="auto">
            <a:xfrm>
              <a:off x="608013" y="1711325"/>
              <a:ext cx="1906588" cy="1781175"/>
            </a:xfrm>
            <a:custGeom>
              <a:avLst/>
              <a:gdLst>
                <a:gd name="T0" fmla="*/ 580 w 600"/>
                <a:gd name="T1" fmla="*/ 303 h 561"/>
                <a:gd name="T2" fmla="*/ 535 w 600"/>
                <a:gd name="T3" fmla="*/ 267 h 561"/>
                <a:gd name="T4" fmla="*/ 545 w 600"/>
                <a:gd name="T5" fmla="*/ 206 h 561"/>
                <a:gd name="T6" fmla="*/ 554 w 600"/>
                <a:gd name="T7" fmla="*/ 105 h 561"/>
                <a:gd name="T8" fmla="*/ 524 w 600"/>
                <a:gd name="T9" fmla="*/ 94 h 561"/>
                <a:gd name="T10" fmla="*/ 456 w 600"/>
                <a:gd name="T11" fmla="*/ 91 h 561"/>
                <a:gd name="T12" fmla="*/ 445 w 600"/>
                <a:gd name="T13" fmla="*/ 82 h 561"/>
                <a:gd name="T14" fmla="*/ 370 w 600"/>
                <a:gd name="T15" fmla="*/ 58 h 561"/>
                <a:gd name="T16" fmla="*/ 374 w 600"/>
                <a:gd name="T17" fmla="*/ 118 h 561"/>
                <a:gd name="T18" fmla="*/ 447 w 600"/>
                <a:gd name="T19" fmla="*/ 120 h 561"/>
                <a:gd name="T20" fmla="*/ 512 w 600"/>
                <a:gd name="T21" fmla="*/ 183 h 561"/>
                <a:gd name="T22" fmla="*/ 517 w 600"/>
                <a:gd name="T23" fmla="*/ 195 h 561"/>
                <a:gd name="T24" fmla="*/ 489 w 600"/>
                <a:gd name="T25" fmla="*/ 246 h 561"/>
                <a:gd name="T26" fmla="*/ 508 w 600"/>
                <a:gd name="T27" fmla="*/ 267 h 561"/>
                <a:gd name="T28" fmla="*/ 510 w 600"/>
                <a:gd name="T29" fmla="*/ 358 h 561"/>
                <a:gd name="T30" fmla="*/ 504 w 600"/>
                <a:gd name="T31" fmla="*/ 370 h 561"/>
                <a:gd name="T32" fmla="*/ 448 w 600"/>
                <a:gd name="T33" fmla="*/ 386 h 561"/>
                <a:gd name="T34" fmla="*/ 447 w 600"/>
                <a:gd name="T35" fmla="*/ 414 h 561"/>
                <a:gd name="T36" fmla="*/ 384 w 600"/>
                <a:gd name="T37" fmla="*/ 479 h 561"/>
                <a:gd name="T38" fmla="*/ 371 w 600"/>
                <a:gd name="T39" fmla="*/ 484 h 561"/>
                <a:gd name="T40" fmla="*/ 320 w 600"/>
                <a:gd name="T41" fmla="*/ 456 h 561"/>
                <a:gd name="T42" fmla="*/ 280 w 600"/>
                <a:gd name="T43" fmla="*/ 456 h 561"/>
                <a:gd name="T44" fmla="*/ 229 w 600"/>
                <a:gd name="T45" fmla="*/ 484 h 561"/>
                <a:gd name="T46" fmla="*/ 215 w 600"/>
                <a:gd name="T47" fmla="*/ 479 h 561"/>
                <a:gd name="T48" fmla="*/ 153 w 600"/>
                <a:gd name="T49" fmla="*/ 414 h 561"/>
                <a:gd name="T50" fmla="*/ 152 w 600"/>
                <a:gd name="T51" fmla="*/ 386 h 561"/>
                <a:gd name="T52" fmla="*/ 96 w 600"/>
                <a:gd name="T53" fmla="*/ 370 h 561"/>
                <a:gd name="T54" fmla="*/ 90 w 600"/>
                <a:gd name="T55" fmla="*/ 357 h 561"/>
                <a:gd name="T56" fmla="*/ 92 w 600"/>
                <a:gd name="T57" fmla="*/ 267 h 561"/>
                <a:gd name="T58" fmla="*/ 111 w 600"/>
                <a:gd name="T59" fmla="*/ 246 h 561"/>
                <a:gd name="T60" fmla="*/ 83 w 600"/>
                <a:gd name="T61" fmla="*/ 196 h 561"/>
                <a:gd name="T62" fmla="*/ 88 w 600"/>
                <a:gd name="T63" fmla="*/ 182 h 561"/>
                <a:gd name="T64" fmla="*/ 154 w 600"/>
                <a:gd name="T65" fmla="*/ 120 h 561"/>
                <a:gd name="T66" fmla="*/ 226 w 600"/>
                <a:gd name="T67" fmla="*/ 118 h 561"/>
                <a:gd name="T68" fmla="*/ 230 w 600"/>
                <a:gd name="T69" fmla="*/ 58 h 561"/>
                <a:gd name="T70" fmla="*/ 155 w 600"/>
                <a:gd name="T71" fmla="*/ 82 h 561"/>
                <a:gd name="T72" fmla="*/ 144 w 600"/>
                <a:gd name="T73" fmla="*/ 92 h 561"/>
                <a:gd name="T74" fmla="*/ 76 w 600"/>
                <a:gd name="T75" fmla="*/ 94 h 561"/>
                <a:gd name="T76" fmla="*/ 46 w 600"/>
                <a:gd name="T77" fmla="*/ 105 h 561"/>
                <a:gd name="T78" fmla="*/ 55 w 600"/>
                <a:gd name="T79" fmla="*/ 206 h 561"/>
                <a:gd name="T80" fmla="*/ 65 w 600"/>
                <a:gd name="T81" fmla="*/ 267 h 561"/>
                <a:gd name="T82" fmla="*/ 20 w 600"/>
                <a:gd name="T83" fmla="*/ 303 h 561"/>
                <a:gd name="T84" fmla="*/ 7 w 600"/>
                <a:gd name="T85" fmla="*/ 332 h 561"/>
                <a:gd name="T86" fmla="*/ 84 w 600"/>
                <a:gd name="T87" fmla="*/ 397 h 561"/>
                <a:gd name="T88" fmla="*/ 159 w 600"/>
                <a:gd name="T89" fmla="*/ 455 h 561"/>
                <a:gd name="T90" fmla="*/ 171 w 600"/>
                <a:gd name="T91" fmla="*/ 464 h 561"/>
                <a:gd name="T92" fmla="*/ 192 w 600"/>
                <a:gd name="T93" fmla="*/ 528 h 561"/>
                <a:gd name="T94" fmla="*/ 210 w 600"/>
                <a:gd name="T95" fmla="*/ 554 h 561"/>
                <a:gd name="T96" fmla="*/ 313 w 600"/>
                <a:gd name="T97" fmla="*/ 502 h 561"/>
                <a:gd name="T98" fmla="*/ 328 w 600"/>
                <a:gd name="T99" fmla="*/ 500 h 561"/>
                <a:gd name="T100" fmla="*/ 422 w 600"/>
                <a:gd name="T101" fmla="*/ 488 h 561"/>
                <a:gd name="T102" fmla="*/ 521 w 600"/>
                <a:gd name="T103" fmla="*/ 470 h 561"/>
                <a:gd name="T104" fmla="*/ 524 w 600"/>
                <a:gd name="T105" fmla="*/ 439 h 561"/>
                <a:gd name="T106" fmla="*/ 510 w 600"/>
                <a:gd name="T107" fmla="*/ 373 h 5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00" h="561">
                  <a:moveTo>
                    <a:pt x="542" y="337"/>
                  </a:moveTo>
                  <a:cubicBezTo>
                    <a:pt x="533" y="341"/>
                    <a:pt x="523" y="350"/>
                    <a:pt x="517" y="358"/>
                  </a:cubicBezTo>
                  <a:cubicBezTo>
                    <a:pt x="523" y="344"/>
                    <a:pt x="527" y="330"/>
                    <a:pt x="530" y="315"/>
                  </a:cubicBezTo>
                  <a:cubicBezTo>
                    <a:pt x="539" y="316"/>
                    <a:pt x="562" y="318"/>
                    <a:pt x="580" y="303"/>
                  </a:cubicBezTo>
                  <a:cubicBezTo>
                    <a:pt x="598" y="288"/>
                    <a:pt x="600" y="254"/>
                    <a:pt x="600" y="254"/>
                  </a:cubicBezTo>
                  <a:cubicBezTo>
                    <a:pt x="600" y="254"/>
                    <a:pt x="579" y="251"/>
                    <a:pt x="552" y="272"/>
                  </a:cubicBezTo>
                  <a:cubicBezTo>
                    <a:pt x="544" y="278"/>
                    <a:pt x="537" y="290"/>
                    <a:pt x="533" y="299"/>
                  </a:cubicBezTo>
                  <a:cubicBezTo>
                    <a:pt x="534" y="289"/>
                    <a:pt x="535" y="278"/>
                    <a:pt x="535" y="267"/>
                  </a:cubicBezTo>
                  <a:cubicBezTo>
                    <a:pt x="535" y="262"/>
                    <a:pt x="535" y="258"/>
                    <a:pt x="535" y="253"/>
                  </a:cubicBezTo>
                  <a:cubicBezTo>
                    <a:pt x="543" y="253"/>
                    <a:pt x="566" y="249"/>
                    <a:pt x="580" y="230"/>
                  </a:cubicBezTo>
                  <a:cubicBezTo>
                    <a:pt x="594" y="210"/>
                    <a:pt x="587" y="177"/>
                    <a:pt x="587" y="177"/>
                  </a:cubicBezTo>
                  <a:cubicBezTo>
                    <a:pt x="587" y="177"/>
                    <a:pt x="565" y="179"/>
                    <a:pt x="545" y="206"/>
                  </a:cubicBezTo>
                  <a:cubicBezTo>
                    <a:pt x="539" y="215"/>
                    <a:pt x="535" y="227"/>
                    <a:pt x="533" y="238"/>
                  </a:cubicBezTo>
                  <a:cubicBezTo>
                    <a:pt x="531" y="222"/>
                    <a:pt x="528" y="207"/>
                    <a:pt x="523" y="193"/>
                  </a:cubicBezTo>
                  <a:cubicBezTo>
                    <a:pt x="531" y="190"/>
                    <a:pt x="552" y="180"/>
                    <a:pt x="561" y="158"/>
                  </a:cubicBezTo>
                  <a:cubicBezTo>
                    <a:pt x="569" y="136"/>
                    <a:pt x="554" y="105"/>
                    <a:pt x="554" y="105"/>
                  </a:cubicBezTo>
                  <a:cubicBezTo>
                    <a:pt x="554" y="105"/>
                    <a:pt x="534" y="113"/>
                    <a:pt x="521" y="145"/>
                  </a:cubicBezTo>
                  <a:cubicBezTo>
                    <a:pt x="517" y="155"/>
                    <a:pt x="517" y="168"/>
                    <a:pt x="518" y="178"/>
                  </a:cubicBezTo>
                  <a:cubicBezTo>
                    <a:pt x="512" y="164"/>
                    <a:pt x="505" y="150"/>
                    <a:pt x="496" y="138"/>
                  </a:cubicBezTo>
                  <a:cubicBezTo>
                    <a:pt x="503" y="133"/>
                    <a:pt x="521" y="118"/>
                    <a:pt x="524" y="94"/>
                  </a:cubicBezTo>
                  <a:cubicBezTo>
                    <a:pt x="526" y="71"/>
                    <a:pt x="503" y="45"/>
                    <a:pt x="503" y="45"/>
                  </a:cubicBezTo>
                  <a:cubicBezTo>
                    <a:pt x="503" y="45"/>
                    <a:pt x="486" y="58"/>
                    <a:pt x="482" y="92"/>
                  </a:cubicBezTo>
                  <a:cubicBezTo>
                    <a:pt x="480" y="102"/>
                    <a:pt x="484" y="115"/>
                    <a:pt x="487" y="125"/>
                  </a:cubicBezTo>
                  <a:cubicBezTo>
                    <a:pt x="478" y="113"/>
                    <a:pt x="468" y="102"/>
                    <a:pt x="456" y="91"/>
                  </a:cubicBezTo>
                  <a:cubicBezTo>
                    <a:pt x="462" y="85"/>
                    <a:pt x="475" y="66"/>
                    <a:pt x="471" y="42"/>
                  </a:cubicBezTo>
                  <a:cubicBezTo>
                    <a:pt x="468" y="19"/>
                    <a:pt x="439" y="0"/>
                    <a:pt x="439" y="0"/>
                  </a:cubicBezTo>
                  <a:cubicBezTo>
                    <a:pt x="439" y="0"/>
                    <a:pt x="425" y="17"/>
                    <a:pt x="430" y="50"/>
                  </a:cubicBezTo>
                  <a:cubicBezTo>
                    <a:pt x="432" y="61"/>
                    <a:pt x="439" y="73"/>
                    <a:pt x="445" y="82"/>
                  </a:cubicBezTo>
                  <a:cubicBezTo>
                    <a:pt x="434" y="74"/>
                    <a:pt x="424" y="67"/>
                    <a:pt x="412" y="61"/>
                  </a:cubicBezTo>
                  <a:cubicBezTo>
                    <a:pt x="411" y="53"/>
                    <a:pt x="407" y="37"/>
                    <a:pt x="392" y="27"/>
                  </a:cubicBezTo>
                  <a:cubicBezTo>
                    <a:pt x="376" y="16"/>
                    <a:pt x="350" y="21"/>
                    <a:pt x="350" y="21"/>
                  </a:cubicBezTo>
                  <a:cubicBezTo>
                    <a:pt x="350" y="21"/>
                    <a:pt x="355" y="47"/>
                    <a:pt x="370" y="58"/>
                  </a:cubicBezTo>
                  <a:cubicBezTo>
                    <a:pt x="384" y="68"/>
                    <a:pt x="400" y="67"/>
                    <a:pt x="408" y="66"/>
                  </a:cubicBezTo>
                  <a:cubicBezTo>
                    <a:pt x="420" y="72"/>
                    <a:pt x="431" y="79"/>
                    <a:pt x="441" y="87"/>
                  </a:cubicBezTo>
                  <a:cubicBezTo>
                    <a:pt x="430" y="83"/>
                    <a:pt x="415" y="79"/>
                    <a:pt x="403" y="87"/>
                  </a:cubicBezTo>
                  <a:cubicBezTo>
                    <a:pt x="383" y="100"/>
                    <a:pt x="374" y="118"/>
                    <a:pt x="374" y="118"/>
                  </a:cubicBezTo>
                  <a:cubicBezTo>
                    <a:pt x="374" y="118"/>
                    <a:pt x="398" y="125"/>
                    <a:pt x="418" y="119"/>
                  </a:cubicBezTo>
                  <a:cubicBezTo>
                    <a:pt x="438" y="113"/>
                    <a:pt x="448" y="102"/>
                    <a:pt x="452" y="97"/>
                  </a:cubicBezTo>
                  <a:cubicBezTo>
                    <a:pt x="463" y="107"/>
                    <a:pt x="474" y="118"/>
                    <a:pt x="483" y="130"/>
                  </a:cubicBezTo>
                  <a:cubicBezTo>
                    <a:pt x="474" y="123"/>
                    <a:pt x="460" y="115"/>
                    <a:pt x="447" y="120"/>
                  </a:cubicBezTo>
                  <a:cubicBezTo>
                    <a:pt x="423" y="127"/>
                    <a:pt x="410" y="143"/>
                    <a:pt x="410" y="143"/>
                  </a:cubicBezTo>
                  <a:cubicBezTo>
                    <a:pt x="410" y="143"/>
                    <a:pt x="432" y="155"/>
                    <a:pt x="453" y="154"/>
                  </a:cubicBezTo>
                  <a:cubicBezTo>
                    <a:pt x="474" y="154"/>
                    <a:pt x="486" y="145"/>
                    <a:pt x="491" y="142"/>
                  </a:cubicBezTo>
                  <a:cubicBezTo>
                    <a:pt x="500" y="154"/>
                    <a:pt x="507" y="168"/>
                    <a:pt x="512" y="183"/>
                  </a:cubicBezTo>
                  <a:cubicBezTo>
                    <a:pt x="506" y="173"/>
                    <a:pt x="494" y="162"/>
                    <a:pt x="480" y="163"/>
                  </a:cubicBezTo>
                  <a:cubicBezTo>
                    <a:pt x="455" y="164"/>
                    <a:pt x="439" y="176"/>
                    <a:pt x="439" y="176"/>
                  </a:cubicBezTo>
                  <a:cubicBezTo>
                    <a:pt x="439" y="176"/>
                    <a:pt x="456" y="193"/>
                    <a:pt x="477" y="198"/>
                  </a:cubicBezTo>
                  <a:cubicBezTo>
                    <a:pt x="497" y="203"/>
                    <a:pt x="512" y="198"/>
                    <a:pt x="517" y="195"/>
                  </a:cubicBezTo>
                  <a:cubicBezTo>
                    <a:pt x="522" y="210"/>
                    <a:pt x="525" y="225"/>
                    <a:pt x="527" y="241"/>
                  </a:cubicBezTo>
                  <a:cubicBezTo>
                    <a:pt x="523" y="230"/>
                    <a:pt x="515" y="216"/>
                    <a:pt x="501" y="213"/>
                  </a:cubicBezTo>
                  <a:cubicBezTo>
                    <a:pt x="477" y="208"/>
                    <a:pt x="458" y="215"/>
                    <a:pt x="458" y="215"/>
                  </a:cubicBezTo>
                  <a:cubicBezTo>
                    <a:pt x="458" y="215"/>
                    <a:pt x="470" y="236"/>
                    <a:pt x="489" y="246"/>
                  </a:cubicBezTo>
                  <a:cubicBezTo>
                    <a:pt x="507" y="256"/>
                    <a:pt x="522" y="255"/>
                    <a:pt x="528" y="254"/>
                  </a:cubicBezTo>
                  <a:cubicBezTo>
                    <a:pt x="528" y="258"/>
                    <a:pt x="529" y="263"/>
                    <a:pt x="529" y="267"/>
                  </a:cubicBezTo>
                  <a:cubicBezTo>
                    <a:pt x="529" y="278"/>
                    <a:pt x="528" y="290"/>
                    <a:pt x="526" y="301"/>
                  </a:cubicBezTo>
                  <a:cubicBezTo>
                    <a:pt x="525" y="289"/>
                    <a:pt x="521" y="273"/>
                    <a:pt x="508" y="267"/>
                  </a:cubicBezTo>
                  <a:cubicBezTo>
                    <a:pt x="486" y="256"/>
                    <a:pt x="466" y="257"/>
                    <a:pt x="466" y="257"/>
                  </a:cubicBezTo>
                  <a:cubicBezTo>
                    <a:pt x="466" y="257"/>
                    <a:pt x="472" y="281"/>
                    <a:pt x="488" y="296"/>
                  </a:cubicBezTo>
                  <a:cubicBezTo>
                    <a:pt x="503" y="310"/>
                    <a:pt x="518" y="313"/>
                    <a:pt x="524" y="314"/>
                  </a:cubicBezTo>
                  <a:cubicBezTo>
                    <a:pt x="521" y="329"/>
                    <a:pt x="516" y="344"/>
                    <a:pt x="510" y="358"/>
                  </a:cubicBezTo>
                  <a:cubicBezTo>
                    <a:pt x="511" y="347"/>
                    <a:pt x="512" y="330"/>
                    <a:pt x="501" y="321"/>
                  </a:cubicBezTo>
                  <a:cubicBezTo>
                    <a:pt x="483" y="304"/>
                    <a:pt x="463" y="301"/>
                    <a:pt x="463" y="301"/>
                  </a:cubicBezTo>
                  <a:cubicBezTo>
                    <a:pt x="463" y="301"/>
                    <a:pt x="463" y="325"/>
                    <a:pt x="474" y="343"/>
                  </a:cubicBezTo>
                  <a:cubicBezTo>
                    <a:pt x="485" y="361"/>
                    <a:pt x="498" y="368"/>
                    <a:pt x="504" y="370"/>
                  </a:cubicBezTo>
                  <a:cubicBezTo>
                    <a:pt x="497" y="384"/>
                    <a:pt x="489" y="397"/>
                    <a:pt x="479" y="409"/>
                  </a:cubicBezTo>
                  <a:cubicBezTo>
                    <a:pt x="484" y="398"/>
                    <a:pt x="488" y="383"/>
                    <a:pt x="480" y="371"/>
                  </a:cubicBezTo>
                  <a:cubicBezTo>
                    <a:pt x="467" y="350"/>
                    <a:pt x="448" y="342"/>
                    <a:pt x="448" y="342"/>
                  </a:cubicBezTo>
                  <a:cubicBezTo>
                    <a:pt x="448" y="342"/>
                    <a:pt x="442" y="366"/>
                    <a:pt x="448" y="386"/>
                  </a:cubicBezTo>
                  <a:cubicBezTo>
                    <a:pt x="454" y="406"/>
                    <a:pt x="465" y="416"/>
                    <a:pt x="470" y="420"/>
                  </a:cubicBezTo>
                  <a:cubicBezTo>
                    <a:pt x="467" y="423"/>
                    <a:pt x="465" y="426"/>
                    <a:pt x="462" y="429"/>
                  </a:cubicBezTo>
                  <a:cubicBezTo>
                    <a:pt x="454" y="437"/>
                    <a:pt x="445" y="444"/>
                    <a:pt x="436" y="451"/>
                  </a:cubicBezTo>
                  <a:cubicBezTo>
                    <a:pt x="443" y="441"/>
                    <a:pt x="451" y="428"/>
                    <a:pt x="447" y="414"/>
                  </a:cubicBezTo>
                  <a:cubicBezTo>
                    <a:pt x="439" y="391"/>
                    <a:pt x="424" y="378"/>
                    <a:pt x="424" y="378"/>
                  </a:cubicBezTo>
                  <a:cubicBezTo>
                    <a:pt x="424" y="378"/>
                    <a:pt x="412" y="399"/>
                    <a:pt x="412" y="420"/>
                  </a:cubicBezTo>
                  <a:cubicBezTo>
                    <a:pt x="413" y="441"/>
                    <a:pt x="421" y="454"/>
                    <a:pt x="425" y="458"/>
                  </a:cubicBezTo>
                  <a:cubicBezTo>
                    <a:pt x="412" y="467"/>
                    <a:pt x="399" y="474"/>
                    <a:pt x="384" y="479"/>
                  </a:cubicBezTo>
                  <a:cubicBezTo>
                    <a:pt x="394" y="472"/>
                    <a:pt x="405" y="461"/>
                    <a:pt x="404" y="447"/>
                  </a:cubicBezTo>
                  <a:cubicBezTo>
                    <a:pt x="402" y="423"/>
                    <a:pt x="391" y="406"/>
                    <a:pt x="391" y="406"/>
                  </a:cubicBezTo>
                  <a:cubicBezTo>
                    <a:pt x="391" y="406"/>
                    <a:pt x="374" y="424"/>
                    <a:pt x="369" y="444"/>
                  </a:cubicBezTo>
                  <a:cubicBezTo>
                    <a:pt x="364" y="464"/>
                    <a:pt x="369" y="479"/>
                    <a:pt x="371" y="484"/>
                  </a:cubicBezTo>
                  <a:cubicBezTo>
                    <a:pt x="357" y="489"/>
                    <a:pt x="342" y="492"/>
                    <a:pt x="327" y="494"/>
                  </a:cubicBezTo>
                  <a:cubicBezTo>
                    <a:pt x="338" y="490"/>
                    <a:pt x="351" y="482"/>
                    <a:pt x="354" y="468"/>
                  </a:cubicBezTo>
                  <a:cubicBezTo>
                    <a:pt x="359" y="444"/>
                    <a:pt x="352" y="425"/>
                    <a:pt x="352" y="425"/>
                  </a:cubicBezTo>
                  <a:cubicBezTo>
                    <a:pt x="352" y="425"/>
                    <a:pt x="330" y="437"/>
                    <a:pt x="320" y="456"/>
                  </a:cubicBezTo>
                  <a:cubicBezTo>
                    <a:pt x="311" y="474"/>
                    <a:pt x="311" y="489"/>
                    <a:pt x="312" y="495"/>
                  </a:cubicBezTo>
                  <a:cubicBezTo>
                    <a:pt x="308" y="495"/>
                    <a:pt x="304" y="496"/>
                    <a:pt x="300" y="496"/>
                  </a:cubicBezTo>
                  <a:cubicBezTo>
                    <a:pt x="296" y="496"/>
                    <a:pt x="292" y="495"/>
                    <a:pt x="288" y="495"/>
                  </a:cubicBezTo>
                  <a:cubicBezTo>
                    <a:pt x="289" y="489"/>
                    <a:pt x="289" y="474"/>
                    <a:pt x="280" y="456"/>
                  </a:cubicBezTo>
                  <a:cubicBezTo>
                    <a:pt x="270" y="437"/>
                    <a:pt x="248" y="425"/>
                    <a:pt x="248" y="425"/>
                  </a:cubicBezTo>
                  <a:cubicBezTo>
                    <a:pt x="248" y="425"/>
                    <a:pt x="241" y="444"/>
                    <a:pt x="246" y="468"/>
                  </a:cubicBezTo>
                  <a:cubicBezTo>
                    <a:pt x="249" y="481"/>
                    <a:pt x="262" y="489"/>
                    <a:pt x="273" y="494"/>
                  </a:cubicBezTo>
                  <a:cubicBezTo>
                    <a:pt x="258" y="492"/>
                    <a:pt x="243" y="489"/>
                    <a:pt x="229" y="484"/>
                  </a:cubicBezTo>
                  <a:cubicBezTo>
                    <a:pt x="232" y="478"/>
                    <a:pt x="236" y="464"/>
                    <a:pt x="231" y="444"/>
                  </a:cubicBezTo>
                  <a:cubicBezTo>
                    <a:pt x="227" y="424"/>
                    <a:pt x="209" y="406"/>
                    <a:pt x="209" y="406"/>
                  </a:cubicBezTo>
                  <a:cubicBezTo>
                    <a:pt x="209" y="406"/>
                    <a:pt x="198" y="423"/>
                    <a:pt x="196" y="447"/>
                  </a:cubicBezTo>
                  <a:cubicBezTo>
                    <a:pt x="196" y="461"/>
                    <a:pt x="206" y="472"/>
                    <a:pt x="215" y="479"/>
                  </a:cubicBezTo>
                  <a:cubicBezTo>
                    <a:pt x="201" y="474"/>
                    <a:pt x="188" y="467"/>
                    <a:pt x="175" y="458"/>
                  </a:cubicBezTo>
                  <a:cubicBezTo>
                    <a:pt x="179" y="453"/>
                    <a:pt x="187" y="441"/>
                    <a:pt x="188" y="420"/>
                  </a:cubicBezTo>
                  <a:cubicBezTo>
                    <a:pt x="189" y="399"/>
                    <a:pt x="176" y="378"/>
                    <a:pt x="176" y="378"/>
                  </a:cubicBezTo>
                  <a:cubicBezTo>
                    <a:pt x="176" y="378"/>
                    <a:pt x="161" y="391"/>
                    <a:pt x="153" y="414"/>
                  </a:cubicBezTo>
                  <a:cubicBezTo>
                    <a:pt x="149" y="427"/>
                    <a:pt x="156" y="441"/>
                    <a:pt x="164" y="450"/>
                  </a:cubicBezTo>
                  <a:cubicBezTo>
                    <a:pt x="155" y="444"/>
                    <a:pt x="146" y="436"/>
                    <a:pt x="139" y="429"/>
                  </a:cubicBezTo>
                  <a:cubicBezTo>
                    <a:pt x="136" y="426"/>
                    <a:pt x="133" y="423"/>
                    <a:pt x="130" y="420"/>
                  </a:cubicBezTo>
                  <a:cubicBezTo>
                    <a:pt x="135" y="416"/>
                    <a:pt x="146" y="406"/>
                    <a:pt x="152" y="386"/>
                  </a:cubicBezTo>
                  <a:cubicBezTo>
                    <a:pt x="158" y="366"/>
                    <a:pt x="152" y="342"/>
                    <a:pt x="152" y="342"/>
                  </a:cubicBezTo>
                  <a:cubicBezTo>
                    <a:pt x="152" y="342"/>
                    <a:pt x="134" y="350"/>
                    <a:pt x="120" y="371"/>
                  </a:cubicBezTo>
                  <a:cubicBezTo>
                    <a:pt x="112" y="383"/>
                    <a:pt x="116" y="398"/>
                    <a:pt x="121" y="408"/>
                  </a:cubicBezTo>
                  <a:cubicBezTo>
                    <a:pt x="111" y="397"/>
                    <a:pt x="103" y="384"/>
                    <a:pt x="96" y="370"/>
                  </a:cubicBezTo>
                  <a:cubicBezTo>
                    <a:pt x="102" y="368"/>
                    <a:pt x="116" y="361"/>
                    <a:pt x="126" y="343"/>
                  </a:cubicBezTo>
                  <a:cubicBezTo>
                    <a:pt x="137" y="325"/>
                    <a:pt x="138" y="301"/>
                    <a:pt x="138" y="301"/>
                  </a:cubicBezTo>
                  <a:cubicBezTo>
                    <a:pt x="138" y="301"/>
                    <a:pt x="118" y="304"/>
                    <a:pt x="99" y="321"/>
                  </a:cubicBezTo>
                  <a:cubicBezTo>
                    <a:pt x="89" y="330"/>
                    <a:pt x="89" y="346"/>
                    <a:pt x="90" y="357"/>
                  </a:cubicBezTo>
                  <a:cubicBezTo>
                    <a:pt x="84" y="344"/>
                    <a:pt x="80" y="329"/>
                    <a:pt x="76" y="314"/>
                  </a:cubicBezTo>
                  <a:cubicBezTo>
                    <a:pt x="83" y="313"/>
                    <a:pt x="97" y="310"/>
                    <a:pt x="113" y="296"/>
                  </a:cubicBezTo>
                  <a:cubicBezTo>
                    <a:pt x="128" y="281"/>
                    <a:pt x="134" y="257"/>
                    <a:pt x="134" y="257"/>
                  </a:cubicBezTo>
                  <a:cubicBezTo>
                    <a:pt x="134" y="257"/>
                    <a:pt x="114" y="256"/>
                    <a:pt x="92" y="267"/>
                  </a:cubicBezTo>
                  <a:cubicBezTo>
                    <a:pt x="80" y="273"/>
                    <a:pt x="75" y="288"/>
                    <a:pt x="74" y="300"/>
                  </a:cubicBezTo>
                  <a:cubicBezTo>
                    <a:pt x="73" y="289"/>
                    <a:pt x="72" y="278"/>
                    <a:pt x="72" y="267"/>
                  </a:cubicBezTo>
                  <a:cubicBezTo>
                    <a:pt x="72" y="263"/>
                    <a:pt x="72" y="258"/>
                    <a:pt x="72" y="254"/>
                  </a:cubicBezTo>
                  <a:cubicBezTo>
                    <a:pt x="78" y="255"/>
                    <a:pt x="93" y="256"/>
                    <a:pt x="111" y="246"/>
                  </a:cubicBezTo>
                  <a:cubicBezTo>
                    <a:pt x="130" y="236"/>
                    <a:pt x="143" y="215"/>
                    <a:pt x="143" y="215"/>
                  </a:cubicBezTo>
                  <a:cubicBezTo>
                    <a:pt x="143" y="215"/>
                    <a:pt x="123" y="208"/>
                    <a:pt x="100" y="213"/>
                  </a:cubicBezTo>
                  <a:cubicBezTo>
                    <a:pt x="86" y="216"/>
                    <a:pt x="78" y="229"/>
                    <a:pt x="73" y="240"/>
                  </a:cubicBezTo>
                  <a:cubicBezTo>
                    <a:pt x="75" y="225"/>
                    <a:pt x="78" y="210"/>
                    <a:pt x="83" y="196"/>
                  </a:cubicBezTo>
                  <a:cubicBezTo>
                    <a:pt x="89" y="198"/>
                    <a:pt x="103" y="203"/>
                    <a:pt x="123" y="198"/>
                  </a:cubicBezTo>
                  <a:cubicBezTo>
                    <a:pt x="144" y="193"/>
                    <a:pt x="161" y="176"/>
                    <a:pt x="161" y="176"/>
                  </a:cubicBezTo>
                  <a:cubicBezTo>
                    <a:pt x="161" y="176"/>
                    <a:pt x="145" y="164"/>
                    <a:pt x="120" y="163"/>
                  </a:cubicBezTo>
                  <a:cubicBezTo>
                    <a:pt x="106" y="162"/>
                    <a:pt x="95" y="173"/>
                    <a:pt x="88" y="182"/>
                  </a:cubicBezTo>
                  <a:cubicBezTo>
                    <a:pt x="94" y="168"/>
                    <a:pt x="101" y="154"/>
                    <a:pt x="109" y="142"/>
                  </a:cubicBezTo>
                  <a:cubicBezTo>
                    <a:pt x="114" y="146"/>
                    <a:pt x="127" y="154"/>
                    <a:pt x="147" y="154"/>
                  </a:cubicBezTo>
                  <a:cubicBezTo>
                    <a:pt x="168" y="155"/>
                    <a:pt x="190" y="143"/>
                    <a:pt x="190" y="143"/>
                  </a:cubicBezTo>
                  <a:cubicBezTo>
                    <a:pt x="190" y="143"/>
                    <a:pt x="177" y="127"/>
                    <a:pt x="154" y="120"/>
                  </a:cubicBezTo>
                  <a:cubicBezTo>
                    <a:pt x="140" y="115"/>
                    <a:pt x="127" y="123"/>
                    <a:pt x="118" y="130"/>
                  </a:cubicBezTo>
                  <a:cubicBezTo>
                    <a:pt x="127" y="118"/>
                    <a:pt x="137" y="107"/>
                    <a:pt x="148" y="97"/>
                  </a:cubicBezTo>
                  <a:cubicBezTo>
                    <a:pt x="152" y="102"/>
                    <a:pt x="162" y="113"/>
                    <a:pt x="182" y="119"/>
                  </a:cubicBezTo>
                  <a:cubicBezTo>
                    <a:pt x="202" y="125"/>
                    <a:pt x="226" y="118"/>
                    <a:pt x="226" y="118"/>
                  </a:cubicBezTo>
                  <a:cubicBezTo>
                    <a:pt x="226" y="118"/>
                    <a:pt x="217" y="100"/>
                    <a:pt x="197" y="87"/>
                  </a:cubicBezTo>
                  <a:cubicBezTo>
                    <a:pt x="185" y="79"/>
                    <a:pt x="170" y="82"/>
                    <a:pt x="160" y="87"/>
                  </a:cubicBezTo>
                  <a:cubicBezTo>
                    <a:pt x="170" y="79"/>
                    <a:pt x="181" y="72"/>
                    <a:pt x="192" y="66"/>
                  </a:cubicBezTo>
                  <a:cubicBezTo>
                    <a:pt x="200" y="67"/>
                    <a:pt x="216" y="68"/>
                    <a:pt x="230" y="58"/>
                  </a:cubicBezTo>
                  <a:cubicBezTo>
                    <a:pt x="246" y="47"/>
                    <a:pt x="250" y="21"/>
                    <a:pt x="250" y="21"/>
                  </a:cubicBezTo>
                  <a:cubicBezTo>
                    <a:pt x="250" y="21"/>
                    <a:pt x="224" y="16"/>
                    <a:pt x="208" y="27"/>
                  </a:cubicBezTo>
                  <a:cubicBezTo>
                    <a:pt x="193" y="37"/>
                    <a:pt x="189" y="53"/>
                    <a:pt x="188" y="61"/>
                  </a:cubicBezTo>
                  <a:cubicBezTo>
                    <a:pt x="176" y="67"/>
                    <a:pt x="166" y="74"/>
                    <a:pt x="155" y="82"/>
                  </a:cubicBezTo>
                  <a:cubicBezTo>
                    <a:pt x="161" y="74"/>
                    <a:pt x="169" y="61"/>
                    <a:pt x="170" y="50"/>
                  </a:cubicBezTo>
                  <a:cubicBezTo>
                    <a:pt x="175" y="17"/>
                    <a:pt x="161" y="0"/>
                    <a:pt x="161" y="0"/>
                  </a:cubicBezTo>
                  <a:cubicBezTo>
                    <a:pt x="161" y="0"/>
                    <a:pt x="132" y="19"/>
                    <a:pt x="129" y="42"/>
                  </a:cubicBezTo>
                  <a:cubicBezTo>
                    <a:pt x="125" y="66"/>
                    <a:pt x="139" y="85"/>
                    <a:pt x="144" y="92"/>
                  </a:cubicBezTo>
                  <a:cubicBezTo>
                    <a:pt x="133" y="102"/>
                    <a:pt x="122" y="113"/>
                    <a:pt x="113" y="126"/>
                  </a:cubicBezTo>
                  <a:cubicBezTo>
                    <a:pt x="116" y="116"/>
                    <a:pt x="120" y="103"/>
                    <a:pt x="118" y="92"/>
                  </a:cubicBezTo>
                  <a:cubicBezTo>
                    <a:pt x="114" y="58"/>
                    <a:pt x="97" y="45"/>
                    <a:pt x="97" y="45"/>
                  </a:cubicBezTo>
                  <a:cubicBezTo>
                    <a:pt x="97" y="45"/>
                    <a:pt x="74" y="71"/>
                    <a:pt x="76" y="94"/>
                  </a:cubicBezTo>
                  <a:cubicBezTo>
                    <a:pt x="79" y="118"/>
                    <a:pt x="97" y="133"/>
                    <a:pt x="104" y="138"/>
                  </a:cubicBezTo>
                  <a:cubicBezTo>
                    <a:pt x="96" y="151"/>
                    <a:pt x="88" y="164"/>
                    <a:pt x="82" y="179"/>
                  </a:cubicBezTo>
                  <a:cubicBezTo>
                    <a:pt x="83" y="168"/>
                    <a:pt x="83" y="155"/>
                    <a:pt x="79" y="145"/>
                  </a:cubicBezTo>
                  <a:cubicBezTo>
                    <a:pt x="67" y="113"/>
                    <a:pt x="46" y="105"/>
                    <a:pt x="46" y="105"/>
                  </a:cubicBezTo>
                  <a:cubicBezTo>
                    <a:pt x="46" y="105"/>
                    <a:pt x="31" y="136"/>
                    <a:pt x="39" y="158"/>
                  </a:cubicBezTo>
                  <a:cubicBezTo>
                    <a:pt x="48" y="180"/>
                    <a:pt x="69" y="190"/>
                    <a:pt x="77" y="193"/>
                  </a:cubicBezTo>
                  <a:cubicBezTo>
                    <a:pt x="72" y="208"/>
                    <a:pt x="69" y="223"/>
                    <a:pt x="67" y="238"/>
                  </a:cubicBezTo>
                  <a:cubicBezTo>
                    <a:pt x="65" y="228"/>
                    <a:pt x="62" y="215"/>
                    <a:pt x="55" y="206"/>
                  </a:cubicBezTo>
                  <a:cubicBezTo>
                    <a:pt x="35" y="179"/>
                    <a:pt x="13" y="177"/>
                    <a:pt x="13" y="177"/>
                  </a:cubicBezTo>
                  <a:cubicBezTo>
                    <a:pt x="13" y="177"/>
                    <a:pt x="6" y="210"/>
                    <a:pt x="20" y="230"/>
                  </a:cubicBezTo>
                  <a:cubicBezTo>
                    <a:pt x="34" y="249"/>
                    <a:pt x="57" y="253"/>
                    <a:pt x="66" y="253"/>
                  </a:cubicBezTo>
                  <a:cubicBezTo>
                    <a:pt x="65" y="258"/>
                    <a:pt x="65" y="262"/>
                    <a:pt x="65" y="267"/>
                  </a:cubicBezTo>
                  <a:cubicBezTo>
                    <a:pt x="65" y="278"/>
                    <a:pt x="66" y="289"/>
                    <a:pt x="68" y="300"/>
                  </a:cubicBezTo>
                  <a:cubicBezTo>
                    <a:pt x="63" y="290"/>
                    <a:pt x="56" y="278"/>
                    <a:pt x="48" y="272"/>
                  </a:cubicBezTo>
                  <a:cubicBezTo>
                    <a:pt x="21" y="251"/>
                    <a:pt x="0" y="254"/>
                    <a:pt x="0" y="254"/>
                  </a:cubicBezTo>
                  <a:cubicBezTo>
                    <a:pt x="0" y="254"/>
                    <a:pt x="2" y="288"/>
                    <a:pt x="20" y="303"/>
                  </a:cubicBezTo>
                  <a:cubicBezTo>
                    <a:pt x="38" y="318"/>
                    <a:pt x="62" y="316"/>
                    <a:pt x="70" y="315"/>
                  </a:cubicBezTo>
                  <a:cubicBezTo>
                    <a:pt x="73" y="330"/>
                    <a:pt x="78" y="345"/>
                    <a:pt x="84" y="358"/>
                  </a:cubicBezTo>
                  <a:cubicBezTo>
                    <a:pt x="77" y="351"/>
                    <a:pt x="68" y="341"/>
                    <a:pt x="58" y="337"/>
                  </a:cubicBezTo>
                  <a:cubicBezTo>
                    <a:pt x="26" y="324"/>
                    <a:pt x="7" y="332"/>
                    <a:pt x="7" y="332"/>
                  </a:cubicBezTo>
                  <a:cubicBezTo>
                    <a:pt x="7" y="332"/>
                    <a:pt x="17" y="365"/>
                    <a:pt x="39" y="375"/>
                  </a:cubicBezTo>
                  <a:cubicBezTo>
                    <a:pt x="61" y="384"/>
                    <a:pt x="83" y="376"/>
                    <a:pt x="90" y="373"/>
                  </a:cubicBezTo>
                  <a:cubicBezTo>
                    <a:pt x="97" y="387"/>
                    <a:pt x="106" y="400"/>
                    <a:pt x="115" y="412"/>
                  </a:cubicBezTo>
                  <a:cubicBezTo>
                    <a:pt x="107" y="406"/>
                    <a:pt x="95" y="399"/>
                    <a:pt x="84" y="397"/>
                  </a:cubicBezTo>
                  <a:cubicBezTo>
                    <a:pt x="50" y="393"/>
                    <a:pt x="34" y="406"/>
                    <a:pt x="34" y="406"/>
                  </a:cubicBezTo>
                  <a:cubicBezTo>
                    <a:pt x="34" y="406"/>
                    <a:pt x="52" y="435"/>
                    <a:pt x="76" y="439"/>
                  </a:cubicBezTo>
                  <a:cubicBezTo>
                    <a:pt x="99" y="443"/>
                    <a:pt x="118" y="429"/>
                    <a:pt x="125" y="423"/>
                  </a:cubicBezTo>
                  <a:cubicBezTo>
                    <a:pt x="135" y="435"/>
                    <a:pt x="147" y="445"/>
                    <a:pt x="159" y="455"/>
                  </a:cubicBezTo>
                  <a:cubicBezTo>
                    <a:pt x="149" y="451"/>
                    <a:pt x="136" y="448"/>
                    <a:pt x="125" y="449"/>
                  </a:cubicBezTo>
                  <a:cubicBezTo>
                    <a:pt x="91" y="453"/>
                    <a:pt x="79" y="470"/>
                    <a:pt x="79" y="470"/>
                  </a:cubicBezTo>
                  <a:cubicBezTo>
                    <a:pt x="79" y="470"/>
                    <a:pt x="104" y="493"/>
                    <a:pt x="128" y="491"/>
                  </a:cubicBezTo>
                  <a:cubicBezTo>
                    <a:pt x="152" y="489"/>
                    <a:pt x="167" y="471"/>
                    <a:pt x="171" y="464"/>
                  </a:cubicBezTo>
                  <a:cubicBezTo>
                    <a:pt x="184" y="472"/>
                    <a:pt x="198" y="479"/>
                    <a:pt x="213" y="485"/>
                  </a:cubicBezTo>
                  <a:cubicBezTo>
                    <a:pt x="202" y="484"/>
                    <a:pt x="188" y="484"/>
                    <a:pt x="178" y="488"/>
                  </a:cubicBezTo>
                  <a:cubicBezTo>
                    <a:pt x="147" y="501"/>
                    <a:pt x="139" y="521"/>
                    <a:pt x="139" y="521"/>
                  </a:cubicBezTo>
                  <a:cubicBezTo>
                    <a:pt x="139" y="521"/>
                    <a:pt x="170" y="537"/>
                    <a:pt x="192" y="528"/>
                  </a:cubicBezTo>
                  <a:cubicBezTo>
                    <a:pt x="214" y="520"/>
                    <a:pt x="224" y="498"/>
                    <a:pt x="227" y="490"/>
                  </a:cubicBezTo>
                  <a:cubicBezTo>
                    <a:pt x="241" y="495"/>
                    <a:pt x="257" y="498"/>
                    <a:pt x="272" y="500"/>
                  </a:cubicBezTo>
                  <a:cubicBezTo>
                    <a:pt x="262" y="502"/>
                    <a:pt x="249" y="506"/>
                    <a:pt x="240" y="512"/>
                  </a:cubicBezTo>
                  <a:cubicBezTo>
                    <a:pt x="212" y="533"/>
                    <a:pt x="210" y="554"/>
                    <a:pt x="210" y="554"/>
                  </a:cubicBezTo>
                  <a:cubicBezTo>
                    <a:pt x="210" y="554"/>
                    <a:pt x="244" y="561"/>
                    <a:pt x="263" y="547"/>
                  </a:cubicBezTo>
                  <a:cubicBezTo>
                    <a:pt x="282" y="533"/>
                    <a:pt x="286" y="510"/>
                    <a:pt x="287" y="502"/>
                  </a:cubicBezTo>
                  <a:cubicBezTo>
                    <a:pt x="291" y="502"/>
                    <a:pt x="296" y="502"/>
                    <a:pt x="300" y="502"/>
                  </a:cubicBezTo>
                  <a:cubicBezTo>
                    <a:pt x="304" y="502"/>
                    <a:pt x="309" y="502"/>
                    <a:pt x="313" y="502"/>
                  </a:cubicBezTo>
                  <a:cubicBezTo>
                    <a:pt x="314" y="510"/>
                    <a:pt x="318" y="533"/>
                    <a:pt x="337" y="547"/>
                  </a:cubicBezTo>
                  <a:cubicBezTo>
                    <a:pt x="356" y="561"/>
                    <a:pt x="390" y="554"/>
                    <a:pt x="390" y="554"/>
                  </a:cubicBezTo>
                  <a:cubicBezTo>
                    <a:pt x="390" y="554"/>
                    <a:pt x="388" y="533"/>
                    <a:pt x="360" y="512"/>
                  </a:cubicBezTo>
                  <a:cubicBezTo>
                    <a:pt x="352" y="506"/>
                    <a:pt x="338" y="502"/>
                    <a:pt x="328" y="500"/>
                  </a:cubicBezTo>
                  <a:cubicBezTo>
                    <a:pt x="343" y="498"/>
                    <a:pt x="359" y="495"/>
                    <a:pt x="373" y="490"/>
                  </a:cubicBezTo>
                  <a:cubicBezTo>
                    <a:pt x="376" y="498"/>
                    <a:pt x="386" y="520"/>
                    <a:pt x="408" y="528"/>
                  </a:cubicBezTo>
                  <a:cubicBezTo>
                    <a:pt x="430" y="537"/>
                    <a:pt x="461" y="521"/>
                    <a:pt x="461" y="521"/>
                  </a:cubicBezTo>
                  <a:cubicBezTo>
                    <a:pt x="461" y="521"/>
                    <a:pt x="454" y="501"/>
                    <a:pt x="422" y="488"/>
                  </a:cubicBezTo>
                  <a:cubicBezTo>
                    <a:pt x="412" y="484"/>
                    <a:pt x="398" y="484"/>
                    <a:pt x="388" y="485"/>
                  </a:cubicBezTo>
                  <a:cubicBezTo>
                    <a:pt x="402" y="479"/>
                    <a:pt x="416" y="472"/>
                    <a:pt x="429" y="464"/>
                  </a:cubicBezTo>
                  <a:cubicBezTo>
                    <a:pt x="434" y="471"/>
                    <a:pt x="449" y="489"/>
                    <a:pt x="472" y="491"/>
                  </a:cubicBezTo>
                  <a:cubicBezTo>
                    <a:pt x="496" y="493"/>
                    <a:pt x="521" y="470"/>
                    <a:pt x="521" y="470"/>
                  </a:cubicBezTo>
                  <a:cubicBezTo>
                    <a:pt x="521" y="470"/>
                    <a:pt x="509" y="453"/>
                    <a:pt x="475" y="449"/>
                  </a:cubicBezTo>
                  <a:cubicBezTo>
                    <a:pt x="464" y="448"/>
                    <a:pt x="451" y="451"/>
                    <a:pt x="441" y="455"/>
                  </a:cubicBezTo>
                  <a:cubicBezTo>
                    <a:pt x="454" y="445"/>
                    <a:pt x="465" y="435"/>
                    <a:pt x="475" y="424"/>
                  </a:cubicBezTo>
                  <a:cubicBezTo>
                    <a:pt x="482" y="429"/>
                    <a:pt x="501" y="443"/>
                    <a:pt x="524" y="439"/>
                  </a:cubicBezTo>
                  <a:cubicBezTo>
                    <a:pt x="548" y="435"/>
                    <a:pt x="566" y="406"/>
                    <a:pt x="566" y="406"/>
                  </a:cubicBezTo>
                  <a:cubicBezTo>
                    <a:pt x="566" y="406"/>
                    <a:pt x="550" y="393"/>
                    <a:pt x="516" y="397"/>
                  </a:cubicBezTo>
                  <a:cubicBezTo>
                    <a:pt x="505" y="399"/>
                    <a:pt x="494" y="406"/>
                    <a:pt x="485" y="411"/>
                  </a:cubicBezTo>
                  <a:cubicBezTo>
                    <a:pt x="495" y="399"/>
                    <a:pt x="503" y="386"/>
                    <a:pt x="510" y="373"/>
                  </a:cubicBezTo>
                  <a:cubicBezTo>
                    <a:pt x="518" y="376"/>
                    <a:pt x="540" y="384"/>
                    <a:pt x="561" y="375"/>
                  </a:cubicBezTo>
                  <a:cubicBezTo>
                    <a:pt x="583" y="365"/>
                    <a:pt x="593" y="332"/>
                    <a:pt x="593" y="332"/>
                  </a:cubicBezTo>
                  <a:cubicBezTo>
                    <a:pt x="593" y="332"/>
                    <a:pt x="574" y="324"/>
                    <a:pt x="542" y="337"/>
                  </a:cubicBezTo>
                  <a:close/>
                </a:path>
              </a:pathLst>
            </a:custGeom>
            <a:solidFill>
              <a:schemeClr val="accent6">
                <a:lumMod val="20000"/>
                <a:lumOff val="80000"/>
                <a:alpha val="40000"/>
              </a:schemeClr>
            </a:solidFill>
            <a:ln>
              <a:noFill/>
            </a:ln>
          </p:spPr>
          <p:txBody>
            <a:bodyPr vert="horz" wrap="square" lIns="121920" tIns="60960" rIns="121920" bIns="60960" numCol="1" anchor="t" anchorCtr="0" compatLnSpc="1"/>
            <a:lstStyle/>
            <a:p>
              <a:pPr defTabSz="1219170"/>
              <a:endParaRPr lang="zh-CN" altLang="en-US" sz="2400">
                <a:solidFill>
                  <a:srgbClr val="333333"/>
                </a:solidFill>
                <a:latin typeface="Calibri"/>
                <a:ea typeface="宋体" panose="02010600030101010101" pitchFamily="2" charset="-122"/>
              </a:endParaRPr>
            </a:p>
          </p:txBody>
        </p:sp>
        <p:sp>
          <p:nvSpPr>
            <p:cNvPr id="3736" name="Freeform 3738"/>
            <p:cNvSpPr>
              <a:spLocks noEditPoints="1"/>
            </p:cNvSpPr>
            <p:nvPr/>
          </p:nvSpPr>
          <p:spPr bwMode="auto">
            <a:xfrm>
              <a:off x="661988" y="1631950"/>
              <a:ext cx="1798638" cy="2092325"/>
            </a:xfrm>
            <a:custGeom>
              <a:avLst/>
              <a:gdLst>
                <a:gd name="T0" fmla="*/ 491 w 566"/>
                <a:gd name="T1" fmla="*/ 0 h 659"/>
                <a:gd name="T2" fmla="*/ 491 w 566"/>
                <a:gd name="T3" fmla="*/ 27 h 659"/>
                <a:gd name="T4" fmla="*/ 479 w 566"/>
                <a:gd name="T5" fmla="*/ 38 h 659"/>
                <a:gd name="T6" fmla="*/ 450 w 566"/>
                <a:gd name="T7" fmla="*/ 38 h 659"/>
                <a:gd name="T8" fmla="*/ 450 w 566"/>
                <a:gd name="T9" fmla="*/ 0 h 659"/>
                <a:gd name="T10" fmla="*/ 115 w 566"/>
                <a:gd name="T11" fmla="*/ 0 h 659"/>
                <a:gd name="T12" fmla="*/ 115 w 566"/>
                <a:gd name="T13" fmla="*/ 38 h 659"/>
                <a:gd name="T14" fmla="*/ 87 w 566"/>
                <a:gd name="T15" fmla="*/ 38 h 659"/>
                <a:gd name="T16" fmla="*/ 75 w 566"/>
                <a:gd name="T17" fmla="*/ 27 h 659"/>
                <a:gd name="T18" fmla="*/ 75 w 566"/>
                <a:gd name="T19" fmla="*/ 0 h 659"/>
                <a:gd name="T20" fmla="*/ 0 w 566"/>
                <a:gd name="T21" fmla="*/ 0 h 659"/>
                <a:gd name="T22" fmla="*/ 0 w 566"/>
                <a:gd name="T23" fmla="*/ 64 h 659"/>
                <a:gd name="T24" fmla="*/ 75 w 566"/>
                <a:gd name="T25" fmla="*/ 245 h 659"/>
                <a:gd name="T26" fmla="*/ 155 w 566"/>
                <a:gd name="T27" fmla="*/ 275 h 659"/>
                <a:gd name="T28" fmla="*/ 255 w 566"/>
                <a:gd name="T29" fmla="*/ 332 h 659"/>
                <a:gd name="T30" fmla="*/ 255 w 566"/>
                <a:gd name="T31" fmla="*/ 391 h 659"/>
                <a:gd name="T32" fmla="*/ 238 w 566"/>
                <a:gd name="T33" fmla="*/ 414 h 659"/>
                <a:gd name="T34" fmla="*/ 238 w 566"/>
                <a:gd name="T35" fmla="*/ 430 h 659"/>
                <a:gd name="T36" fmla="*/ 255 w 566"/>
                <a:gd name="T37" fmla="*/ 452 h 659"/>
                <a:gd name="T38" fmla="*/ 255 w 566"/>
                <a:gd name="T39" fmla="*/ 499 h 659"/>
                <a:gd name="T40" fmla="*/ 238 w 566"/>
                <a:gd name="T41" fmla="*/ 522 h 659"/>
                <a:gd name="T42" fmla="*/ 238 w 566"/>
                <a:gd name="T43" fmla="*/ 538 h 659"/>
                <a:gd name="T44" fmla="*/ 255 w 566"/>
                <a:gd name="T45" fmla="*/ 560 h 659"/>
                <a:gd name="T46" fmla="*/ 255 w 566"/>
                <a:gd name="T47" fmla="*/ 571 h 659"/>
                <a:gd name="T48" fmla="*/ 221 w 566"/>
                <a:gd name="T49" fmla="*/ 622 h 659"/>
                <a:gd name="T50" fmla="*/ 165 w 566"/>
                <a:gd name="T51" fmla="*/ 659 h 659"/>
                <a:gd name="T52" fmla="*/ 399 w 566"/>
                <a:gd name="T53" fmla="*/ 659 h 659"/>
                <a:gd name="T54" fmla="*/ 367 w 566"/>
                <a:gd name="T55" fmla="*/ 628 h 659"/>
                <a:gd name="T56" fmla="*/ 310 w 566"/>
                <a:gd name="T57" fmla="*/ 571 h 659"/>
                <a:gd name="T58" fmla="*/ 310 w 566"/>
                <a:gd name="T59" fmla="*/ 560 h 659"/>
                <a:gd name="T60" fmla="*/ 327 w 566"/>
                <a:gd name="T61" fmla="*/ 538 h 659"/>
                <a:gd name="T62" fmla="*/ 327 w 566"/>
                <a:gd name="T63" fmla="*/ 522 h 659"/>
                <a:gd name="T64" fmla="*/ 310 w 566"/>
                <a:gd name="T65" fmla="*/ 499 h 659"/>
                <a:gd name="T66" fmla="*/ 310 w 566"/>
                <a:gd name="T67" fmla="*/ 452 h 659"/>
                <a:gd name="T68" fmla="*/ 327 w 566"/>
                <a:gd name="T69" fmla="*/ 430 h 659"/>
                <a:gd name="T70" fmla="*/ 327 w 566"/>
                <a:gd name="T71" fmla="*/ 414 h 659"/>
                <a:gd name="T72" fmla="*/ 310 w 566"/>
                <a:gd name="T73" fmla="*/ 391 h 659"/>
                <a:gd name="T74" fmla="*/ 310 w 566"/>
                <a:gd name="T75" fmla="*/ 332 h 659"/>
                <a:gd name="T76" fmla="*/ 410 w 566"/>
                <a:gd name="T77" fmla="*/ 275 h 659"/>
                <a:gd name="T78" fmla="*/ 491 w 566"/>
                <a:gd name="T79" fmla="*/ 245 h 659"/>
                <a:gd name="T80" fmla="*/ 566 w 566"/>
                <a:gd name="T81" fmla="*/ 64 h 659"/>
                <a:gd name="T82" fmla="*/ 566 w 566"/>
                <a:gd name="T83" fmla="*/ 0 h 659"/>
                <a:gd name="T84" fmla="*/ 491 w 566"/>
                <a:gd name="T85" fmla="*/ 0 h 659"/>
                <a:gd name="T86" fmla="*/ 50 w 566"/>
                <a:gd name="T87" fmla="*/ 173 h 659"/>
                <a:gd name="T88" fmla="*/ 27 w 566"/>
                <a:gd name="T89" fmla="*/ 28 h 659"/>
                <a:gd name="T90" fmla="*/ 49 w 566"/>
                <a:gd name="T91" fmla="*/ 28 h 659"/>
                <a:gd name="T92" fmla="*/ 77 w 566"/>
                <a:gd name="T93" fmla="*/ 67 h 659"/>
                <a:gd name="T94" fmla="*/ 115 w 566"/>
                <a:gd name="T95" fmla="*/ 67 h 659"/>
                <a:gd name="T96" fmla="*/ 115 w 566"/>
                <a:gd name="T97" fmla="*/ 167 h 659"/>
                <a:gd name="T98" fmla="*/ 133 w 566"/>
                <a:gd name="T99" fmla="*/ 243 h 659"/>
                <a:gd name="T100" fmla="*/ 50 w 566"/>
                <a:gd name="T101" fmla="*/ 173 h 659"/>
                <a:gd name="T102" fmla="*/ 516 w 566"/>
                <a:gd name="T103" fmla="*/ 173 h 659"/>
                <a:gd name="T104" fmla="*/ 431 w 566"/>
                <a:gd name="T105" fmla="*/ 243 h 659"/>
                <a:gd name="T106" fmla="*/ 450 w 566"/>
                <a:gd name="T107" fmla="*/ 167 h 659"/>
                <a:gd name="T108" fmla="*/ 450 w 566"/>
                <a:gd name="T109" fmla="*/ 67 h 659"/>
                <a:gd name="T110" fmla="*/ 489 w 566"/>
                <a:gd name="T111" fmla="*/ 67 h 659"/>
                <a:gd name="T112" fmla="*/ 517 w 566"/>
                <a:gd name="T113" fmla="*/ 28 h 659"/>
                <a:gd name="T114" fmla="*/ 539 w 566"/>
                <a:gd name="T115" fmla="*/ 28 h 659"/>
                <a:gd name="T116" fmla="*/ 516 w 566"/>
                <a:gd name="T117" fmla="*/ 173 h 6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66" h="659">
                  <a:moveTo>
                    <a:pt x="491" y="0"/>
                  </a:moveTo>
                  <a:cubicBezTo>
                    <a:pt x="491" y="0"/>
                    <a:pt x="491" y="18"/>
                    <a:pt x="491" y="27"/>
                  </a:cubicBezTo>
                  <a:cubicBezTo>
                    <a:pt x="491" y="36"/>
                    <a:pt x="485" y="38"/>
                    <a:pt x="479" y="38"/>
                  </a:cubicBezTo>
                  <a:cubicBezTo>
                    <a:pt x="474" y="38"/>
                    <a:pt x="455" y="38"/>
                    <a:pt x="450" y="38"/>
                  </a:cubicBezTo>
                  <a:cubicBezTo>
                    <a:pt x="450" y="0"/>
                    <a:pt x="450" y="0"/>
                    <a:pt x="450" y="0"/>
                  </a:cubicBezTo>
                  <a:cubicBezTo>
                    <a:pt x="115" y="0"/>
                    <a:pt x="115" y="0"/>
                    <a:pt x="115" y="0"/>
                  </a:cubicBezTo>
                  <a:cubicBezTo>
                    <a:pt x="115" y="38"/>
                    <a:pt x="115" y="38"/>
                    <a:pt x="115" y="38"/>
                  </a:cubicBezTo>
                  <a:cubicBezTo>
                    <a:pt x="108" y="38"/>
                    <a:pt x="92" y="38"/>
                    <a:pt x="87" y="38"/>
                  </a:cubicBezTo>
                  <a:cubicBezTo>
                    <a:pt x="81" y="38"/>
                    <a:pt x="75" y="36"/>
                    <a:pt x="75" y="27"/>
                  </a:cubicBezTo>
                  <a:cubicBezTo>
                    <a:pt x="75" y="18"/>
                    <a:pt x="75" y="0"/>
                    <a:pt x="75" y="0"/>
                  </a:cubicBezTo>
                  <a:cubicBezTo>
                    <a:pt x="0" y="0"/>
                    <a:pt x="0" y="0"/>
                    <a:pt x="0" y="0"/>
                  </a:cubicBezTo>
                  <a:cubicBezTo>
                    <a:pt x="0" y="0"/>
                    <a:pt x="0" y="44"/>
                    <a:pt x="0" y="64"/>
                  </a:cubicBezTo>
                  <a:cubicBezTo>
                    <a:pt x="0" y="130"/>
                    <a:pt x="16" y="204"/>
                    <a:pt x="75" y="245"/>
                  </a:cubicBezTo>
                  <a:cubicBezTo>
                    <a:pt x="105" y="266"/>
                    <a:pt x="134" y="273"/>
                    <a:pt x="155" y="275"/>
                  </a:cubicBezTo>
                  <a:cubicBezTo>
                    <a:pt x="180" y="304"/>
                    <a:pt x="215" y="325"/>
                    <a:pt x="255" y="332"/>
                  </a:cubicBezTo>
                  <a:cubicBezTo>
                    <a:pt x="255" y="391"/>
                    <a:pt x="255" y="391"/>
                    <a:pt x="255" y="391"/>
                  </a:cubicBezTo>
                  <a:cubicBezTo>
                    <a:pt x="245" y="394"/>
                    <a:pt x="238" y="403"/>
                    <a:pt x="238" y="414"/>
                  </a:cubicBezTo>
                  <a:cubicBezTo>
                    <a:pt x="238" y="430"/>
                    <a:pt x="238" y="430"/>
                    <a:pt x="238" y="430"/>
                  </a:cubicBezTo>
                  <a:cubicBezTo>
                    <a:pt x="238" y="440"/>
                    <a:pt x="245" y="449"/>
                    <a:pt x="255" y="452"/>
                  </a:cubicBezTo>
                  <a:cubicBezTo>
                    <a:pt x="255" y="499"/>
                    <a:pt x="255" y="499"/>
                    <a:pt x="255" y="499"/>
                  </a:cubicBezTo>
                  <a:cubicBezTo>
                    <a:pt x="245" y="502"/>
                    <a:pt x="238" y="511"/>
                    <a:pt x="238" y="522"/>
                  </a:cubicBezTo>
                  <a:cubicBezTo>
                    <a:pt x="238" y="538"/>
                    <a:pt x="238" y="538"/>
                    <a:pt x="238" y="538"/>
                  </a:cubicBezTo>
                  <a:cubicBezTo>
                    <a:pt x="238" y="548"/>
                    <a:pt x="245" y="557"/>
                    <a:pt x="255" y="560"/>
                  </a:cubicBezTo>
                  <a:cubicBezTo>
                    <a:pt x="255" y="571"/>
                    <a:pt x="255" y="571"/>
                    <a:pt x="255" y="571"/>
                  </a:cubicBezTo>
                  <a:cubicBezTo>
                    <a:pt x="255" y="600"/>
                    <a:pt x="231" y="616"/>
                    <a:pt x="221" y="622"/>
                  </a:cubicBezTo>
                  <a:cubicBezTo>
                    <a:pt x="201" y="634"/>
                    <a:pt x="165" y="621"/>
                    <a:pt x="165" y="659"/>
                  </a:cubicBezTo>
                  <a:cubicBezTo>
                    <a:pt x="399" y="659"/>
                    <a:pt x="399" y="659"/>
                    <a:pt x="399" y="659"/>
                  </a:cubicBezTo>
                  <a:cubicBezTo>
                    <a:pt x="399" y="659"/>
                    <a:pt x="399" y="632"/>
                    <a:pt x="367" y="628"/>
                  </a:cubicBezTo>
                  <a:cubicBezTo>
                    <a:pt x="340" y="625"/>
                    <a:pt x="310" y="606"/>
                    <a:pt x="310" y="571"/>
                  </a:cubicBezTo>
                  <a:cubicBezTo>
                    <a:pt x="310" y="560"/>
                    <a:pt x="310" y="560"/>
                    <a:pt x="310" y="560"/>
                  </a:cubicBezTo>
                  <a:cubicBezTo>
                    <a:pt x="320" y="557"/>
                    <a:pt x="327" y="548"/>
                    <a:pt x="327" y="538"/>
                  </a:cubicBezTo>
                  <a:cubicBezTo>
                    <a:pt x="327" y="522"/>
                    <a:pt x="327" y="522"/>
                    <a:pt x="327" y="522"/>
                  </a:cubicBezTo>
                  <a:cubicBezTo>
                    <a:pt x="327" y="511"/>
                    <a:pt x="320" y="502"/>
                    <a:pt x="310" y="499"/>
                  </a:cubicBezTo>
                  <a:cubicBezTo>
                    <a:pt x="310" y="452"/>
                    <a:pt x="310" y="452"/>
                    <a:pt x="310" y="452"/>
                  </a:cubicBezTo>
                  <a:cubicBezTo>
                    <a:pt x="320" y="449"/>
                    <a:pt x="327" y="440"/>
                    <a:pt x="327" y="430"/>
                  </a:cubicBezTo>
                  <a:cubicBezTo>
                    <a:pt x="327" y="414"/>
                    <a:pt x="327" y="414"/>
                    <a:pt x="327" y="414"/>
                  </a:cubicBezTo>
                  <a:cubicBezTo>
                    <a:pt x="327" y="403"/>
                    <a:pt x="320" y="394"/>
                    <a:pt x="310" y="391"/>
                  </a:cubicBezTo>
                  <a:cubicBezTo>
                    <a:pt x="310" y="332"/>
                    <a:pt x="310" y="332"/>
                    <a:pt x="310" y="332"/>
                  </a:cubicBezTo>
                  <a:cubicBezTo>
                    <a:pt x="350" y="325"/>
                    <a:pt x="385" y="304"/>
                    <a:pt x="410" y="275"/>
                  </a:cubicBezTo>
                  <a:cubicBezTo>
                    <a:pt x="430" y="273"/>
                    <a:pt x="460" y="266"/>
                    <a:pt x="491" y="245"/>
                  </a:cubicBezTo>
                  <a:cubicBezTo>
                    <a:pt x="550" y="204"/>
                    <a:pt x="566" y="130"/>
                    <a:pt x="566" y="64"/>
                  </a:cubicBezTo>
                  <a:cubicBezTo>
                    <a:pt x="566" y="44"/>
                    <a:pt x="566" y="0"/>
                    <a:pt x="566" y="0"/>
                  </a:cubicBezTo>
                  <a:lnTo>
                    <a:pt x="491" y="0"/>
                  </a:lnTo>
                  <a:close/>
                  <a:moveTo>
                    <a:pt x="50" y="173"/>
                  </a:moveTo>
                  <a:cubicBezTo>
                    <a:pt x="19" y="119"/>
                    <a:pt x="27" y="28"/>
                    <a:pt x="27" y="28"/>
                  </a:cubicBezTo>
                  <a:cubicBezTo>
                    <a:pt x="49" y="28"/>
                    <a:pt x="49" y="28"/>
                    <a:pt x="49" y="28"/>
                  </a:cubicBezTo>
                  <a:cubicBezTo>
                    <a:pt x="49" y="56"/>
                    <a:pt x="64" y="67"/>
                    <a:pt x="77" y="67"/>
                  </a:cubicBezTo>
                  <a:cubicBezTo>
                    <a:pt x="87" y="67"/>
                    <a:pt x="108" y="67"/>
                    <a:pt x="115" y="67"/>
                  </a:cubicBezTo>
                  <a:cubicBezTo>
                    <a:pt x="115" y="167"/>
                    <a:pt x="115" y="167"/>
                    <a:pt x="115" y="167"/>
                  </a:cubicBezTo>
                  <a:cubicBezTo>
                    <a:pt x="115" y="194"/>
                    <a:pt x="122" y="220"/>
                    <a:pt x="133" y="243"/>
                  </a:cubicBezTo>
                  <a:cubicBezTo>
                    <a:pt x="111" y="237"/>
                    <a:pt x="76" y="219"/>
                    <a:pt x="50" y="173"/>
                  </a:cubicBezTo>
                  <a:close/>
                  <a:moveTo>
                    <a:pt x="516" y="173"/>
                  </a:moveTo>
                  <a:cubicBezTo>
                    <a:pt x="489" y="220"/>
                    <a:pt x="454" y="238"/>
                    <a:pt x="431" y="243"/>
                  </a:cubicBezTo>
                  <a:cubicBezTo>
                    <a:pt x="443" y="220"/>
                    <a:pt x="450" y="194"/>
                    <a:pt x="450" y="167"/>
                  </a:cubicBezTo>
                  <a:cubicBezTo>
                    <a:pt x="450" y="67"/>
                    <a:pt x="450" y="67"/>
                    <a:pt x="450" y="67"/>
                  </a:cubicBezTo>
                  <a:cubicBezTo>
                    <a:pt x="456" y="67"/>
                    <a:pt x="478" y="67"/>
                    <a:pt x="489" y="67"/>
                  </a:cubicBezTo>
                  <a:cubicBezTo>
                    <a:pt x="502" y="67"/>
                    <a:pt x="517" y="56"/>
                    <a:pt x="517" y="28"/>
                  </a:cubicBezTo>
                  <a:cubicBezTo>
                    <a:pt x="539" y="28"/>
                    <a:pt x="539" y="28"/>
                    <a:pt x="539" y="28"/>
                  </a:cubicBezTo>
                  <a:cubicBezTo>
                    <a:pt x="539" y="28"/>
                    <a:pt x="547" y="119"/>
                    <a:pt x="516" y="173"/>
                  </a:cubicBezTo>
                  <a:close/>
                </a:path>
              </a:pathLst>
            </a:custGeom>
            <a:solidFill>
              <a:schemeClr val="accent1"/>
            </a:solidFill>
            <a:ln>
              <a:noFill/>
            </a:ln>
          </p:spPr>
          <p:txBody>
            <a:bodyPr vert="horz" wrap="square" lIns="121920" tIns="60960" rIns="121920" bIns="60960" numCol="1" anchor="t" anchorCtr="0" compatLnSpc="1"/>
            <a:lstStyle/>
            <a:p>
              <a:pPr defTabSz="1219170"/>
              <a:endParaRPr lang="zh-CN" altLang="en-US" sz="2400">
                <a:solidFill>
                  <a:srgbClr val="333333"/>
                </a:solidFill>
                <a:latin typeface="Calibri"/>
                <a:ea typeface="宋体" panose="02010600030101010101" pitchFamily="2" charset="-122"/>
              </a:endParaRPr>
            </a:p>
          </p:txBody>
        </p:sp>
        <p:grpSp>
          <p:nvGrpSpPr>
            <p:cNvPr id="6890" name="组合 6889"/>
            <p:cNvGrpSpPr/>
            <p:nvPr/>
          </p:nvGrpSpPr>
          <p:grpSpPr>
            <a:xfrm>
              <a:off x="1090613" y="2070100"/>
              <a:ext cx="941388" cy="647700"/>
              <a:chOff x="1090613" y="2070100"/>
              <a:chExt cx="941388" cy="647700"/>
            </a:xfrm>
          </p:grpSpPr>
          <p:sp>
            <p:nvSpPr>
              <p:cNvPr id="3737" name="Freeform 3739"/>
              <p:cNvSpPr/>
              <p:nvPr/>
            </p:nvSpPr>
            <p:spPr bwMode="auto">
              <a:xfrm>
                <a:off x="1835151" y="2092325"/>
                <a:ext cx="92075" cy="88900"/>
              </a:xfrm>
              <a:custGeom>
                <a:avLst/>
                <a:gdLst>
                  <a:gd name="T0" fmla="*/ 23 w 29"/>
                  <a:gd name="T1" fmla="*/ 28 h 28"/>
                  <a:gd name="T2" fmla="*/ 10 w 29"/>
                  <a:gd name="T3" fmla="*/ 9 h 28"/>
                  <a:gd name="T4" fmla="*/ 24 w 29"/>
                  <a:gd name="T5" fmla="*/ 28 h 28"/>
                  <a:gd name="T6" fmla="*/ 2 w 29"/>
                  <a:gd name="T7" fmla="*/ 0 h 28"/>
                  <a:gd name="T8" fmla="*/ 23 w 29"/>
                  <a:gd name="T9" fmla="*/ 28 h 28"/>
                </a:gdLst>
                <a:ahLst/>
                <a:cxnLst>
                  <a:cxn ang="0">
                    <a:pos x="T0" y="T1"/>
                  </a:cxn>
                  <a:cxn ang="0">
                    <a:pos x="T2" y="T3"/>
                  </a:cxn>
                  <a:cxn ang="0">
                    <a:pos x="T4" y="T5"/>
                  </a:cxn>
                  <a:cxn ang="0">
                    <a:pos x="T6" y="T7"/>
                  </a:cxn>
                  <a:cxn ang="0">
                    <a:pos x="T8" y="T9"/>
                  </a:cxn>
                </a:cxnLst>
                <a:rect l="0" t="0" r="r" b="b"/>
                <a:pathLst>
                  <a:path w="29" h="28">
                    <a:moveTo>
                      <a:pt x="23" y="28"/>
                    </a:moveTo>
                    <a:cubicBezTo>
                      <a:pt x="21" y="24"/>
                      <a:pt x="16" y="16"/>
                      <a:pt x="10" y="9"/>
                    </a:cubicBezTo>
                    <a:cubicBezTo>
                      <a:pt x="10" y="9"/>
                      <a:pt x="19" y="18"/>
                      <a:pt x="24" y="28"/>
                    </a:cubicBezTo>
                    <a:cubicBezTo>
                      <a:pt x="25" y="25"/>
                      <a:pt x="29" y="3"/>
                      <a:pt x="2" y="0"/>
                    </a:cubicBezTo>
                    <a:cubicBezTo>
                      <a:pt x="2" y="0"/>
                      <a:pt x="0" y="26"/>
                      <a:pt x="23" y="28"/>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1219170"/>
                <a:endParaRPr lang="zh-CN" altLang="en-US" sz="2400">
                  <a:solidFill>
                    <a:srgbClr val="333333"/>
                  </a:solidFill>
                  <a:latin typeface="Calibri"/>
                  <a:ea typeface="宋体" panose="02010600030101010101" pitchFamily="2" charset="-122"/>
                </a:endParaRPr>
              </a:p>
            </p:txBody>
          </p:sp>
          <p:sp>
            <p:nvSpPr>
              <p:cNvPr id="3738" name="Freeform 3740"/>
              <p:cNvSpPr/>
              <p:nvPr/>
            </p:nvSpPr>
            <p:spPr bwMode="auto">
              <a:xfrm>
                <a:off x="1822451" y="2190750"/>
                <a:ext cx="95250" cy="88900"/>
              </a:xfrm>
              <a:custGeom>
                <a:avLst/>
                <a:gdLst>
                  <a:gd name="T0" fmla="*/ 24 w 30"/>
                  <a:gd name="T1" fmla="*/ 28 h 28"/>
                  <a:gd name="T2" fmla="*/ 10 w 30"/>
                  <a:gd name="T3" fmla="*/ 9 h 28"/>
                  <a:gd name="T4" fmla="*/ 25 w 30"/>
                  <a:gd name="T5" fmla="*/ 28 h 28"/>
                  <a:gd name="T6" fmla="*/ 3 w 30"/>
                  <a:gd name="T7" fmla="*/ 0 h 28"/>
                  <a:gd name="T8" fmla="*/ 24 w 30"/>
                  <a:gd name="T9" fmla="*/ 28 h 28"/>
                </a:gdLst>
                <a:ahLst/>
                <a:cxnLst>
                  <a:cxn ang="0">
                    <a:pos x="T0" y="T1"/>
                  </a:cxn>
                  <a:cxn ang="0">
                    <a:pos x="T2" y="T3"/>
                  </a:cxn>
                  <a:cxn ang="0">
                    <a:pos x="T4" y="T5"/>
                  </a:cxn>
                  <a:cxn ang="0">
                    <a:pos x="T6" y="T7"/>
                  </a:cxn>
                  <a:cxn ang="0">
                    <a:pos x="T8" y="T9"/>
                  </a:cxn>
                </a:cxnLst>
                <a:rect l="0" t="0" r="r" b="b"/>
                <a:pathLst>
                  <a:path w="30" h="28">
                    <a:moveTo>
                      <a:pt x="24" y="28"/>
                    </a:moveTo>
                    <a:cubicBezTo>
                      <a:pt x="21" y="23"/>
                      <a:pt x="17" y="16"/>
                      <a:pt x="10" y="9"/>
                    </a:cubicBezTo>
                    <a:cubicBezTo>
                      <a:pt x="10" y="9"/>
                      <a:pt x="20" y="18"/>
                      <a:pt x="25" y="28"/>
                    </a:cubicBezTo>
                    <a:cubicBezTo>
                      <a:pt x="25" y="25"/>
                      <a:pt x="30" y="2"/>
                      <a:pt x="3" y="0"/>
                    </a:cubicBezTo>
                    <a:cubicBezTo>
                      <a:pt x="3" y="0"/>
                      <a:pt x="0" y="26"/>
                      <a:pt x="24" y="28"/>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1219170"/>
                <a:endParaRPr lang="zh-CN" altLang="en-US" sz="2400">
                  <a:solidFill>
                    <a:srgbClr val="333333"/>
                  </a:solidFill>
                  <a:latin typeface="Calibri"/>
                  <a:ea typeface="宋体" panose="02010600030101010101" pitchFamily="2" charset="-122"/>
                </a:endParaRPr>
              </a:p>
            </p:txBody>
          </p:sp>
          <p:sp>
            <p:nvSpPr>
              <p:cNvPr id="3739" name="Freeform 3741"/>
              <p:cNvSpPr/>
              <p:nvPr/>
            </p:nvSpPr>
            <p:spPr bwMode="auto">
              <a:xfrm>
                <a:off x="1803401" y="2270125"/>
                <a:ext cx="92075" cy="85725"/>
              </a:xfrm>
              <a:custGeom>
                <a:avLst/>
                <a:gdLst>
                  <a:gd name="T0" fmla="*/ 23 w 29"/>
                  <a:gd name="T1" fmla="*/ 27 h 27"/>
                  <a:gd name="T2" fmla="*/ 10 w 29"/>
                  <a:gd name="T3" fmla="*/ 9 h 27"/>
                  <a:gd name="T4" fmla="*/ 24 w 29"/>
                  <a:gd name="T5" fmla="*/ 27 h 27"/>
                  <a:gd name="T6" fmla="*/ 2 w 29"/>
                  <a:gd name="T7" fmla="*/ 0 h 27"/>
                  <a:gd name="T8" fmla="*/ 23 w 29"/>
                  <a:gd name="T9" fmla="*/ 27 h 27"/>
                </a:gdLst>
                <a:ahLst/>
                <a:cxnLst>
                  <a:cxn ang="0">
                    <a:pos x="T0" y="T1"/>
                  </a:cxn>
                  <a:cxn ang="0">
                    <a:pos x="T2" y="T3"/>
                  </a:cxn>
                  <a:cxn ang="0">
                    <a:pos x="T4" y="T5"/>
                  </a:cxn>
                  <a:cxn ang="0">
                    <a:pos x="T6" y="T7"/>
                  </a:cxn>
                  <a:cxn ang="0">
                    <a:pos x="T8" y="T9"/>
                  </a:cxn>
                </a:cxnLst>
                <a:rect l="0" t="0" r="r" b="b"/>
                <a:pathLst>
                  <a:path w="29" h="27">
                    <a:moveTo>
                      <a:pt x="23" y="27"/>
                    </a:moveTo>
                    <a:cubicBezTo>
                      <a:pt x="21" y="23"/>
                      <a:pt x="17" y="16"/>
                      <a:pt x="10" y="9"/>
                    </a:cubicBezTo>
                    <a:cubicBezTo>
                      <a:pt x="10" y="9"/>
                      <a:pt x="19" y="17"/>
                      <a:pt x="24" y="27"/>
                    </a:cubicBezTo>
                    <a:cubicBezTo>
                      <a:pt x="25" y="24"/>
                      <a:pt x="29" y="2"/>
                      <a:pt x="2" y="0"/>
                    </a:cubicBezTo>
                    <a:cubicBezTo>
                      <a:pt x="2" y="0"/>
                      <a:pt x="0" y="26"/>
                      <a:pt x="23" y="2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1219170"/>
                <a:endParaRPr lang="zh-CN" altLang="en-US" sz="2400">
                  <a:solidFill>
                    <a:srgbClr val="333333"/>
                  </a:solidFill>
                  <a:latin typeface="Calibri"/>
                  <a:ea typeface="宋体" panose="02010600030101010101" pitchFamily="2" charset="-122"/>
                </a:endParaRPr>
              </a:p>
            </p:txBody>
          </p:sp>
          <p:sp>
            <p:nvSpPr>
              <p:cNvPr id="3740" name="Freeform 3742"/>
              <p:cNvSpPr/>
              <p:nvPr/>
            </p:nvSpPr>
            <p:spPr bwMode="auto">
              <a:xfrm>
                <a:off x="1755776" y="2333625"/>
                <a:ext cx="107950" cy="101600"/>
              </a:xfrm>
              <a:custGeom>
                <a:avLst/>
                <a:gdLst>
                  <a:gd name="T0" fmla="*/ 21 w 34"/>
                  <a:gd name="T1" fmla="*/ 32 h 32"/>
                  <a:gd name="T2" fmla="*/ 14 w 34"/>
                  <a:gd name="T3" fmla="*/ 11 h 32"/>
                  <a:gd name="T4" fmla="*/ 23 w 34"/>
                  <a:gd name="T5" fmla="*/ 32 h 32"/>
                  <a:gd name="T6" fmla="*/ 9 w 34"/>
                  <a:gd name="T7" fmla="*/ 0 h 32"/>
                  <a:gd name="T8" fmla="*/ 21 w 34"/>
                  <a:gd name="T9" fmla="*/ 32 h 32"/>
                </a:gdLst>
                <a:ahLst/>
                <a:cxnLst>
                  <a:cxn ang="0">
                    <a:pos x="T0" y="T1"/>
                  </a:cxn>
                  <a:cxn ang="0">
                    <a:pos x="T2" y="T3"/>
                  </a:cxn>
                  <a:cxn ang="0">
                    <a:pos x="T4" y="T5"/>
                  </a:cxn>
                  <a:cxn ang="0">
                    <a:pos x="T6" y="T7"/>
                  </a:cxn>
                  <a:cxn ang="0">
                    <a:pos x="T8" y="T9"/>
                  </a:cxn>
                </a:cxnLst>
                <a:rect l="0" t="0" r="r" b="b"/>
                <a:pathLst>
                  <a:path w="34" h="32">
                    <a:moveTo>
                      <a:pt x="21" y="32"/>
                    </a:moveTo>
                    <a:cubicBezTo>
                      <a:pt x="20" y="27"/>
                      <a:pt x="18" y="19"/>
                      <a:pt x="14" y="11"/>
                    </a:cubicBezTo>
                    <a:cubicBezTo>
                      <a:pt x="14" y="11"/>
                      <a:pt x="20" y="21"/>
                      <a:pt x="23" y="32"/>
                    </a:cubicBezTo>
                    <a:cubicBezTo>
                      <a:pt x="24" y="30"/>
                      <a:pt x="34" y="9"/>
                      <a:pt x="9" y="0"/>
                    </a:cubicBezTo>
                    <a:cubicBezTo>
                      <a:pt x="9" y="0"/>
                      <a:pt x="0" y="24"/>
                      <a:pt x="21" y="3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1219170"/>
                <a:endParaRPr lang="zh-CN" altLang="en-US" sz="2400">
                  <a:solidFill>
                    <a:srgbClr val="333333"/>
                  </a:solidFill>
                  <a:latin typeface="Calibri"/>
                  <a:ea typeface="宋体" panose="02010600030101010101" pitchFamily="2" charset="-122"/>
                </a:endParaRPr>
              </a:p>
            </p:txBody>
          </p:sp>
          <p:sp>
            <p:nvSpPr>
              <p:cNvPr id="3741" name="Freeform 3743"/>
              <p:cNvSpPr/>
              <p:nvPr/>
            </p:nvSpPr>
            <p:spPr bwMode="auto">
              <a:xfrm>
                <a:off x="1685926" y="2387600"/>
                <a:ext cx="120650" cy="111125"/>
              </a:xfrm>
              <a:custGeom>
                <a:avLst/>
                <a:gdLst>
                  <a:gd name="T0" fmla="*/ 19 w 38"/>
                  <a:gd name="T1" fmla="*/ 34 h 35"/>
                  <a:gd name="T2" fmla="*/ 17 w 38"/>
                  <a:gd name="T3" fmla="*/ 12 h 35"/>
                  <a:gd name="T4" fmla="*/ 21 w 38"/>
                  <a:gd name="T5" fmla="*/ 35 h 35"/>
                  <a:gd name="T6" fmla="*/ 15 w 38"/>
                  <a:gd name="T7" fmla="*/ 0 h 35"/>
                  <a:gd name="T8" fmla="*/ 19 w 38"/>
                  <a:gd name="T9" fmla="*/ 34 h 35"/>
                </a:gdLst>
                <a:ahLst/>
                <a:cxnLst>
                  <a:cxn ang="0">
                    <a:pos x="T0" y="T1"/>
                  </a:cxn>
                  <a:cxn ang="0">
                    <a:pos x="T2" y="T3"/>
                  </a:cxn>
                  <a:cxn ang="0">
                    <a:pos x="T4" y="T5"/>
                  </a:cxn>
                  <a:cxn ang="0">
                    <a:pos x="T6" y="T7"/>
                  </a:cxn>
                  <a:cxn ang="0">
                    <a:pos x="T8" y="T9"/>
                  </a:cxn>
                </a:cxnLst>
                <a:rect l="0" t="0" r="r" b="b"/>
                <a:pathLst>
                  <a:path w="38" h="35">
                    <a:moveTo>
                      <a:pt x="19" y="34"/>
                    </a:moveTo>
                    <a:cubicBezTo>
                      <a:pt x="20" y="30"/>
                      <a:pt x="20" y="21"/>
                      <a:pt x="17" y="12"/>
                    </a:cubicBezTo>
                    <a:cubicBezTo>
                      <a:pt x="17" y="12"/>
                      <a:pt x="21" y="24"/>
                      <a:pt x="21" y="35"/>
                    </a:cubicBezTo>
                    <a:cubicBezTo>
                      <a:pt x="23" y="33"/>
                      <a:pt x="38" y="16"/>
                      <a:pt x="15" y="0"/>
                    </a:cubicBezTo>
                    <a:cubicBezTo>
                      <a:pt x="15" y="0"/>
                      <a:pt x="0" y="21"/>
                      <a:pt x="19" y="34"/>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1219170"/>
                <a:endParaRPr lang="zh-CN" altLang="en-US" sz="2400">
                  <a:solidFill>
                    <a:srgbClr val="333333"/>
                  </a:solidFill>
                  <a:latin typeface="Calibri"/>
                  <a:ea typeface="宋体" panose="02010600030101010101" pitchFamily="2" charset="-122"/>
                </a:endParaRPr>
              </a:p>
            </p:txBody>
          </p:sp>
          <p:sp>
            <p:nvSpPr>
              <p:cNvPr id="3742" name="Freeform 3744"/>
              <p:cNvSpPr/>
              <p:nvPr/>
            </p:nvSpPr>
            <p:spPr bwMode="auto">
              <a:xfrm>
                <a:off x="1600201" y="2422525"/>
                <a:ext cx="117475" cy="111125"/>
              </a:xfrm>
              <a:custGeom>
                <a:avLst/>
                <a:gdLst>
                  <a:gd name="T0" fmla="*/ 19 w 37"/>
                  <a:gd name="T1" fmla="*/ 12 h 35"/>
                  <a:gd name="T2" fmla="*/ 15 w 37"/>
                  <a:gd name="T3" fmla="*/ 35 h 35"/>
                  <a:gd name="T4" fmla="*/ 21 w 37"/>
                  <a:gd name="T5" fmla="*/ 0 h 35"/>
                  <a:gd name="T6" fmla="*/ 14 w 37"/>
                  <a:gd name="T7" fmla="*/ 34 h 35"/>
                  <a:gd name="T8" fmla="*/ 19 w 37"/>
                  <a:gd name="T9" fmla="*/ 12 h 35"/>
                </a:gdLst>
                <a:ahLst/>
                <a:cxnLst>
                  <a:cxn ang="0">
                    <a:pos x="T0" y="T1"/>
                  </a:cxn>
                  <a:cxn ang="0">
                    <a:pos x="T2" y="T3"/>
                  </a:cxn>
                  <a:cxn ang="0">
                    <a:pos x="T4" y="T5"/>
                  </a:cxn>
                  <a:cxn ang="0">
                    <a:pos x="T6" y="T7"/>
                  </a:cxn>
                  <a:cxn ang="0">
                    <a:pos x="T8" y="T9"/>
                  </a:cxn>
                </a:cxnLst>
                <a:rect l="0" t="0" r="r" b="b"/>
                <a:pathLst>
                  <a:path w="37" h="35">
                    <a:moveTo>
                      <a:pt x="19" y="12"/>
                    </a:moveTo>
                    <a:cubicBezTo>
                      <a:pt x="19" y="12"/>
                      <a:pt x="19" y="24"/>
                      <a:pt x="15" y="35"/>
                    </a:cubicBezTo>
                    <a:cubicBezTo>
                      <a:pt x="17" y="34"/>
                      <a:pt x="37" y="22"/>
                      <a:pt x="21" y="0"/>
                    </a:cubicBezTo>
                    <a:cubicBezTo>
                      <a:pt x="21" y="0"/>
                      <a:pt x="0" y="16"/>
                      <a:pt x="14" y="34"/>
                    </a:cubicBezTo>
                    <a:cubicBezTo>
                      <a:pt x="16" y="30"/>
                      <a:pt x="19" y="21"/>
                      <a:pt x="19" y="1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1219170"/>
                <a:endParaRPr lang="zh-CN" altLang="en-US" sz="2400">
                  <a:solidFill>
                    <a:srgbClr val="333333"/>
                  </a:solidFill>
                  <a:latin typeface="Calibri"/>
                  <a:ea typeface="宋体" panose="02010600030101010101" pitchFamily="2" charset="-122"/>
                </a:endParaRPr>
              </a:p>
            </p:txBody>
          </p:sp>
          <p:sp>
            <p:nvSpPr>
              <p:cNvPr id="3743" name="Freeform 3745"/>
              <p:cNvSpPr/>
              <p:nvPr/>
            </p:nvSpPr>
            <p:spPr bwMode="auto">
              <a:xfrm>
                <a:off x="1682751" y="2530475"/>
                <a:ext cx="111125" cy="117475"/>
              </a:xfrm>
              <a:custGeom>
                <a:avLst/>
                <a:gdLst>
                  <a:gd name="T0" fmla="*/ 1 w 35"/>
                  <a:gd name="T1" fmla="*/ 13 h 37"/>
                  <a:gd name="T2" fmla="*/ 23 w 35"/>
                  <a:gd name="T3" fmla="*/ 19 h 37"/>
                  <a:gd name="T4" fmla="*/ 0 w 35"/>
                  <a:gd name="T5" fmla="*/ 14 h 37"/>
                  <a:gd name="T6" fmla="*/ 35 w 35"/>
                  <a:gd name="T7" fmla="*/ 21 h 37"/>
                  <a:gd name="T8" fmla="*/ 1 w 35"/>
                  <a:gd name="T9" fmla="*/ 13 h 37"/>
                </a:gdLst>
                <a:ahLst/>
                <a:cxnLst>
                  <a:cxn ang="0">
                    <a:pos x="T0" y="T1"/>
                  </a:cxn>
                  <a:cxn ang="0">
                    <a:pos x="T2" y="T3"/>
                  </a:cxn>
                  <a:cxn ang="0">
                    <a:pos x="T4" y="T5"/>
                  </a:cxn>
                  <a:cxn ang="0">
                    <a:pos x="T6" y="T7"/>
                  </a:cxn>
                  <a:cxn ang="0">
                    <a:pos x="T8" y="T9"/>
                  </a:cxn>
                </a:cxnLst>
                <a:rect l="0" t="0" r="r" b="b"/>
                <a:pathLst>
                  <a:path w="35" h="37">
                    <a:moveTo>
                      <a:pt x="1" y="13"/>
                    </a:moveTo>
                    <a:cubicBezTo>
                      <a:pt x="6" y="15"/>
                      <a:pt x="14" y="18"/>
                      <a:pt x="23" y="19"/>
                    </a:cubicBezTo>
                    <a:cubicBezTo>
                      <a:pt x="23" y="19"/>
                      <a:pt x="11" y="18"/>
                      <a:pt x="0" y="14"/>
                    </a:cubicBezTo>
                    <a:cubicBezTo>
                      <a:pt x="2" y="17"/>
                      <a:pt x="13" y="37"/>
                      <a:pt x="35" y="21"/>
                    </a:cubicBezTo>
                    <a:cubicBezTo>
                      <a:pt x="35" y="21"/>
                      <a:pt x="20" y="0"/>
                      <a:pt x="1" y="1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1219170"/>
                <a:endParaRPr lang="zh-CN" altLang="en-US" sz="2400">
                  <a:solidFill>
                    <a:srgbClr val="333333"/>
                  </a:solidFill>
                  <a:latin typeface="Calibri"/>
                  <a:ea typeface="宋体" panose="02010600030101010101" pitchFamily="2" charset="-122"/>
                </a:endParaRPr>
              </a:p>
            </p:txBody>
          </p:sp>
          <p:sp>
            <p:nvSpPr>
              <p:cNvPr id="6784" name="Freeform 3746"/>
              <p:cNvSpPr/>
              <p:nvPr/>
            </p:nvSpPr>
            <p:spPr bwMode="auto">
              <a:xfrm>
                <a:off x="1787526" y="2466975"/>
                <a:ext cx="111125" cy="120650"/>
              </a:xfrm>
              <a:custGeom>
                <a:avLst/>
                <a:gdLst>
                  <a:gd name="T0" fmla="*/ 1 w 35"/>
                  <a:gd name="T1" fmla="*/ 20 h 38"/>
                  <a:gd name="T2" fmla="*/ 23 w 35"/>
                  <a:gd name="T3" fmla="*/ 17 h 38"/>
                  <a:gd name="T4" fmla="*/ 0 w 35"/>
                  <a:gd name="T5" fmla="*/ 21 h 38"/>
                  <a:gd name="T6" fmla="*/ 35 w 35"/>
                  <a:gd name="T7" fmla="*/ 15 h 38"/>
                  <a:gd name="T8" fmla="*/ 1 w 35"/>
                  <a:gd name="T9" fmla="*/ 20 h 38"/>
                </a:gdLst>
                <a:ahLst/>
                <a:cxnLst>
                  <a:cxn ang="0">
                    <a:pos x="T0" y="T1"/>
                  </a:cxn>
                  <a:cxn ang="0">
                    <a:pos x="T2" y="T3"/>
                  </a:cxn>
                  <a:cxn ang="0">
                    <a:pos x="T4" y="T5"/>
                  </a:cxn>
                  <a:cxn ang="0">
                    <a:pos x="T6" y="T7"/>
                  </a:cxn>
                  <a:cxn ang="0">
                    <a:pos x="T8" y="T9"/>
                  </a:cxn>
                </a:cxnLst>
                <a:rect l="0" t="0" r="r" b="b"/>
                <a:pathLst>
                  <a:path w="35" h="38">
                    <a:moveTo>
                      <a:pt x="1" y="20"/>
                    </a:moveTo>
                    <a:cubicBezTo>
                      <a:pt x="6" y="20"/>
                      <a:pt x="14" y="20"/>
                      <a:pt x="23" y="17"/>
                    </a:cubicBezTo>
                    <a:cubicBezTo>
                      <a:pt x="23" y="17"/>
                      <a:pt x="11" y="21"/>
                      <a:pt x="0" y="21"/>
                    </a:cubicBezTo>
                    <a:cubicBezTo>
                      <a:pt x="2" y="23"/>
                      <a:pt x="20" y="38"/>
                      <a:pt x="35" y="15"/>
                    </a:cubicBezTo>
                    <a:cubicBezTo>
                      <a:pt x="35" y="15"/>
                      <a:pt x="13" y="0"/>
                      <a:pt x="1" y="2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1219170"/>
                <a:endParaRPr lang="zh-CN" altLang="en-US" sz="2400">
                  <a:solidFill>
                    <a:srgbClr val="333333"/>
                  </a:solidFill>
                  <a:latin typeface="Calibri"/>
                  <a:ea typeface="宋体" panose="02010600030101010101" pitchFamily="2" charset="-122"/>
                </a:endParaRPr>
              </a:p>
            </p:txBody>
          </p:sp>
          <p:sp>
            <p:nvSpPr>
              <p:cNvPr id="6785" name="Freeform 3747"/>
              <p:cNvSpPr/>
              <p:nvPr/>
            </p:nvSpPr>
            <p:spPr bwMode="auto">
              <a:xfrm>
                <a:off x="1866901" y="2390775"/>
                <a:ext cx="98425" cy="104775"/>
              </a:xfrm>
              <a:custGeom>
                <a:avLst/>
                <a:gdLst>
                  <a:gd name="T0" fmla="*/ 0 w 31"/>
                  <a:gd name="T1" fmla="*/ 23 h 33"/>
                  <a:gd name="T2" fmla="*/ 21 w 31"/>
                  <a:gd name="T3" fmla="*/ 13 h 33"/>
                  <a:gd name="T4" fmla="*/ 0 w 31"/>
                  <a:gd name="T5" fmla="*/ 24 h 33"/>
                  <a:gd name="T6" fmla="*/ 31 w 31"/>
                  <a:gd name="T7" fmla="*/ 7 h 33"/>
                  <a:gd name="T8" fmla="*/ 0 w 31"/>
                  <a:gd name="T9" fmla="*/ 23 h 33"/>
                </a:gdLst>
                <a:ahLst/>
                <a:cxnLst>
                  <a:cxn ang="0">
                    <a:pos x="T0" y="T1"/>
                  </a:cxn>
                  <a:cxn ang="0">
                    <a:pos x="T2" y="T3"/>
                  </a:cxn>
                  <a:cxn ang="0">
                    <a:pos x="T4" y="T5"/>
                  </a:cxn>
                  <a:cxn ang="0">
                    <a:pos x="T6" y="T7"/>
                  </a:cxn>
                  <a:cxn ang="0">
                    <a:pos x="T8" y="T9"/>
                  </a:cxn>
                </a:cxnLst>
                <a:rect l="0" t="0" r="r" b="b"/>
                <a:pathLst>
                  <a:path w="31" h="33">
                    <a:moveTo>
                      <a:pt x="0" y="23"/>
                    </a:moveTo>
                    <a:cubicBezTo>
                      <a:pt x="5" y="21"/>
                      <a:pt x="13" y="18"/>
                      <a:pt x="21" y="13"/>
                    </a:cubicBezTo>
                    <a:cubicBezTo>
                      <a:pt x="21" y="13"/>
                      <a:pt x="11" y="20"/>
                      <a:pt x="0" y="24"/>
                    </a:cubicBezTo>
                    <a:cubicBezTo>
                      <a:pt x="3" y="25"/>
                      <a:pt x="24" y="33"/>
                      <a:pt x="31" y="7"/>
                    </a:cubicBezTo>
                    <a:cubicBezTo>
                      <a:pt x="31" y="7"/>
                      <a:pt x="5" y="0"/>
                      <a:pt x="0" y="2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1219170"/>
                <a:endParaRPr lang="zh-CN" altLang="en-US" sz="2400">
                  <a:solidFill>
                    <a:srgbClr val="333333"/>
                  </a:solidFill>
                  <a:latin typeface="Calibri"/>
                  <a:ea typeface="宋体" panose="02010600030101010101" pitchFamily="2" charset="-122"/>
                </a:endParaRPr>
              </a:p>
            </p:txBody>
          </p:sp>
          <p:sp>
            <p:nvSpPr>
              <p:cNvPr id="6786" name="Freeform 3748"/>
              <p:cNvSpPr/>
              <p:nvPr/>
            </p:nvSpPr>
            <p:spPr bwMode="auto">
              <a:xfrm>
                <a:off x="1920876" y="2286000"/>
                <a:ext cx="88900" cy="95250"/>
              </a:xfrm>
              <a:custGeom>
                <a:avLst/>
                <a:gdLst>
                  <a:gd name="T0" fmla="*/ 0 w 28"/>
                  <a:gd name="T1" fmla="*/ 23 h 30"/>
                  <a:gd name="T2" fmla="*/ 19 w 28"/>
                  <a:gd name="T3" fmla="*/ 10 h 30"/>
                  <a:gd name="T4" fmla="*/ 0 w 28"/>
                  <a:gd name="T5" fmla="*/ 24 h 30"/>
                  <a:gd name="T6" fmla="*/ 28 w 28"/>
                  <a:gd name="T7" fmla="*/ 3 h 30"/>
                  <a:gd name="T8" fmla="*/ 0 w 28"/>
                  <a:gd name="T9" fmla="*/ 23 h 30"/>
                </a:gdLst>
                <a:ahLst/>
                <a:cxnLst>
                  <a:cxn ang="0">
                    <a:pos x="T0" y="T1"/>
                  </a:cxn>
                  <a:cxn ang="0">
                    <a:pos x="T2" y="T3"/>
                  </a:cxn>
                  <a:cxn ang="0">
                    <a:pos x="T4" y="T5"/>
                  </a:cxn>
                  <a:cxn ang="0">
                    <a:pos x="T6" y="T7"/>
                  </a:cxn>
                  <a:cxn ang="0">
                    <a:pos x="T8" y="T9"/>
                  </a:cxn>
                </a:cxnLst>
                <a:rect l="0" t="0" r="r" b="b"/>
                <a:pathLst>
                  <a:path w="28" h="30">
                    <a:moveTo>
                      <a:pt x="0" y="23"/>
                    </a:moveTo>
                    <a:cubicBezTo>
                      <a:pt x="4" y="21"/>
                      <a:pt x="12" y="17"/>
                      <a:pt x="19" y="10"/>
                    </a:cubicBezTo>
                    <a:cubicBezTo>
                      <a:pt x="19" y="10"/>
                      <a:pt x="10" y="19"/>
                      <a:pt x="0" y="24"/>
                    </a:cubicBezTo>
                    <a:cubicBezTo>
                      <a:pt x="3" y="25"/>
                      <a:pt x="25" y="30"/>
                      <a:pt x="28" y="3"/>
                    </a:cubicBezTo>
                    <a:cubicBezTo>
                      <a:pt x="28" y="3"/>
                      <a:pt x="2" y="0"/>
                      <a:pt x="0" y="2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1219170"/>
                <a:endParaRPr lang="zh-CN" altLang="en-US" sz="2400">
                  <a:solidFill>
                    <a:srgbClr val="333333"/>
                  </a:solidFill>
                  <a:latin typeface="Calibri"/>
                  <a:ea typeface="宋体" panose="02010600030101010101" pitchFamily="2" charset="-122"/>
                </a:endParaRPr>
              </a:p>
            </p:txBody>
          </p:sp>
          <p:sp>
            <p:nvSpPr>
              <p:cNvPr id="6787" name="Freeform 3749"/>
              <p:cNvSpPr/>
              <p:nvPr/>
            </p:nvSpPr>
            <p:spPr bwMode="auto">
              <a:xfrm>
                <a:off x="1936751" y="2181225"/>
                <a:ext cx="95250" cy="88900"/>
              </a:xfrm>
              <a:custGeom>
                <a:avLst/>
                <a:gdLst>
                  <a:gd name="T0" fmla="*/ 4 w 30"/>
                  <a:gd name="T1" fmla="*/ 27 h 28"/>
                  <a:gd name="T2" fmla="*/ 19 w 30"/>
                  <a:gd name="T3" fmla="*/ 9 h 28"/>
                  <a:gd name="T4" fmla="*/ 5 w 30"/>
                  <a:gd name="T5" fmla="*/ 28 h 28"/>
                  <a:gd name="T6" fmla="*/ 26 w 30"/>
                  <a:gd name="T7" fmla="*/ 0 h 28"/>
                  <a:gd name="T8" fmla="*/ 4 w 30"/>
                  <a:gd name="T9" fmla="*/ 27 h 28"/>
                </a:gdLst>
                <a:ahLst/>
                <a:cxnLst>
                  <a:cxn ang="0">
                    <a:pos x="T0" y="T1"/>
                  </a:cxn>
                  <a:cxn ang="0">
                    <a:pos x="T2" y="T3"/>
                  </a:cxn>
                  <a:cxn ang="0">
                    <a:pos x="T4" y="T5"/>
                  </a:cxn>
                  <a:cxn ang="0">
                    <a:pos x="T6" y="T7"/>
                  </a:cxn>
                  <a:cxn ang="0">
                    <a:pos x="T8" y="T9"/>
                  </a:cxn>
                </a:cxnLst>
                <a:rect l="0" t="0" r="r" b="b"/>
                <a:pathLst>
                  <a:path w="30" h="28">
                    <a:moveTo>
                      <a:pt x="4" y="27"/>
                    </a:moveTo>
                    <a:cubicBezTo>
                      <a:pt x="8" y="24"/>
                      <a:pt x="14" y="18"/>
                      <a:pt x="19" y="9"/>
                    </a:cubicBezTo>
                    <a:cubicBezTo>
                      <a:pt x="19" y="9"/>
                      <a:pt x="13" y="20"/>
                      <a:pt x="5" y="28"/>
                    </a:cubicBezTo>
                    <a:cubicBezTo>
                      <a:pt x="8" y="28"/>
                      <a:pt x="30" y="27"/>
                      <a:pt x="26" y="0"/>
                    </a:cubicBezTo>
                    <a:cubicBezTo>
                      <a:pt x="26" y="0"/>
                      <a:pt x="0" y="4"/>
                      <a:pt x="4" y="2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1219170"/>
                <a:endParaRPr lang="zh-CN" altLang="en-US" sz="2400">
                  <a:solidFill>
                    <a:srgbClr val="333333"/>
                  </a:solidFill>
                  <a:latin typeface="Calibri"/>
                  <a:ea typeface="宋体" panose="02010600030101010101" pitchFamily="2" charset="-122"/>
                </a:endParaRPr>
              </a:p>
            </p:txBody>
          </p:sp>
          <p:sp>
            <p:nvSpPr>
              <p:cNvPr id="6788" name="Freeform 3750"/>
              <p:cNvSpPr/>
              <p:nvPr/>
            </p:nvSpPr>
            <p:spPr bwMode="auto">
              <a:xfrm>
                <a:off x="1920876" y="2070100"/>
                <a:ext cx="104775" cy="95250"/>
              </a:xfrm>
              <a:custGeom>
                <a:avLst/>
                <a:gdLst>
                  <a:gd name="T0" fmla="*/ 20 w 33"/>
                  <a:gd name="T1" fmla="*/ 10 h 30"/>
                  <a:gd name="T2" fmla="*/ 8 w 33"/>
                  <a:gd name="T3" fmla="*/ 30 h 30"/>
                  <a:gd name="T4" fmla="*/ 25 w 33"/>
                  <a:gd name="T5" fmla="*/ 0 h 30"/>
                  <a:gd name="T6" fmla="*/ 7 w 33"/>
                  <a:gd name="T7" fmla="*/ 29 h 30"/>
                  <a:gd name="T8" fmla="*/ 20 w 33"/>
                  <a:gd name="T9" fmla="*/ 10 h 30"/>
                </a:gdLst>
                <a:ahLst/>
                <a:cxnLst>
                  <a:cxn ang="0">
                    <a:pos x="T0" y="T1"/>
                  </a:cxn>
                  <a:cxn ang="0">
                    <a:pos x="T2" y="T3"/>
                  </a:cxn>
                  <a:cxn ang="0">
                    <a:pos x="T4" y="T5"/>
                  </a:cxn>
                  <a:cxn ang="0">
                    <a:pos x="T6" y="T7"/>
                  </a:cxn>
                  <a:cxn ang="0">
                    <a:pos x="T8" y="T9"/>
                  </a:cxn>
                </a:cxnLst>
                <a:rect l="0" t="0" r="r" b="b"/>
                <a:pathLst>
                  <a:path w="33" h="30">
                    <a:moveTo>
                      <a:pt x="20" y="10"/>
                    </a:moveTo>
                    <a:cubicBezTo>
                      <a:pt x="20" y="10"/>
                      <a:pt x="15" y="22"/>
                      <a:pt x="8" y="30"/>
                    </a:cubicBezTo>
                    <a:cubicBezTo>
                      <a:pt x="11" y="30"/>
                      <a:pt x="33" y="26"/>
                      <a:pt x="25" y="0"/>
                    </a:cubicBezTo>
                    <a:cubicBezTo>
                      <a:pt x="25" y="0"/>
                      <a:pt x="0" y="7"/>
                      <a:pt x="7" y="29"/>
                    </a:cubicBezTo>
                    <a:cubicBezTo>
                      <a:pt x="10" y="26"/>
                      <a:pt x="16" y="19"/>
                      <a:pt x="20" y="1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1219170"/>
                <a:endParaRPr lang="zh-CN" altLang="en-US" sz="2400">
                  <a:solidFill>
                    <a:srgbClr val="333333"/>
                  </a:solidFill>
                  <a:latin typeface="Calibri"/>
                  <a:ea typeface="宋体" panose="02010600030101010101" pitchFamily="2" charset="-122"/>
                </a:endParaRPr>
              </a:p>
            </p:txBody>
          </p:sp>
          <p:sp>
            <p:nvSpPr>
              <p:cNvPr id="6789" name="Freeform 3751"/>
              <p:cNvSpPr>
                <a:spLocks noEditPoints="1"/>
              </p:cNvSpPr>
              <p:nvPr/>
            </p:nvSpPr>
            <p:spPr bwMode="auto">
              <a:xfrm>
                <a:off x="1182688" y="2136775"/>
                <a:ext cx="757238" cy="581025"/>
              </a:xfrm>
              <a:custGeom>
                <a:avLst/>
                <a:gdLst>
                  <a:gd name="T0" fmla="*/ 139 w 238"/>
                  <a:gd name="T1" fmla="*/ 134 h 183"/>
                  <a:gd name="T2" fmla="*/ 205 w 238"/>
                  <a:gd name="T3" fmla="*/ 103 h 183"/>
                  <a:gd name="T4" fmla="*/ 236 w 238"/>
                  <a:gd name="T5" fmla="*/ 2 h 183"/>
                  <a:gd name="T6" fmla="*/ 234 w 238"/>
                  <a:gd name="T7" fmla="*/ 1 h 183"/>
                  <a:gd name="T8" fmla="*/ 232 w 238"/>
                  <a:gd name="T9" fmla="*/ 3 h 183"/>
                  <a:gd name="T10" fmla="*/ 202 w 238"/>
                  <a:gd name="T11" fmla="*/ 100 h 183"/>
                  <a:gd name="T12" fmla="*/ 126 w 238"/>
                  <a:gd name="T13" fmla="*/ 131 h 183"/>
                  <a:gd name="T14" fmla="*/ 122 w 238"/>
                  <a:gd name="T15" fmla="*/ 131 h 183"/>
                  <a:gd name="T16" fmla="*/ 119 w 238"/>
                  <a:gd name="T17" fmla="*/ 131 h 183"/>
                  <a:gd name="T18" fmla="*/ 116 w 238"/>
                  <a:gd name="T19" fmla="*/ 131 h 183"/>
                  <a:gd name="T20" fmla="*/ 113 w 238"/>
                  <a:gd name="T21" fmla="*/ 131 h 183"/>
                  <a:gd name="T22" fmla="*/ 36 w 238"/>
                  <a:gd name="T23" fmla="*/ 100 h 183"/>
                  <a:gd name="T24" fmla="*/ 6 w 238"/>
                  <a:gd name="T25" fmla="*/ 3 h 183"/>
                  <a:gd name="T26" fmla="*/ 5 w 238"/>
                  <a:gd name="T27" fmla="*/ 1 h 183"/>
                  <a:gd name="T28" fmla="*/ 2 w 238"/>
                  <a:gd name="T29" fmla="*/ 2 h 183"/>
                  <a:gd name="T30" fmla="*/ 33 w 238"/>
                  <a:gd name="T31" fmla="*/ 103 h 183"/>
                  <a:gd name="T32" fmla="*/ 99 w 238"/>
                  <a:gd name="T33" fmla="*/ 134 h 183"/>
                  <a:gd name="T34" fmla="*/ 85 w 238"/>
                  <a:gd name="T35" fmla="*/ 142 h 183"/>
                  <a:gd name="T36" fmla="*/ 86 w 238"/>
                  <a:gd name="T37" fmla="*/ 151 h 183"/>
                  <a:gd name="T38" fmla="*/ 94 w 238"/>
                  <a:gd name="T39" fmla="*/ 155 h 183"/>
                  <a:gd name="T40" fmla="*/ 115 w 238"/>
                  <a:gd name="T41" fmla="*/ 142 h 183"/>
                  <a:gd name="T42" fmla="*/ 115 w 238"/>
                  <a:gd name="T43" fmla="*/ 171 h 183"/>
                  <a:gd name="T44" fmla="*/ 113 w 238"/>
                  <a:gd name="T45" fmla="*/ 177 h 183"/>
                  <a:gd name="T46" fmla="*/ 104 w 238"/>
                  <a:gd name="T47" fmla="*/ 179 h 183"/>
                  <a:gd name="T48" fmla="*/ 101 w 238"/>
                  <a:gd name="T49" fmla="*/ 181 h 183"/>
                  <a:gd name="T50" fmla="*/ 103 w 238"/>
                  <a:gd name="T51" fmla="*/ 183 h 183"/>
                  <a:gd name="T52" fmla="*/ 105 w 238"/>
                  <a:gd name="T53" fmla="*/ 183 h 183"/>
                  <a:gd name="T54" fmla="*/ 115 w 238"/>
                  <a:gd name="T55" fmla="*/ 180 h 183"/>
                  <a:gd name="T56" fmla="*/ 119 w 238"/>
                  <a:gd name="T57" fmla="*/ 171 h 183"/>
                  <a:gd name="T58" fmla="*/ 119 w 238"/>
                  <a:gd name="T59" fmla="*/ 137 h 183"/>
                  <a:gd name="T60" fmla="*/ 119 w 238"/>
                  <a:gd name="T61" fmla="*/ 137 h 183"/>
                  <a:gd name="T62" fmla="*/ 119 w 238"/>
                  <a:gd name="T63" fmla="*/ 137 h 183"/>
                  <a:gd name="T64" fmla="*/ 119 w 238"/>
                  <a:gd name="T65" fmla="*/ 171 h 183"/>
                  <a:gd name="T66" fmla="*/ 123 w 238"/>
                  <a:gd name="T67" fmla="*/ 180 h 183"/>
                  <a:gd name="T68" fmla="*/ 134 w 238"/>
                  <a:gd name="T69" fmla="*/ 183 h 183"/>
                  <a:gd name="T70" fmla="*/ 135 w 238"/>
                  <a:gd name="T71" fmla="*/ 183 h 183"/>
                  <a:gd name="T72" fmla="*/ 137 w 238"/>
                  <a:gd name="T73" fmla="*/ 181 h 183"/>
                  <a:gd name="T74" fmla="*/ 135 w 238"/>
                  <a:gd name="T75" fmla="*/ 179 h 183"/>
                  <a:gd name="T76" fmla="*/ 126 w 238"/>
                  <a:gd name="T77" fmla="*/ 177 h 183"/>
                  <a:gd name="T78" fmla="*/ 123 w 238"/>
                  <a:gd name="T79" fmla="*/ 171 h 183"/>
                  <a:gd name="T80" fmla="*/ 123 w 238"/>
                  <a:gd name="T81" fmla="*/ 142 h 183"/>
                  <a:gd name="T82" fmla="*/ 144 w 238"/>
                  <a:gd name="T83" fmla="*/ 155 h 183"/>
                  <a:gd name="T84" fmla="*/ 144 w 238"/>
                  <a:gd name="T85" fmla="*/ 155 h 183"/>
                  <a:gd name="T86" fmla="*/ 152 w 238"/>
                  <a:gd name="T87" fmla="*/ 151 h 183"/>
                  <a:gd name="T88" fmla="*/ 153 w 238"/>
                  <a:gd name="T89" fmla="*/ 142 h 183"/>
                  <a:gd name="T90" fmla="*/ 139 w 238"/>
                  <a:gd name="T91" fmla="*/ 134 h 183"/>
                  <a:gd name="T92" fmla="*/ 94 w 238"/>
                  <a:gd name="T93" fmla="*/ 151 h 183"/>
                  <a:gd name="T94" fmla="*/ 90 w 238"/>
                  <a:gd name="T95" fmla="*/ 149 h 183"/>
                  <a:gd name="T96" fmla="*/ 89 w 238"/>
                  <a:gd name="T97" fmla="*/ 144 h 183"/>
                  <a:gd name="T98" fmla="*/ 112 w 238"/>
                  <a:gd name="T99" fmla="*/ 135 h 183"/>
                  <a:gd name="T100" fmla="*/ 115 w 238"/>
                  <a:gd name="T101" fmla="*/ 135 h 183"/>
                  <a:gd name="T102" fmla="*/ 115 w 238"/>
                  <a:gd name="T103" fmla="*/ 136 h 183"/>
                  <a:gd name="T104" fmla="*/ 94 w 238"/>
                  <a:gd name="T105" fmla="*/ 151 h 183"/>
                  <a:gd name="T106" fmla="*/ 148 w 238"/>
                  <a:gd name="T107" fmla="*/ 149 h 183"/>
                  <a:gd name="T108" fmla="*/ 144 w 238"/>
                  <a:gd name="T109" fmla="*/ 151 h 183"/>
                  <a:gd name="T110" fmla="*/ 144 w 238"/>
                  <a:gd name="T111" fmla="*/ 151 h 183"/>
                  <a:gd name="T112" fmla="*/ 123 w 238"/>
                  <a:gd name="T113" fmla="*/ 136 h 183"/>
                  <a:gd name="T114" fmla="*/ 123 w 238"/>
                  <a:gd name="T115" fmla="*/ 135 h 183"/>
                  <a:gd name="T116" fmla="*/ 126 w 238"/>
                  <a:gd name="T117" fmla="*/ 135 h 183"/>
                  <a:gd name="T118" fmla="*/ 149 w 238"/>
                  <a:gd name="T119" fmla="*/ 144 h 183"/>
                  <a:gd name="T120" fmla="*/ 148 w 238"/>
                  <a:gd name="T121" fmla="*/ 149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38" h="183">
                    <a:moveTo>
                      <a:pt x="139" y="134"/>
                    </a:moveTo>
                    <a:cubicBezTo>
                      <a:pt x="157" y="131"/>
                      <a:pt x="184" y="124"/>
                      <a:pt x="205" y="103"/>
                    </a:cubicBezTo>
                    <a:cubicBezTo>
                      <a:pt x="228" y="80"/>
                      <a:pt x="238" y="46"/>
                      <a:pt x="236" y="2"/>
                    </a:cubicBezTo>
                    <a:cubicBezTo>
                      <a:pt x="236" y="1"/>
                      <a:pt x="235" y="0"/>
                      <a:pt x="234" y="1"/>
                    </a:cubicBezTo>
                    <a:cubicBezTo>
                      <a:pt x="233" y="1"/>
                      <a:pt x="232" y="2"/>
                      <a:pt x="232" y="3"/>
                    </a:cubicBezTo>
                    <a:cubicBezTo>
                      <a:pt x="234" y="45"/>
                      <a:pt x="224" y="78"/>
                      <a:pt x="202" y="100"/>
                    </a:cubicBezTo>
                    <a:cubicBezTo>
                      <a:pt x="176" y="126"/>
                      <a:pt x="140" y="130"/>
                      <a:pt x="126" y="131"/>
                    </a:cubicBezTo>
                    <a:cubicBezTo>
                      <a:pt x="124" y="131"/>
                      <a:pt x="123" y="131"/>
                      <a:pt x="122" y="131"/>
                    </a:cubicBezTo>
                    <a:cubicBezTo>
                      <a:pt x="121" y="131"/>
                      <a:pt x="120" y="131"/>
                      <a:pt x="119" y="131"/>
                    </a:cubicBezTo>
                    <a:cubicBezTo>
                      <a:pt x="118" y="131"/>
                      <a:pt x="117" y="131"/>
                      <a:pt x="116" y="131"/>
                    </a:cubicBezTo>
                    <a:cubicBezTo>
                      <a:pt x="115" y="131"/>
                      <a:pt x="114" y="131"/>
                      <a:pt x="113" y="131"/>
                    </a:cubicBezTo>
                    <a:cubicBezTo>
                      <a:pt x="98" y="130"/>
                      <a:pt x="62" y="126"/>
                      <a:pt x="36" y="100"/>
                    </a:cubicBezTo>
                    <a:cubicBezTo>
                      <a:pt x="14" y="78"/>
                      <a:pt x="4" y="45"/>
                      <a:pt x="6" y="3"/>
                    </a:cubicBezTo>
                    <a:cubicBezTo>
                      <a:pt x="6" y="2"/>
                      <a:pt x="6" y="1"/>
                      <a:pt x="5" y="1"/>
                    </a:cubicBezTo>
                    <a:cubicBezTo>
                      <a:pt x="3" y="0"/>
                      <a:pt x="2" y="1"/>
                      <a:pt x="2" y="2"/>
                    </a:cubicBezTo>
                    <a:cubicBezTo>
                      <a:pt x="0" y="46"/>
                      <a:pt x="10" y="80"/>
                      <a:pt x="33" y="103"/>
                    </a:cubicBezTo>
                    <a:cubicBezTo>
                      <a:pt x="54" y="124"/>
                      <a:pt x="81" y="131"/>
                      <a:pt x="99" y="134"/>
                    </a:cubicBezTo>
                    <a:cubicBezTo>
                      <a:pt x="93" y="136"/>
                      <a:pt x="87" y="138"/>
                      <a:pt x="85" y="142"/>
                    </a:cubicBezTo>
                    <a:cubicBezTo>
                      <a:pt x="84" y="144"/>
                      <a:pt x="84" y="147"/>
                      <a:pt x="86" y="151"/>
                    </a:cubicBezTo>
                    <a:cubicBezTo>
                      <a:pt x="89" y="154"/>
                      <a:pt x="91" y="155"/>
                      <a:pt x="94" y="155"/>
                    </a:cubicBezTo>
                    <a:cubicBezTo>
                      <a:pt x="102" y="155"/>
                      <a:pt x="109" y="148"/>
                      <a:pt x="115" y="142"/>
                    </a:cubicBezTo>
                    <a:cubicBezTo>
                      <a:pt x="115" y="171"/>
                      <a:pt x="115" y="171"/>
                      <a:pt x="115" y="171"/>
                    </a:cubicBezTo>
                    <a:cubicBezTo>
                      <a:pt x="115" y="174"/>
                      <a:pt x="114" y="176"/>
                      <a:pt x="113" y="177"/>
                    </a:cubicBezTo>
                    <a:cubicBezTo>
                      <a:pt x="109" y="180"/>
                      <a:pt x="104" y="179"/>
                      <a:pt x="104" y="179"/>
                    </a:cubicBezTo>
                    <a:cubicBezTo>
                      <a:pt x="102" y="179"/>
                      <a:pt x="101" y="180"/>
                      <a:pt x="101" y="181"/>
                    </a:cubicBezTo>
                    <a:cubicBezTo>
                      <a:pt x="101" y="182"/>
                      <a:pt x="102" y="183"/>
                      <a:pt x="103" y="183"/>
                    </a:cubicBezTo>
                    <a:cubicBezTo>
                      <a:pt x="103" y="183"/>
                      <a:pt x="104" y="183"/>
                      <a:pt x="105" y="183"/>
                    </a:cubicBezTo>
                    <a:cubicBezTo>
                      <a:pt x="107" y="183"/>
                      <a:pt x="112" y="183"/>
                      <a:pt x="115" y="180"/>
                    </a:cubicBezTo>
                    <a:cubicBezTo>
                      <a:pt x="118" y="178"/>
                      <a:pt x="119" y="175"/>
                      <a:pt x="119" y="171"/>
                    </a:cubicBezTo>
                    <a:cubicBezTo>
                      <a:pt x="119" y="137"/>
                      <a:pt x="119" y="137"/>
                      <a:pt x="119" y="137"/>
                    </a:cubicBezTo>
                    <a:cubicBezTo>
                      <a:pt x="119" y="137"/>
                      <a:pt x="119" y="137"/>
                      <a:pt x="119" y="137"/>
                    </a:cubicBezTo>
                    <a:cubicBezTo>
                      <a:pt x="119" y="137"/>
                      <a:pt x="119" y="137"/>
                      <a:pt x="119" y="137"/>
                    </a:cubicBezTo>
                    <a:cubicBezTo>
                      <a:pt x="119" y="171"/>
                      <a:pt x="119" y="171"/>
                      <a:pt x="119" y="171"/>
                    </a:cubicBezTo>
                    <a:cubicBezTo>
                      <a:pt x="119" y="175"/>
                      <a:pt x="121" y="178"/>
                      <a:pt x="123" y="180"/>
                    </a:cubicBezTo>
                    <a:cubicBezTo>
                      <a:pt x="126" y="183"/>
                      <a:pt x="131" y="183"/>
                      <a:pt x="134" y="183"/>
                    </a:cubicBezTo>
                    <a:cubicBezTo>
                      <a:pt x="134" y="183"/>
                      <a:pt x="135" y="183"/>
                      <a:pt x="135" y="183"/>
                    </a:cubicBezTo>
                    <a:cubicBezTo>
                      <a:pt x="136" y="183"/>
                      <a:pt x="137" y="182"/>
                      <a:pt x="137" y="181"/>
                    </a:cubicBezTo>
                    <a:cubicBezTo>
                      <a:pt x="137" y="180"/>
                      <a:pt x="136" y="179"/>
                      <a:pt x="135" y="179"/>
                    </a:cubicBezTo>
                    <a:cubicBezTo>
                      <a:pt x="135" y="179"/>
                      <a:pt x="129" y="180"/>
                      <a:pt x="126" y="177"/>
                    </a:cubicBezTo>
                    <a:cubicBezTo>
                      <a:pt x="124" y="176"/>
                      <a:pt x="123" y="174"/>
                      <a:pt x="123" y="171"/>
                    </a:cubicBezTo>
                    <a:cubicBezTo>
                      <a:pt x="123" y="142"/>
                      <a:pt x="123" y="142"/>
                      <a:pt x="123" y="142"/>
                    </a:cubicBezTo>
                    <a:cubicBezTo>
                      <a:pt x="129" y="148"/>
                      <a:pt x="137" y="155"/>
                      <a:pt x="144" y="155"/>
                    </a:cubicBezTo>
                    <a:cubicBezTo>
                      <a:pt x="144" y="155"/>
                      <a:pt x="144" y="155"/>
                      <a:pt x="144" y="155"/>
                    </a:cubicBezTo>
                    <a:cubicBezTo>
                      <a:pt x="147" y="155"/>
                      <a:pt x="150" y="154"/>
                      <a:pt x="152" y="151"/>
                    </a:cubicBezTo>
                    <a:cubicBezTo>
                      <a:pt x="154" y="147"/>
                      <a:pt x="154" y="144"/>
                      <a:pt x="153" y="142"/>
                    </a:cubicBezTo>
                    <a:cubicBezTo>
                      <a:pt x="151" y="138"/>
                      <a:pt x="145" y="136"/>
                      <a:pt x="139" y="134"/>
                    </a:cubicBezTo>
                    <a:close/>
                    <a:moveTo>
                      <a:pt x="94" y="151"/>
                    </a:moveTo>
                    <a:cubicBezTo>
                      <a:pt x="93" y="151"/>
                      <a:pt x="91" y="151"/>
                      <a:pt x="90" y="149"/>
                    </a:cubicBezTo>
                    <a:cubicBezTo>
                      <a:pt x="88" y="147"/>
                      <a:pt x="89" y="145"/>
                      <a:pt x="89" y="144"/>
                    </a:cubicBezTo>
                    <a:cubicBezTo>
                      <a:pt x="91" y="140"/>
                      <a:pt x="104" y="136"/>
                      <a:pt x="112" y="135"/>
                    </a:cubicBezTo>
                    <a:cubicBezTo>
                      <a:pt x="113" y="135"/>
                      <a:pt x="114" y="135"/>
                      <a:pt x="115" y="135"/>
                    </a:cubicBezTo>
                    <a:cubicBezTo>
                      <a:pt x="115" y="136"/>
                      <a:pt x="115" y="136"/>
                      <a:pt x="115" y="136"/>
                    </a:cubicBezTo>
                    <a:cubicBezTo>
                      <a:pt x="110" y="142"/>
                      <a:pt x="101" y="151"/>
                      <a:pt x="94" y="151"/>
                    </a:cubicBezTo>
                    <a:close/>
                    <a:moveTo>
                      <a:pt x="148" y="149"/>
                    </a:moveTo>
                    <a:cubicBezTo>
                      <a:pt x="147" y="151"/>
                      <a:pt x="146" y="151"/>
                      <a:pt x="144" y="151"/>
                    </a:cubicBezTo>
                    <a:cubicBezTo>
                      <a:pt x="144" y="151"/>
                      <a:pt x="144" y="151"/>
                      <a:pt x="144" y="151"/>
                    </a:cubicBezTo>
                    <a:cubicBezTo>
                      <a:pt x="137" y="151"/>
                      <a:pt x="128" y="142"/>
                      <a:pt x="123" y="136"/>
                    </a:cubicBezTo>
                    <a:cubicBezTo>
                      <a:pt x="123" y="135"/>
                      <a:pt x="123" y="135"/>
                      <a:pt x="123" y="135"/>
                    </a:cubicBezTo>
                    <a:cubicBezTo>
                      <a:pt x="124" y="135"/>
                      <a:pt x="125" y="135"/>
                      <a:pt x="126" y="135"/>
                    </a:cubicBezTo>
                    <a:cubicBezTo>
                      <a:pt x="135" y="136"/>
                      <a:pt x="147" y="140"/>
                      <a:pt x="149" y="144"/>
                    </a:cubicBezTo>
                    <a:cubicBezTo>
                      <a:pt x="150" y="145"/>
                      <a:pt x="150" y="147"/>
                      <a:pt x="148" y="14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1219170"/>
                <a:endParaRPr lang="zh-CN" altLang="en-US" sz="2400">
                  <a:solidFill>
                    <a:srgbClr val="333333"/>
                  </a:solidFill>
                  <a:latin typeface="Calibri"/>
                  <a:ea typeface="宋体" panose="02010600030101010101" pitchFamily="2" charset="-122"/>
                </a:endParaRPr>
              </a:p>
            </p:txBody>
          </p:sp>
          <p:sp>
            <p:nvSpPr>
              <p:cNvPr id="6790" name="Freeform 3752"/>
              <p:cNvSpPr/>
              <p:nvPr/>
            </p:nvSpPr>
            <p:spPr bwMode="auto">
              <a:xfrm>
                <a:off x="1195388" y="2092325"/>
                <a:ext cx="92075" cy="88900"/>
              </a:xfrm>
              <a:custGeom>
                <a:avLst/>
                <a:gdLst>
                  <a:gd name="T0" fmla="*/ 19 w 29"/>
                  <a:gd name="T1" fmla="*/ 9 h 28"/>
                  <a:gd name="T2" fmla="*/ 6 w 29"/>
                  <a:gd name="T3" fmla="*/ 28 h 28"/>
                  <a:gd name="T4" fmla="*/ 27 w 29"/>
                  <a:gd name="T5" fmla="*/ 0 h 28"/>
                  <a:gd name="T6" fmla="*/ 5 w 29"/>
                  <a:gd name="T7" fmla="*/ 28 h 28"/>
                  <a:gd name="T8" fmla="*/ 19 w 29"/>
                  <a:gd name="T9" fmla="*/ 9 h 28"/>
                </a:gdLst>
                <a:ahLst/>
                <a:cxnLst>
                  <a:cxn ang="0">
                    <a:pos x="T0" y="T1"/>
                  </a:cxn>
                  <a:cxn ang="0">
                    <a:pos x="T2" y="T3"/>
                  </a:cxn>
                  <a:cxn ang="0">
                    <a:pos x="T4" y="T5"/>
                  </a:cxn>
                  <a:cxn ang="0">
                    <a:pos x="T6" y="T7"/>
                  </a:cxn>
                  <a:cxn ang="0">
                    <a:pos x="T8" y="T9"/>
                  </a:cxn>
                </a:cxnLst>
                <a:rect l="0" t="0" r="r" b="b"/>
                <a:pathLst>
                  <a:path w="29" h="28">
                    <a:moveTo>
                      <a:pt x="19" y="9"/>
                    </a:moveTo>
                    <a:cubicBezTo>
                      <a:pt x="13" y="16"/>
                      <a:pt x="8" y="24"/>
                      <a:pt x="6" y="28"/>
                    </a:cubicBezTo>
                    <a:cubicBezTo>
                      <a:pt x="29" y="26"/>
                      <a:pt x="27" y="0"/>
                      <a:pt x="27" y="0"/>
                    </a:cubicBezTo>
                    <a:cubicBezTo>
                      <a:pt x="0" y="3"/>
                      <a:pt x="4" y="25"/>
                      <a:pt x="5" y="28"/>
                    </a:cubicBezTo>
                    <a:cubicBezTo>
                      <a:pt x="10" y="18"/>
                      <a:pt x="19" y="9"/>
                      <a:pt x="19" y="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1219170"/>
                <a:endParaRPr lang="zh-CN" altLang="en-US" sz="2400">
                  <a:solidFill>
                    <a:srgbClr val="333333"/>
                  </a:solidFill>
                  <a:latin typeface="Calibri"/>
                  <a:ea typeface="宋体" panose="02010600030101010101" pitchFamily="2" charset="-122"/>
                </a:endParaRPr>
              </a:p>
            </p:txBody>
          </p:sp>
          <p:sp>
            <p:nvSpPr>
              <p:cNvPr id="6791" name="Freeform 3753"/>
              <p:cNvSpPr/>
              <p:nvPr/>
            </p:nvSpPr>
            <p:spPr bwMode="auto">
              <a:xfrm>
                <a:off x="1204913" y="2190750"/>
                <a:ext cx="95250" cy="88900"/>
              </a:xfrm>
              <a:custGeom>
                <a:avLst/>
                <a:gdLst>
                  <a:gd name="T0" fmla="*/ 5 w 30"/>
                  <a:gd name="T1" fmla="*/ 28 h 28"/>
                  <a:gd name="T2" fmla="*/ 20 w 30"/>
                  <a:gd name="T3" fmla="*/ 9 h 28"/>
                  <a:gd name="T4" fmla="*/ 7 w 30"/>
                  <a:gd name="T5" fmla="*/ 28 h 28"/>
                  <a:gd name="T6" fmla="*/ 27 w 30"/>
                  <a:gd name="T7" fmla="*/ 0 h 28"/>
                  <a:gd name="T8" fmla="*/ 5 w 30"/>
                  <a:gd name="T9" fmla="*/ 28 h 28"/>
                </a:gdLst>
                <a:ahLst/>
                <a:cxnLst>
                  <a:cxn ang="0">
                    <a:pos x="T0" y="T1"/>
                  </a:cxn>
                  <a:cxn ang="0">
                    <a:pos x="T2" y="T3"/>
                  </a:cxn>
                  <a:cxn ang="0">
                    <a:pos x="T4" y="T5"/>
                  </a:cxn>
                  <a:cxn ang="0">
                    <a:pos x="T6" y="T7"/>
                  </a:cxn>
                  <a:cxn ang="0">
                    <a:pos x="T8" y="T9"/>
                  </a:cxn>
                </a:cxnLst>
                <a:rect l="0" t="0" r="r" b="b"/>
                <a:pathLst>
                  <a:path w="30" h="28">
                    <a:moveTo>
                      <a:pt x="5" y="28"/>
                    </a:moveTo>
                    <a:cubicBezTo>
                      <a:pt x="11" y="18"/>
                      <a:pt x="20" y="9"/>
                      <a:pt x="20" y="9"/>
                    </a:cubicBezTo>
                    <a:cubicBezTo>
                      <a:pt x="13" y="16"/>
                      <a:pt x="9" y="23"/>
                      <a:pt x="7" y="28"/>
                    </a:cubicBezTo>
                    <a:cubicBezTo>
                      <a:pt x="30" y="26"/>
                      <a:pt x="27" y="0"/>
                      <a:pt x="27" y="0"/>
                    </a:cubicBezTo>
                    <a:cubicBezTo>
                      <a:pt x="0" y="2"/>
                      <a:pt x="5" y="25"/>
                      <a:pt x="5" y="28"/>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1219170"/>
                <a:endParaRPr lang="zh-CN" altLang="en-US" sz="2400">
                  <a:solidFill>
                    <a:srgbClr val="333333"/>
                  </a:solidFill>
                  <a:latin typeface="Calibri"/>
                  <a:ea typeface="宋体" panose="02010600030101010101" pitchFamily="2" charset="-122"/>
                </a:endParaRPr>
              </a:p>
            </p:txBody>
          </p:sp>
          <p:sp>
            <p:nvSpPr>
              <p:cNvPr id="6792" name="Freeform 3754"/>
              <p:cNvSpPr/>
              <p:nvPr/>
            </p:nvSpPr>
            <p:spPr bwMode="auto">
              <a:xfrm>
                <a:off x="1227138" y="2270125"/>
                <a:ext cx="93663" cy="85725"/>
              </a:xfrm>
              <a:custGeom>
                <a:avLst/>
                <a:gdLst>
                  <a:gd name="T0" fmla="*/ 5 w 29"/>
                  <a:gd name="T1" fmla="*/ 27 h 27"/>
                  <a:gd name="T2" fmla="*/ 19 w 29"/>
                  <a:gd name="T3" fmla="*/ 9 h 27"/>
                  <a:gd name="T4" fmla="*/ 6 w 29"/>
                  <a:gd name="T5" fmla="*/ 27 h 27"/>
                  <a:gd name="T6" fmla="*/ 27 w 29"/>
                  <a:gd name="T7" fmla="*/ 0 h 27"/>
                  <a:gd name="T8" fmla="*/ 5 w 29"/>
                  <a:gd name="T9" fmla="*/ 27 h 27"/>
                </a:gdLst>
                <a:ahLst/>
                <a:cxnLst>
                  <a:cxn ang="0">
                    <a:pos x="T0" y="T1"/>
                  </a:cxn>
                  <a:cxn ang="0">
                    <a:pos x="T2" y="T3"/>
                  </a:cxn>
                  <a:cxn ang="0">
                    <a:pos x="T4" y="T5"/>
                  </a:cxn>
                  <a:cxn ang="0">
                    <a:pos x="T6" y="T7"/>
                  </a:cxn>
                  <a:cxn ang="0">
                    <a:pos x="T8" y="T9"/>
                  </a:cxn>
                </a:cxnLst>
                <a:rect l="0" t="0" r="r" b="b"/>
                <a:pathLst>
                  <a:path w="29" h="27">
                    <a:moveTo>
                      <a:pt x="5" y="27"/>
                    </a:moveTo>
                    <a:cubicBezTo>
                      <a:pt x="10" y="17"/>
                      <a:pt x="19" y="9"/>
                      <a:pt x="19" y="9"/>
                    </a:cubicBezTo>
                    <a:cubicBezTo>
                      <a:pt x="13" y="16"/>
                      <a:pt x="8" y="23"/>
                      <a:pt x="6" y="27"/>
                    </a:cubicBezTo>
                    <a:cubicBezTo>
                      <a:pt x="29" y="26"/>
                      <a:pt x="27" y="0"/>
                      <a:pt x="27" y="0"/>
                    </a:cubicBezTo>
                    <a:cubicBezTo>
                      <a:pt x="0" y="2"/>
                      <a:pt x="4" y="24"/>
                      <a:pt x="5" y="2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1219170"/>
                <a:endParaRPr lang="zh-CN" altLang="en-US" sz="2400">
                  <a:solidFill>
                    <a:srgbClr val="333333"/>
                  </a:solidFill>
                  <a:latin typeface="Calibri"/>
                  <a:ea typeface="宋体" panose="02010600030101010101" pitchFamily="2" charset="-122"/>
                </a:endParaRPr>
              </a:p>
            </p:txBody>
          </p:sp>
          <p:sp>
            <p:nvSpPr>
              <p:cNvPr id="6793" name="Freeform 3755"/>
              <p:cNvSpPr/>
              <p:nvPr/>
            </p:nvSpPr>
            <p:spPr bwMode="auto">
              <a:xfrm>
                <a:off x="1258888" y="2333625"/>
                <a:ext cx="112713" cy="101600"/>
              </a:xfrm>
              <a:custGeom>
                <a:avLst/>
                <a:gdLst>
                  <a:gd name="T0" fmla="*/ 12 w 35"/>
                  <a:gd name="T1" fmla="*/ 32 h 32"/>
                  <a:gd name="T2" fmla="*/ 20 w 35"/>
                  <a:gd name="T3" fmla="*/ 11 h 32"/>
                  <a:gd name="T4" fmla="*/ 13 w 35"/>
                  <a:gd name="T5" fmla="*/ 32 h 32"/>
                  <a:gd name="T6" fmla="*/ 25 w 35"/>
                  <a:gd name="T7" fmla="*/ 0 h 32"/>
                  <a:gd name="T8" fmla="*/ 12 w 35"/>
                  <a:gd name="T9" fmla="*/ 32 h 32"/>
                </a:gdLst>
                <a:ahLst/>
                <a:cxnLst>
                  <a:cxn ang="0">
                    <a:pos x="T0" y="T1"/>
                  </a:cxn>
                  <a:cxn ang="0">
                    <a:pos x="T2" y="T3"/>
                  </a:cxn>
                  <a:cxn ang="0">
                    <a:pos x="T4" y="T5"/>
                  </a:cxn>
                  <a:cxn ang="0">
                    <a:pos x="T6" y="T7"/>
                  </a:cxn>
                  <a:cxn ang="0">
                    <a:pos x="T8" y="T9"/>
                  </a:cxn>
                </a:cxnLst>
                <a:rect l="0" t="0" r="r" b="b"/>
                <a:pathLst>
                  <a:path w="35" h="32">
                    <a:moveTo>
                      <a:pt x="12" y="32"/>
                    </a:moveTo>
                    <a:cubicBezTo>
                      <a:pt x="14" y="21"/>
                      <a:pt x="20" y="11"/>
                      <a:pt x="20" y="11"/>
                    </a:cubicBezTo>
                    <a:cubicBezTo>
                      <a:pt x="16" y="19"/>
                      <a:pt x="14" y="27"/>
                      <a:pt x="13" y="32"/>
                    </a:cubicBezTo>
                    <a:cubicBezTo>
                      <a:pt x="35" y="24"/>
                      <a:pt x="25" y="0"/>
                      <a:pt x="25" y="0"/>
                    </a:cubicBezTo>
                    <a:cubicBezTo>
                      <a:pt x="0" y="9"/>
                      <a:pt x="10" y="30"/>
                      <a:pt x="12" y="3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1219170"/>
                <a:endParaRPr lang="zh-CN" altLang="en-US" sz="2400">
                  <a:solidFill>
                    <a:srgbClr val="333333"/>
                  </a:solidFill>
                  <a:latin typeface="Calibri"/>
                  <a:ea typeface="宋体" panose="02010600030101010101" pitchFamily="2" charset="-122"/>
                </a:endParaRPr>
              </a:p>
            </p:txBody>
          </p:sp>
          <p:sp>
            <p:nvSpPr>
              <p:cNvPr id="6794" name="Freeform 3756"/>
              <p:cNvSpPr/>
              <p:nvPr/>
            </p:nvSpPr>
            <p:spPr bwMode="auto">
              <a:xfrm>
                <a:off x="1320801" y="2387600"/>
                <a:ext cx="117475" cy="111125"/>
              </a:xfrm>
              <a:custGeom>
                <a:avLst/>
                <a:gdLst>
                  <a:gd name="T0" fmla="*/ 20 w 37"/>
                  <a:gd name="T1" fmla="*/ 12 h 35"/>
                  <a:gd name="T2" fmla="*/ 18 w 37"/>
                  <a:gd name="T3" fmla="*/ 34 h 35"/>
                  <a:gd name="T4" fmla="*/ 22 w 37"/>
                  <a:gd name="T5" fmla="*/ 0 h 35"/>
                  <a:gd name="T6" fmla="*/ 17 w 37"/>
                  <a:gd name="T7" fmla="*/ 35 h 35"/>
                  <a:gd name="T8" fmla="*/ 20 w 37"/>
                  <a:gd name="T9" fmla="*/ 12 h 35"/>
                </a:gdLst>
                <a:ahLst/>
                <a:cxnLst>
                  <a:cxn ang="0">
                    <a:pos x="T0" y="T1"/>
                  </a:cxn>
                  <a:cxn ang="0">
                    <a:pos x="T2" y="T3"/>
                  </a:cxn>
                  <a:cxn ang="0">
                    <a:pos x="T4" y="T5"/>
                  </a:cxn>
                  <a:cxn ang="0">
                    <a:pos x="T6" y="T7"/>
                  </a:cxn>
                  <a:cxn ang="0">
                    <a:pos x="T8" y="T9"/>
                  </a:cxn>
                </a:cxnLst>
                <a:rect l="0" t="0" r="r" b="b"/>
                <a:pathLst>
                  <a:path w="37" h="35">
                    <a:moveTo>
                      <a:pt x="20" y="12"/>
                    </a:moveTo>
                    <a:cubicBezTo>
                      <a:pt x="17" y="21"/>
                      <a:pt x="17" y="30"/>
                      <a:pt x="18" y="34"/>
                    </a:cubicBezTo>
                    <a:cubicBezTo>
                      <a:pt x="37" y="21"/>
                      <a:pt x="22" y="0"/>
                      <a:pt x="22" y="0"/>
                    </a:cubicBezTo>
                    <a:cubicBezTo>
                      <a:pt x="0" y="16"/>
                      <a:pt x="15" y="33"/>
                      <a:pt x="17" y="35"/>
                    </a:cubicBezTo>
                    <a:cubicBezTo>
                      <a:pt x="16" y="24"/>
                      <a:pt x="20" y="12"/>
                      <a:pt x="20" y="1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1219170"/>
                <a:endParaRPr lang="zh-CN" altLang="en-US" sz="2400">
                  <a:solidFill>
                    <a:srgbClr val="333333"/>
                  </a:solidFill>
                  <a:latin typeface="Calibri"/>
                  <a:ea typeface="宋体" panose="02010600030101010101" pitchFamily="2" charset="-122"/>
                </a:endParaRPr>
              </a:p>
            </p:txBody>
          </p:sp>
          <p:sp>
            <p:nvSpPr>
              <p:cNvPr id="6795" name="Freeform 3757"/>
              <p:cNvSpPr/>
              <p:nvPr/>
            </p:nvSpPr>
            <p:spPr bwMode="auto">
              <a:xfrm>
                <a:off x="1406526" y="2422525"/>
                <a:ext cx="117475" cy="111125"/>
              </a:xfrm>
              <a:custGeom>
                <a:avLst/>
                <a:gdLst>
                  <a:gd name="T0" fmla="*/ 22 w 37"/>
                  <a:gd name="T1" fmla="*/ 35 h 35"/>
                  <a:gd name="T2" fmla="*/ 18 w 37"/>
                  <a:gd name="T3" fmla="*/ 12 h 35"/>
                  <a:gd name="T4" fmla="*/ 23 w 37"/>
                  <a:gd name="T5" fmla="*/ 34 h 35"/>
                  <a:gd name="T6" fmla="*/ 16 w 37"/>
                  <a:gd name="T7" fmla="*/ 0 h 35"/>
                  <a:gd name="T8" fmla="*/ 22 w 37"/>
                  <a:gd name="T9" fmla="*/ 35 h 35"/>
                </a:gdLst>
                <a:ahLst/>
                <a:cxnLst>
                  <a:cxn ang="0">
                    <a:pos x="T0" y="T1"/>
                  </a:cxn>
                  <a:cxn ang="0">
                    <a:pos x="T2" y="T3"/>
                  </a:cxn>
                  <a:cxn ang="0">
                    <a:pos x="T4" y="T5"/>
                  </a:cxn>
                  <a:cxn ang="0">
                    <a:pos x="T6" y="T7"/>
                  </a:cxn>
                  <a:cxn ang="0">
                    <a:pos x="T8" y="T9"/>
                  </a:cxn>
                </a:cxnLst>
                <a:rect l="0" t="0" r="r" b="b"/>
                <a:pathLst>
                  <a:path w="37" h="35">
                    <a:moveTo>
                      <a:pt x="22" y="35"/>
                    </a:moveTo>
                    <a:cubicBezTo>
                      <a:pt x="18" y="24"/>
                      <a:pt x="18" y="12"/>
                      <a:pt x="18" y="12"/>
                    </a:cubicBezTo>
                    <a:cubicBezTo>
                      <a:pt x="19" y="21"/>
                      <a:pt x="21" y="30"/>
                      <a:pt x="23" y="34"/>
                    </a:cubicBezTo>
                    <a:cubicBezTo>
                      <a:pt x="37" y="16"/>
                      <a:pt x="16" y="0"/>
                      <a:pt x="16" y="0"/>
                    </a:cubicBezTo>
                    <a:cubicBezTo>
                      <a:pt x="0" y="22"/>
                      <a:pt x="20" y="34"/>
                      <a:pt x="22" y="3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1219170"/>
                <a:endParaRPr lang="zh-CN" altLang="en-US" sz="2400">
                  <a:solidFill>
                    <a:srgbClr val="333333"/>
                  </a:solidFill>
                  <a:latin typeface="Calibri"/>
                  <a:ea typeface="宋体" panose="02010600030101010101" pitchFamily="2" charset="-122"/>
                </a:endParaRPr>
              </a:p>
            </p:txBody>
          </p:sp>
          <p:sp>
            <p:nvSpPr>
              <p:cNvPr id="6796" name="Freeform 3758"/>
              <p:cNvSpPr/>
              <p:nvPr/>
            </p:nvSpPr>
            <p:spPr bwMode="auto">
              <a:xfrm>
                <a:off x="1330326" y="2530475"/>
                <a:ext cx="111125" cy="117475"/>
              </a:xfrm>
              <a:custGeom>
                <a:avLst/>
                <a:gdLst>
                  <a:gd name="T0" fmla="*/ 34 w 35"/>
                  <a:gd name="T1" fmla="*/ 13 h 37"/>
                  <a:gd name="T2" fmla="*/ 0 w 35"/>
                  <a:gd name="T3" fmla="*/ 21 h 37"/>
                  <a:gd name="T4" fmla="*/ 35 w 35"/>
                  <a:gd name="T5" fmla="*/ 14 h 37"/>
                  <a:gd name="T6" fmla="*/ 12 w 35"/>
                  <a:gd name="T7" fmla="*/ 19 h 37"/>
                  <a:gd name="T8" fmla="*/ 34 w 35"/>
                  <a:gd name="T9" fmla="*/ 13 h 37"/>
                </a:gdLst>
                <a:ahLst/>
                <a:cxnLst>
                  <a:cxn ang="0">
                    <a:pos x="T0" y="T1"/>
                  </a:cxn>
                  <a:cxn ang="0">
                    <a:pos x="T2" y="T3"/>
                  </a:cxn>
                  <a:cxn ang="0">
                    <a:pos x="T4" y="T5"/>
                  </a:cxn>
                  <a:cxn ang="0">
                    <a:pos x="T6" y="T7"/>
                  </a:cxn>
                  <a:cxn ang="0">
                    <a:pos x="T8" y="T9"/>
                  </a:cxn>
                </a:cxnLst>
                <a:rect l="0" t="0" r="r" b="b"/>
                <a:pathLst>
                  <a:path w="35" h="37">
                    <a:moveTo>
                      <a:pt x="34" y="13"/>
                    </a:moveTo>
                    <a:cubicBezTo>
                      <a:pt x="16" y="0"/>
                      <a:pt x="0" y="21"/>
                      <a:pt x="0" y="21"/>
                    </a:cubicBezTo>
                    <a:cubicBezTo>
                      <a:pt x="22" y="37"/>
                      <a:pt x="33" y="17"/>
                      <a:pt x="35" y="14"/>
                    </a:cubicBezTo>
                    <a:cubicBezTo>
                      <a:pt x="24" y="18"/>
                      <a:pt x="12" y="19"/>
                      <a:pt x="12" y="19"/>
                    </a:cubicBezTo>
                    <a:cubicBezTo>
                      <a:pt x="21" y="18"/>
                      <a:pt x="29" y="15"/>
                      <a:pt x="34" y="1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1219170"/>
                <a:endParaRPr lang="zh-CN" altLang="en-US" sz="2400">
                  <a:solidFill>
                    <a:srgbClr val="333333"/>
                  </a:solidFill>
                  <a:latin typeface="Calibri"/>
                  <a:ea typeface="宋体" panose="02010600030101010101" pitchFamily="2" charset="-122"/>
                </a:endParaRPr>
              </a:p>
            </p:txBody>
          </p:sp>
          <p:sp>
            <p:nvSpPr>
              <p:cNvPr id="6797" name="Freeform 3759"/>
              <p:cNvSpPr/>
              <p:nvPr/>
            </p:nvSpPr>
            <p:spPr bwMode="auto">
              <a:xfrm>
                <a:off x="1223963" y="2466975"/>
                <a:ext cx="112713" cy="120650"/>
              </a:xfrm>
              <a:custGeom>
                <a:avLst/>
                <a:gdLst>
                  <a:gd name="T0" fmla="*/ 12 w 35"/>
                  <a:gd name="T1" fmla="*/ 17 h 38"/>
                  <a:gd name="T2" fmla="*/ 35 w 35"/>
                  <a:gd name="T3" fmla="*/ 20 h 38"/>
                  <a:gd name="T4" fmla="*/ 0 w 35"/>
                  <a:gd name="T5" fmla="*/ 15 h 38"/>
                  <a:gd name="T6" fmla="*/ 35 w 35"/>
                  <a:gd name="T7" fmla="*/ 21 h 38"/>
                  <a:gd name="T8" fmla="*/ 12 w 35"/>
                  <a:gd name="T9" fmla="*/ 17 h 38"/>
                </a:gdLst>
                <a:ahLst/>
                <a:cxnLst>
                  <a:cxn ang="0">
                    <a:pos x="T0" y="T1"/>
                  </a:cxn>
                  <a:cxn ang="0">
                    <a:pos x="T2" y="T3"/>
                  </a:cxn>
                  <a:cxn ang="0">
                    <a:pos x="T4" y="T5"/>
                  </a:cxn>
                  <a:cxn ang="0">
                    <a:pos x="T6" y="T7"/>
                  </a:cxn>
                  <a:cxn ang="0">
                    <a:pos x="T8" y="T9"/>
                  </a:cxn>
                </a:cxnLst>
                <a:rect l="0" t="0" r="r" b="b"/>
                <a:pathLst>
                  <a:path w="35" h="38">
                    <a:moveTo>
                      <a:pt x="12" y="17"/>
                    </a:moveTo>
                    <a:cubicBezTo>
                      <a:pt x="21" y="20"/>
                      <a:pt x="30" y="20"/>
                      <a:pt x="35" y="20"/>
                    </a:cubicBezTo>
                    <a:cubicBezTo>
                      <a:pt x="22" y="0"/>
                      <a:pt x="0" y="15"/>
                      <a:pt x="0" y="15"/>
                    </a:cubicBezTo>
                    <a:cubicBezTo>
                      <a:pt x="15" y="38"/>
                      <a:pt x="33" y="23"/>
                      <a:pt x="35" y="21"/>
                    </a:cubicBezTo>
                    <a:cubicBezTo>
                      <a:pt x="24" y="21"/>
                      <a:pt x="12" y="17"/>
                      <a:pt x="12" y="1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1219170"/>
                <a:endParaRPr lang="zh-CN" altLang="en-US" sz="2400">
                  <a:solidFill>
                    <a:srgbClr val="333333"/>
                  </a:solidFill>
                  <a:latin typeface="Calibri"/>
                  <a:ea typeface="宋体" panose="02010600030101010101" pitchFamily="2" charset="-122"/>
                </a:endParaRPr>
              </a:p>
            </p:txBody>
          </p:sp>
          <p:sp>
            <p:nvSpPr>
              <p:cNvPr id="6798" name="Freeform 3760"/>
              <p:cNvSpPr/>
              <p:nvPr/>
            </p:nvSpPr>
            <p:spPr bwMode="auto">
              <a:xfrm>
                <a:off x="1157288" y="2390775"/>
                <a:ext cx="98425" cy="104775"/>
              </a:xfrm>
              <a:custGeom>
                <a:avLst/>
                <a:gdLst>
                  <a:gd name="T0" fmla="*/ 31 w 31"/>
                  <a:gd name="T1" fmla="*/ 24 h 33"/>
                  <a:gd name="T2" fmla="*/ 10 w 31"/>
                  <a:gd name="T3" fmla="*/ 13 h 33"/>
                  <a:gd name="T4" fmla="*/ 31 w 31"/>
                  <a:gd name="T5" fmla="*/ 23 h 33"/>
                  <a:gd name="T6" fmla="*/ 0 w 31"/>
                  <a:gd name="T7" fmla="*/ 7 h 33"/>
                  <a:gd name="T8" fmla="*/ 31 w 31"/>
                  <a:gd name="T9" fmla="*/ 24 h 33"/>
                </a:gdLst>
                <a:ahLst/>
                <a:cxnLst>
                  <a:cxn ang="0">
                    <a:pos x="T0" y="T1"/>
                  </a:cxn>
                  <a:cxn ang="0">
                    <a:pos x="T2" y="T3"/>
                  </a:cxn>
                  <a:cxn ang="0">
                    <a:pos x="T4" y="T5"/>
                  </a:cxn>
                  <a:cxn ang="0">
                    <a:pos x="T6" y="T7"/>
                  </a:cxn>
                  <a:cxn ang="0">
                    <a:pos x="T8" y="T9"/>
                  </a:cxn>
                </a:cxnLst>
                <a:rect l="0" t="0" r="r" b="b"/>
                <a:pathLst>
                  <a:path w="31" h="33">
                    <a:moveTo>
                      <a:pt x="31" y="24"/>
                    </a:moveTo>
                    <a:cubicBezTo>
                      <a:pt x="20" y="20"/>
                      <a:pt x="10" y="13"/>
                      <a:pt x="10" y="13"/>
                    </a:cubicBezTo>
                    <a:cubicBezTo>
                      <a:pt x="18" y="18"/>
                      <a:pt x="26" y="21"/>
                      <a:pt x="31" y="23"/>
                    </a:cubicBezTo>
                    <a:cubicBezTo>
                      <a:pt x="26" y="0"/>
                      <a:pt x="0" y="7"/>
                      <a:pt x="0" y="7"/>
                    </a:cubicBezTo>
                    <a:cubicBezTo>
                      <a:pt x="7" y="33"/>
                      <a:pt x="28" y="25"/>
                      <a:pt x="31" y="24"/>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1219170"/>
                <a:endParaRPr lang="zh-CN" altLang="en-US" sz="2400">
                  <a:solidFill>
                    <a:srgbClr val="333333"/>
                  </a:solidFill>
                  <a:latin typeface="Calibri"/>
                  <a:ea typeface="宋体" panose="02010600030101010101" pitchFamily="2" charset="-122"/>
                </a:endParaRPr>
              </a:p>
            </p:txBody>
          </p:sp>
          <p:sp>
            <p:nvSpPr>
              <p:cNvPr id="6799" name="Freeform 3761"/>
              <p:cNvSpPr/>
              <p:nvPr/>
            </p:nvSpPr>
            <p:spPr bwMode="auto">
              <a:xfrm>
                <a:off x="1112838" y="2286000"/>
                <a:ext cx="88900" cy="95250"/>
              </a:xfrm>
              <a:custGeom>
                <a:avLst/>
                <a:gdLst>
                  <a:gd name="T0" fmla="*/ 28 w 28"/>
                  <a:gd name="T1" fmla="*/ 24 h 30"/>
                  <a:gd name="T2" fmla="*/ 10 w 28"/>
                  <a:gd name="T3" fmla="*/ 10 h 30"/>
                  <a:gd name="T4" fmla="*/ 28 w 28"/>
                  <a:gd name="T5" fmla="*/ 23 h 30"/>
                  <a:gd name="T6" fmla="*/ 0 w 28"/>
                  <a:gd name="T7" fmla="*/ 3 h 30"/>
                  <a:gd name="T8" fmla="*/ 28 w 28"/>
                  <a:gd name="T9" fmla="*/ 24 h 30"/>
                </a:gdLst>
                <a:ahLst/>
                <a:cxnLst>
                  <a:cxn ang="0">
                    <a:pos x="T0" y="T1"/>
                  </a:cxn>
                  <a:cxn ang="0">
                    <a:pos x="T2" y="T3"/>
                  </a:cxn>
                  <a:cxn ang="0">
                    <a:pos x="T4" y="T5"/>
                  </a:cxn>
                  <a:cxn ang="0">
                    <a:pos x="T6" y="T7"/>
                  </a:cxn>
                  <a:cxn ang="0">
                    <a:pos x="T8" y="T9"/>
                  </a:cxn>
                </a:cxnLst>
                <a:rect l="0" t="0" r="r" b="b"/>
                <a:pathLst>
                  <a:path w="28" h="30">
                    <a:moveTo>
                      <a:pt x="28" y="24"/>
                    </a:moveTo>
                    <a:cubicBezTo>
                      <a:pt x="18" y="19"/>
                      <a:pt x="10" y="10"/>
                      <a:pt x="10" y="10"/>
                    </a:cubicBezTo>
                    <a:cubicBezTo>
                      <a:pt x="16" y="17"/>
                      <a:pt x="24" y="21"/>
                      <a:pt x="28" y="23"/>
                    </a:cubicBezTo>
                    <a:cubicBezTo>
                      <a:pt x="26" y="0"/>
                      <a:pt x="0" y="3"/>
                      <a:pt x="0" y="3"/>
                    </a:cubicBezTo>
                    <a:cubicBezTo>
                      <a:pt x="3" y="30"/>
                      <a:pt x="25" y="25"/>
                      <a:pt x="28" y="24"/>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1219170"/>
                <a:endParaRPr lang="zh-CN" altLang="en-US" sz="2400">
                  <a:solidFill>
                    <a:srgbClr val="333333"/>
                  </a:solidFill>
                  <a:latin typeface="Calibri"/>
                  <a:ea typeface="宋体" panose="02010600030101010101" pitchFamily="2" charset="-122"/>
                </a:endParaRPr>
              </a:p>
            </p:txBody>
          </p:sp>
          <p:sp>
            <p:nvSpPr>
              <p:cNvPr id="6800" name="Freeform 3762"/>
              <p:cNvSpPr/>
              <p:nvPr/>
            </p:nvSpPr>
            <p:spPr bwMode="auto">
              <a:xfrm>
                <a:off x="1090613" y="2181225"/>
                <a:ext cx="95250" cy="88900"/>
              </a:xfrm>
              <a:custGeom>
                <a:avLst/>
                <a:gdLst>
                  <a:gd name="T0" fmla="*/ 25 w 30"/>
                  <a:gd name="T1" fmla="*/ 28 h 28"/>
                  <a:gd name="T2" fmla="*/ 11 w 30"/>
                  <a:gd name="T3" fmla="*/ 9 h 28"/>
                  <a:gd name="T4" fmla="*/ 26 w 30"/>
                  <a:gd name="T5" fmla="*/ 27 h 28"/>
                  <a:gd name="T6" fmla="*/ 4 w 30"/>
                  <a:gd name="T7" fmla="*/ 0 h 28"/>
                  <a:gd name="T8" fmla="*/ 25 w 30"/>
                  <a:gd name="T9" fmla="*/ 28 h 28"/>
                </a:gdLst>
                <a:ahLst/>
                <a:cxnLst>
                  <a:cxn ang="0">
                    <a:pos x="T0" y="T1"/>
                  </a:cxn>
                  <a:cxn ang="0">
                    <a:pos x="T2" y="T3"/>
                  </a:cxn>
                  <a:cxn ang="0">
                    <a:pos x="T4" y="T5"/>
                  </a:cxn>
                  <a:cxn ang="0">
                    <a:pos x="T6" y="T7"/>
                  </a:cxn>
                  <a:cxn ang="0">
                    <a:pos x="T8" y="T9"/>
                  </a:cxn>
                </a:cxnLst>
                <a:rect l="0" t="0" r="r" b="b"/>
                <a:pathLst>
                  <a:path w="30" h="28">
                    <a:moveTo>
                      <a:pt x="25" y="28"/>
                    </a:moveTo>
                    <a:cubicBezTo>
                      <a:pt x="17" y="20"/>
                      <a:pt x="11" y="9"/>
                      <a:pt x="11" y="9"/>
                    </a:cubicBezTo>
                    <a:cubicBezTo>
                      <a:pt x="16" y="18"/>
                      <a:pt x="22" y="24"/>
                      <a:pt x="26" y="27"/>
                    </a:cubicBezTo>
                    <a:cubicBezTo>
                      <a:pt x="30" y="4"/>
                      <a:pt x="4" y="0"/>
                      <a:pt x="4" y="0"/>
                    </a:cubicBezTo>
                    <a:cubicBezTo>
                      <a:pt x="0" y="27"/>
                      <a:pt x="22" y="28"/>
                      <a:pt x="25" y="28"/>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1219170"/>
                <a:endParaRPr lang="zh-CN" altLang="en-US" sz="2400">
                  <a:solidFill>
                    <a:srgbClr val="333333"/>
                  </a:solidFill>
                  <a:latin typeface="Calibri"/>
                  <a:ea typeface="宋体" panose="02010600030101010101" pitchFamily="2" charset="-122"/>
                </a:endParaRPr>
              </a:p>
            </p:txBody>
          </p:sp>
          <p:sp>
            <p:nvSpPr>
              <p:cNvPr id="6801" name="Freeform 3763"/>
              <p:cNvSpPr/>
              <p:nvPr/>
            </p:nvSpPr>
            <p:spPr bwMode="auto">
              <a:xfrm>
                <a:off x="1096963" y="2070100"/>
                <a:ext cx="104775" cy="95250"/>
              </a:xfrm>
              <a:custGeom>
                <a:avLst/>
                <a:gdLst>
                  <a:gd name="T0" fmla="*/ 25 w 33"/>
                  <a:gd name="T1" fmla="*/ 30 h 30"/>
                  <a:gd name="T2" fmla="*/ 13 w 33"/>
                  <a:gd name="T3" fmla="*/ 10 h 30"/>
                  <a:gd name="T4" fmla="*/ 26 w 33"/>
                  <a:gd name="T5" fmla="*/ 29 h 30"/>
                  <a:gd name="T6" fmla="*/ 8 w 33"/>
                  <a:gd name="T7" fmla="*/ 0 h 30"/>
                  <a:gd name="T8" fmla="*/ 25 w 33"/>
                  <a:gd name="T9" fmla="*/ 30 h 30"/>
                </a:gdLst>
                <a:ahLst/>
                <a:cxnLst>
                  <a:cxn ang="0">
                    <a:pos x="T0" y="T1"/>
                  </a:cxn>
                  <a:cxn ang="0">
                    <a:pos x="T2" y="T3"/>
                  </a:cxn>
                  <a:cxn ang="0">
                    <a:pos x="T4" y="T5"/>
                  </a:cxn>
                  <a:cxn ang="0">
                    <a:pos x="T6" y="T7"/>
                  </a:cxn>
                  <a:cxn ang="0">
                    <a:pos x="T8" y="T9"/>
                  </a:cxn>
                </a:cxnLst>
                <a:rect l="0" t="0" r="r" b="b"/>
                <a:pathLst>
                  <a:path w="33" h="30">
                    <a:moveTo>
                      <a:pt x="25" y="30"/>
                    </a:moveTo>
                    <a:cubicBezTo>
                      <a:pt x="18" y="22"/>
                      <a:pt x="13" y="10"/>
                      <a:pt x="13" y="10"/>
                    </a:cubicBezTo>
                    <a:cubicBezTo>
                      <a:pt x="17" y="19"/>
                      <a:pt x="23" y="26"/>
                      <a:pt x="26" y="29"/>
                    </a:cubicBezTo>
                    <a:cubicBezTo>
                      <a:pt x="33" y="7"/>
                      <a:pt x="8" y="0"/>
                      <a:pt x="8" y="0"/>
                    </a:cubicBezTo>
                    <a:cubicBezTo>
                      <a:pt x="0" y="26"/>
                      <a:pt x="23" y="30"/>
                      <a:pt x="25" y="3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1219170"/>
                <a:endParaRPr lang="zh-CN" altLang="en-US" sz="2400">
                  <a:solidFill>
                    <a:srgbClr val="333333"/>
                  </a:solidFill>
                  <a:latin typeface="Calibri"/>
                  <a:ea typeface="宋体" panose="02010600030101010101" pitchFamily="2" charset="-122"/>
                </a:endParaRPr>
              </a:p>
            </p:txBody>
          </p:sp>
        </p:grpSp>
      </p:grpSp>
      <p:grpSp>
        <p:nvGrpSpPr>
          <p:cNvPr id="6895" name="PA_组合 6894"/>
          <p:cNvGrpSpPr/>
          <p:nvPr>
            <p:custDataLst>
              <p:tags r:id="rId2"/>
            </p:custDataLst>
          </p:nvPr>
        </p:nvGrpSpPr>
        <p:grpSpPr>
          <a:xfrm>
            <a:off x="3627194" y="1854137"/>
            <a:ext cx="2151199" cy="2150640"/>
            <a:chOff x="3786188" y="1171575"/>
            <a:chExt cx="2795588" cy="2794000"/>
          </a:xfrm>
        </p:grpSpPr>
        <p:sp>
          <p:nvSpPr>
            <p:cNvPr id="6802" name="Freeform 3764"/>
            <p:cNvSpPr/>
            <p:nvPr/>
          </p:nvSpPr>
          <p:spPr bwMode="auto">
            <a:xfrm>
              <a:off x="3786188" y="1171575"/>
              <a:ext cx="2795588" cy="2794000"/>
            </a:xfrm>
            <a:custGeom>
              <a:avLst/>
              <a:gdLst>
                <a:gd name="T0" fmla="*/ 863 w 880"/>
                <a:gd name="T1" fmla="*/ 466 h 880"/>
                <a:gd name="T2" fmla="*/ 863 w 880"/>
                <a:gd name="T3" fmla="*/ 414 h 880"/>
                <a:gd name="T4" fmla="*/ 855 w 880"/>
                <a:gd name="T5" fmla="*/ 356 h 880"/>
                <a:gd name="T6" fmla="*/ 842 w 880"/>
                <a:gd name="T7" fmla="*/ 306 h 880"/>
                <a:gd name="T8" fmla="*/ 819 w 880"/>
                <a:gd name="T9" fmla="*/ 251 h 880"/>
                <a:gd name="T10" fmla="*/ 794 w 880"/>
                <a:gd name="T11" fmla="*/ 206 h 880"/>
                <a:gd name="T12" fmla="*/ 757 w 880"/>
                <a:gd name="T13" fmla="*/ 160 h 880"/>
                <a:gd name="T14" fmla="*/ 721 w 880"/>
                <a:gd name="T15" fmla="*/ 123 h 880"/>
                <a:gd name="T16" fmla="*/ 674 w 880"/>
                <a:gd name="T17" fmla="*/ 87 h 880"/>
                <a:gd name="T18" fmla="*/ 630 w 880"/>
                <a:gd name="T19" fmla="*/ 61 h 880"/>
                <a:gd name="T20" fmla="*/ 575 w 880"/>
                <a:gd name="T21" fmla="*/ 39 h 880"/>
                <a:gd name="T22" fmla="*/ 525 w 880"/>
                <a:gd name="T23" fmla="*/ 25 h 880"/>
                <a:gd name="T24" fmla="*/ 466 w 880"/>
                <a:gd name="T25" fmla="*/ 18 h 880"/>
                <a:gd name="T26" fmla="*/ 415 w 880"/>
                <a:gd name="T27" fmla="*/ 17 h 880"/>
                <a:gd name="T28" fmla="*/ 356 w 880"/>
                <a:gd name="T29" fmla="*/ 25 h 880"/>
                <a:gd name="T30" fmla="*/ 306 w 880"/>
                <a:gd name="T31" fmla="*/ 38 h 880"/>
                <a:gd name="T32" fmla="*/ 251 w 880"/>
                <a:gd name="T33" fmla="*/ 61 h 880"/>
                <a:gd name="T34" fmla="*/ 206 w 880"/>
                <a:gd name="T35" fmla="*/ 86 h 880"/>
                <a:gd name="T36" fmla="*/ 160 w 880"/>
                <a:gd name="T37" fmla="*/ 123 h 880"/>
                <a:gd name="T38" fmla="*/ 123 w 880"/>
                <a:gd name="T39" fmla="*/ 159 h 880"/>
                <a:gd name="T40" fmla="*/ 87 w 880"/>
                <a:gd name="T41" fmla="*/ 206 h 880"/>
                <a:gd name="T42" fmla="*/ 61 w 880"/>
                <a:gd name="T43" fmla="*/ 250 h 880"/>
                <a:gd name="T44" fmla="*/ 39 w 880"/>
                <a:gd name="T45" fmla="*/ 305 h 880"/>
                <a:gd name="T46" fmla="*/ 25 w 880"/>
                <a:gd name="T47" fmla="*/ 355 h 880"/>
                <a:gd name="T48" fmla="*/ 18 w 880"/>
                <a:gd name="T49" fmla="*/ 414 h 880"/>
                <a:gd name="T50" fmla="*/ 17 w 880"/>
                <a:gd name="T51" fmla="*/ 465 h 880"/>
                <a:gd name="T52" fmla="*/ 25 w 880"/>
                <a:gd name="T53" fmla="*/ 524 h 880"/>
                <a:gd name="T54" fmla="*/ 38 w 880"/>
                <a:gd name="T55" fmla="*/ 574 h 880"/>
                <a:gd name="T56" fmla="*/ 61 w 880"/>
                <a:gd name="T57" fmla="*/ 629 h 880"/>
                <a:gd name="T58" fmla="*/ 86 w 880"/>
                <a:gd name="T59" fmla="*/ 674 h 880"/>
                <a:gd name="T60" fmla="*/ 123 w 880"/>
                <a:gd name="T61" fmla="*/ 720 h 880"/>
                <a:gd name="T62" fmla="*/ 159 w 880"/>
                <a:gd name="T63" fmla="*/ 757 h 880"/>
                <a:gd name="T64" fmla="*/ 206 w 880"/>
                <a:gd name="T65" fmla="*/ 793 h 880"/>
                <a:gd name="T66" fmla="*/ 251 w 880"/>
                <a:gd name="T67" fmla="*/ 819 h 880"/>
                <a:gd name="T68" fmla="*/ 306 w 880"/>
                <a:gd name="T69" fmla="*/ 841 h 880"/>
                <a:gd name="T70" fmla="*/ 355 w 880"/>
                <a:gd name="T71" fmla="*/ 855 h 880"/>
                <a:gd name="T72" fmla="*/ 414 w 880"/>
                <a:gd name="T73" fmla="*/ 862 h 880"/>
                <a:gd name="T74" fmla="*/ 466 w 880"/>
                <a:gd name="T75" fmla="*/ 863 h 880"/>
                <a:gd name="T76" fmla="*/ 524 w 880"/>
                <a:gd name="T77" fmla="*/ 855 h 880"/>
                <a:gd name="T78" fmla="*/ 574 w 880"/>
                <a:gd name="T79" fmla="*/ 842 h 880"/>
                <a:gd name="T80" fmla="*/ 629 w 880"/>
                <a:gd name="T81" fmla="*/ 819 h 880"/>
                <a:gd name="T82" fmla="*/ 674 w 880"/>
                <a:gd name="T83" fmla="*/ 794 h 880"/>
                <a:gd name="T84" fmla="*/ 720 w 880"/>
                <a:gd name="T85" fmla="*/ 757 h 880"/>
                <a:gd name="T86" fmla="*/ 757 w 880"/>
                <a:gd name="T87" fmla="*/ 721 h 880"/>
                <a:gd name="T88" fmla="*/ 793 w 880"/>
                <a:gd name="T89" fmla="*/ 674 h 880"/>
                <a:gd name="T90" fmla="*/ 819 w 880"/>
                <a:gd name="T91" fmla="*/ 629 h 880"/>
                <a:gd name="T92" fmla="*/ 841 w 880"/>
                <a:gd name="T93" fmla="*/ 574 h 880"/>
                <a:gd name="T94" fmla="*/ 855 w 880"/>
                <a:gd name="T95" fmla="*/ 525 h 8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880" h="880">
                  <a:moveTo>
                    <a:pt x="855" y="524"/>
                  </a:moveTo>
                  <a:cubicBezTo>
                    <a:pt x="842" y="506"/>
                    <a:pt x="846" y="480"/>
                    <a:pt x="863" y="466"/>
                  </a:cubicBezTo>
                  <a:cubicBezTo>
                    <a:pt x="863" y="465"/>
                    <a:pt x="863" y="465"/>
                    <a:pt x="863" y="465"/>
                  </a:cubicBezTo>
                  <a:cubicBezTo>
                    <a:pt x="880" y="451"/>
                    <a:pt x="880" y="428"/>
                    <a:pt x="863" y="414"/>
                  </a:cubicBezTo>
                  <a:cubicBezTo>
                    <a:pt x="863" y="414"/>
                    <a:pt x="863" y="414"/>
                    <a:pt x="863" y="414"/>
                  </a:cubicBezTo>
                  <a:cubicBezTo>
                    <a:pt x="846" y="400"/>
                    <a:pt x="842" y="374"/>
                    <a:pt x="855" y="356"/>
                  </a:cubicBezTo>
                  <a:cubicBezTo>
                    <a:pt x="855" y="355"/>
                    <a:pt x="855" y="355"/>
                    <a:pt x="855" y="355"/>
                  </a:cubicBezTo>
                  <a:cubicBezTo>
                    <a:pt x="868" y="337"/>
                    <a:pt x="862" y="315"/>
                    <a:pt x="842" y="306"/>
                  </a:cubicBezTo>
                  <a:cubicBezTo>
                    <a:pt x="841" y="305"/>
                    <a:pt x="841" y="305"/>
                    <a:pt x="841" y="305"/>
                  </a:cubicBezTo>
                  <a:cubicBezTo>
                    <a:pt x="821" y="296"/>
                    <a:pt x="811" y="272"/>
                    <a:pt x="819" y="251"/>
                  </a:cubicBezTo>
                  <a:cubicBezTo>
                    <a:pt x="819" y="250"/>
                    <a:pt x="819" y="250"/>
                    <a:pt x="819" y="250"/>
                  </a:cubicBezTo>
                  <a:cubicBezTo>
                    <a:pt x="827" y="230"/>
                    <a:pt x="816" y="210"/>
                    <a:pt x="794" y="206"/>
                  </a:cubicBezTo>
                  <a:cubicBezTo>
                    <a:pt x="793" y="206"/>
                    <a:pt x="793" y="206"/>
                    <a:pt x="793" y="206"/>
                  </a:cubicBezTo>
                  <a:cubicBezTo>
                    <a:pt x="771" y="203"/>
                    <a:pt x="755" y="182"/>
                    <a:pt x="757" y="160"/>
                  </a:cubicBezTo>
                  <a:cubicBezTo>
                    <a:pt x="757" y="159"/>
                    <a:pt x="757" y="159"/>
                    <a:pt x="757" y="159"/>
                  </a:cubicBezTo>
                  <a:cubicBezTo>
                    <a:pt x="759" y="137"/>
                    <a:pt x="743" y="121"/>
                    <a:pt x="721" y="123"/>
                  </a:cubicBezTo>
                  <a:cubicBezTo>
                    <a:pt x="720" y="123"/>
                    <a:pt x="720" y="123"/>
                    <a:pt x="720" y="123"/>
                  </a:cubicBezTo>
                  <a:cubicBezTo>
                    <a:pt x="699" y="125"/>
                    <a:pt x="678" y="109"/>
                    <a:pt x="674" y="87"/>
                  </a:cubicBezTo>
                  <a:cubicBezTo>
                    <a:pt x="674" y="86"/>
                    <a:pt x="674" y="86"/>
                    <a:pt x="674" y="86"/>
                  </a:cubicBezTo>
                  <a:cubicBezTo>
                    <a:pt x="670" y="65"/>
                    <a:pt x="650" y="53"/>
                    <a:pt x="630" y="61"/>
                  </a:cubicBezTo>
                  <a:cubicBezTo>
                    <a:pt x="629" y="61"/>
                    <a:pt x="629" y="61"/>
                    <a:pt x="629" y="61"/>
                  </a:cubicBezTo>
                  <a:cubicBezTo>
                    <a:pt x="608" y="69"/>
                    <a:pt x="584" y="59"/>
                    <a:pt x="575" y="39"/>
                  </a:cubicBezTo>
                  <a:cubicBezTo>
                    <a:pt x="574" y="38"/>
                    <a:pt x="574" y="38"/>
                    <a:pt x="574" y="38"/>
                  </a:cubicBezTo>
                  <a:cubicBezTo>
                    <a:pt x="565" y="18"/>
                    <a:pt x="543" y="12"/>
                    <a:pt x="525" y="25"/>
                  </a:cubicBezTo>
                  <a:cubicBezTo>
                    <a:pt x="524" y="25"/>
                    <a:pt x="524" y="25"/>
                    <a:pt x="524" y="25"/>
                  </a:cubicBezTo>
                  <a:cubicBezTo>
                    <a:pt x="506" y="38"/>
                    <a:pt x="480" y="34"/>
                    <a:pt x="466" y="18"/>
                  </a:cubicBezTo>
                  <a:cubicBezTo>
                    <a:pt x="466" y="17"/>
                    <a:pt x="466" y="17"/>
                    <a:pt x="466" y="17"/>
                  </a:cubicBezTo>
                  <a:cubicBezTo>
                    <a:pt x="452" y="0"/>
                    <a:pt x="429" y="0"/>
                    <a:pt x="415" y="17"/>
                  </a:cubicBezTo>
                  <a:cubicBezTo>
                    <a:pt x="414" y="18"/>
                    <a:pt x="414" y="18"/>
                    <a:pt x="414" y="18"/>
                  </a:cubicBezTo>
                  <a:cubicBezTo>
                    <a:pt x="400" y="35"/>
                    <a:pt x="374" y="38"/>
                    <a:pt x="356" y="25"/>
                  </a:cubicBezTo>
                  <a:cubicBezTo>
                    <a:pt x="355" y="25"/>
                    <a:pt x="355" y="25"/>
                    <a:pt x="355" y="25"/>
                  </a:cubicBezTo>
                  <a:cubicBezTo>
                    <a:pt x="337" y="12"/>
                    <a:pt x="315" y="18"/>
                    <a:pt x="306" y="38"/>
                  </a:cubicBezTo>
                  <a:cubicBezTo>
                    <a:pt x="306" y="39"/>
                    <a:pt x="306" y="39"/>
                    <a:pt x="306" y="39"/>
                  </a:cubicBezTo>
                  <a:cubicBezTo>
                    <a:pt x="296" y="59"/>
                    <a:pt x="272" y="69"/>
                    <a:pt x="251" y="61"/>
                  </a:cubicBezTo>
                  <a:cubicBezTo>
                    <a:pt x="251" y="61"/>
                    <a:pt x="251" y="61"/>
                    <a:pt x="251" y="61"/>
                  </a:cubicBezTo>
                  <a:cubicBezTo>
                    <a:pt x="230" y="53"/>
                    <a:pt x="210" y="65"/>
                    <a:pt x="206" y="86"/>
                  </a:cubicBezTo>
                  <a:cubicBezTo>
                    <a:pt x="206" y="87"/>
                    <a:pt x="206" y="87"/>
                    <a:pt x="206" y="87"/>
                  </a:cubicBezTo>
                  <a:cubicBezTo>
                    <a:pt x="203" y="109"/>
                    <a:pt x="182" y="125"/>
                    <a:pt x="160" y="123"/>
                  </a:cubicBezTo>
                  <a:cubicBezTo>
                    <a:pt x="159" y="123"/>
                    <a:pt x="159" y="123"/>
                    <a:pt x="159" y="123"/>
                  </a:cubicBezTo>
                  <a:cubicBezTo>
                    <a:pt x="137" y="121"/>
                    <a:pt x="121" y="137"/>
                    <a:pt x="123" y="159"/>
                  </a:cubicBezTo>
                  <a:cubicBezTo>
                    <a:pt x="123" y="160"/>
                    <a:pt x="123" y="160"/>
                    <a:pt x="123" y="160"/>
                  </a:cubicBezTo>
                  <a:cubicBezTo>
                    <a:pt x="125" y="182"/>
                    <a:pt x="109" y="203"/>
                    <a:pt x="87" y="206"/>
                  </a:cubicBezTo>
                  <a:cubicBezTo>
                    <a:pt x="86" y="206"/>
                    <a:pt x="86" y="206"/>
                    <a:pt x="86" y="206"/>
                  </a:cubicBezTo>
                  <a:cubicBezTo>
                    <a:pt x="65" y="210"/>
                    <a:pt x="53" y="230"/>
                    <a:pt x="61" y="250"/>
                  </a:cubicBezTo>
                  <a:cubicBezTo>
                    <a:pt x="61" y="251"/>
                    <a:pt x="61" y="251"/>
                    <a:pt x="61" y="251"/>
                  </a:cubicBezTo>
                  <a:cubicBezTo>
                    <a:pt x="69" y="272"/>
                    <a:pt x="59" y="296"/>
                    <a:pt x="39" y="305"/>
                  </a:cubicBezTo>
                  <a:cubicBezTo>
                    <a:pt x="38" y="306"/>
                    <a:pt x="38" y="306"/>
                    <a:pt x="38" y="306"/>
                  </a:cubicBezTo>
                  <a:cubicBezTo>
                    <a:pt x="18" y="315"/>
                    <a:pt x="12" y="337"/>
                    <a:pt x="25" y="355"/>
                  </a:cubicBezTo>
                  <a:cubicBezTo>
                    <a:pt x="25" y="356"/>
                    <a:pt x="25" y="356"/>
                    <a:pt x="25" y="356"/>
                  </a:cubicBezTo>
                  <a:cubicBezTo>
                    <a:pt x="38" y="374"/>
                    <a:pt x="35" y="400"/>
                    <a:pt x="18" y="414"/>
                  </a:cubicBezTo>
                  <a:cubicBezTo>
                    <a:pt x="17" y="414"/>
                    <a:pt x="17" y="414"/>
                    <a:pt x="17" y="414"/>
                  </a:cubicBezTo>
                  <a:cubicBezTo>
                    <a:pt x="0" y="429"/>
                    <a:pt x="0" y="451"/>
                    <a:pt x="17" y="465"/>
                  </a:cubicBezTo>
                  <a:cubicBezTo>
                    <a:pt x="18" y="466"/>
                    <a:pt x="18" y="466"/>
                    <a:pt x="18" y="466"/>
                  </a:cubicBezTo>
                  <a:cubicBezTo>
                    <a:pt x="35" y="480"/>
                    <a:pt x="38" y="506"/>
                    <a:pt x="25" y="524"/>
                  </a:cubicBezTo>
                  <a:cubicBezTo>
                    <a:pt x="25" y="525"/>
                    <a:pt x="25" y="525"/>
                    <a:pt x="25" y="525"/>
                  </a:cubicBezTo>
                  <a:cubicBezTo>
                    <a:pt x="12" y="543"/>
                    <a:pt x="18" y="565"/>
                    <a:pt x="38" y="574"/>
                  </a:cubicBezTo>
                  <a:cubicBezTo>
                    <a:pt x="39" y="575"/>
                    <a:pt x="39" y="575"/>
                    <a:pt x="39" y="575"/>
                  </a:cubicBezTo>
                  <a:cubicBezTo>
                    <a:pt x="59" y="584"/>
                    <a:pt x="69" y="608"/>
                    <a:pt x="61" y="629"/>
                  </a:cubicBezTo>
                  <a:cubicBezTo>
                    <a:pt x="61" y="629"/>
                    <a:pt x="61" y="629"/>
                    <a:pt x="61" y="629"/>
                  </a:cubicBezTo>
                  <a:cubicBezTo>
                    <a:pt x="53" y="650"/>
                    <a:pt x="65" y="670"/>
                    <a:pt x="86" y="674"/>
                  </a:cubicBezTo>
                  <a:cubicBezTo>
                    <a:pt x="87" y="674"/>
                    <a:pt x="87" y="674"/>
                    <a:pt x="87" y="674"/>
                  </a:cubicBezTo>
                  <a:cubicBezTo>
                    <a:pt x="109" y="677"/>
                    <a:pt x="125" y="698"/>
                    <a:pt x="123" y="720"/>
                  </a:cubicBezTo>
                  <a:cubicBezTo>
                    <a:pt x="123" y="721"/>
                    <a:pt x="123" y="721"/>
                    <a:pt x="123" y="721"/>
                  </a:cubicBezTo>
                  <a:cubicBezTo>
                    <a:pt x="121" y="743"/>
                    <a:pt x="137" y="759"/>
                    <a:pt x="159" y="757"/>
                  </a:cubicBezTo>
                  <a:cubicBezTo>
                    <a:pt x="160" y="757"/>
                    <a:pt x="160" y="757"/>
                    <a:pt x="160" y="757"/>
                  </a:cubicBezTo>
                  <a:cubicBezTo>
                    <a:pt x="182" y="755"/>
                    <a:pt x="203" y="771"/>
                    <a:pt x="206" y="793"/>
                  </a:cubicBezTo>
                  <a:cubicBezTo>
                    <a:pt x="207" y="794"/>
                    <a:pt x="207" y="794"/>
                    <a:pt x="207" y="794"/>
                  </a:cubicBezTo>
                  <a:cubicBezTo>
                    <a:pt x="210" y="815"/>
                    <a:pt x="230" y="827"/>
                    <a:pt x="251" y="819"/>
                  </a:cubicBezTo>
                  <a:cubicBezTo>
                    <a:pt x="251" y="819"/>
                    <a:pt x="251" y="819"/>
                    <a:pt x="251" y="819"/>
                  </a:cubicBezTo>
                  <a:cubicBezTo>
                    <a:pt x="272" y="811"/>
                    <a:pt x="296" y="821"/>
                    <a:pt x="306" y="841"/>
                  </a:cubicBezTo>
                  <a:cubicBezTo>
                    <a:pt x="306" y="842"/>
                    <a:pt x="306" y="842"/>
                    <a:pt x="306" y="842"/>
                  </a:cubicBezTo>
                  <a:cubicBezTo>
                    <a:pt x="315" y="862"/>
                    <a:pt x="337" y="868"/>
                    <a:pt x="355" y="855"/>
                  </a:cubicBezTo>
                  <a:cubicBezTo>
                    <a:pt x="356" y="855"/>
                    <a:pt x="356" y="855"/>
                    <a:pt x="356" y="855"/>
                  </a:cubicBezTo>
                  <a:cubicBezTo>
                    <a:pt x="374" y="842"/>
                    <a:pt x="400" y="845"/>
                    <a:pt x="414" y="862"/>
                  </a:cubicBezTo>
                  <a:cubicBezTo>
                    <a:pt x="415" y="863"/>
                    <a:pt x="415" y="863"/>
                    <a:pt x="415" y="863"/>
                  </a:cubicBezTo>
                  <a:cubicBezTo>
                    <a:pt x="429" y="880"/>
                    <a:pt x="452" y="880"/>
                    <a:pt x="466" y="863"/>
                  </a:cubicBezTo>
                  <a:cubicBezTo>
                    <a:pt x="466" y="862"/>
                    <a:pt x="466" y="862"/>
                    <a:pt x="466" y="862"/>
                  </a:cubicBezTo>
                  <a:cubicBezTo>
                    <a:pt x="480" y="845"/>
                    <a:pt x="506" y="842"/>
                    <a:pt x="524" y="855"/>
                  </a:cubicBezTo>
                  <a:cubicBezTo>
                    <a:pt x="525" y="855"/>
                    <a:pt x="525" y="855"/>
                    <a:pt x="525" y="855"/>
                  </a:cubicBezTo>
                  <a:cubicBezTo>
                    <a:pt x="543" y="868"/>
                    <a:pt x="565" y="862"/>
                    <a:pt x="574" y="842"/>
                  </a:cubicBezTo>
                  <a:cubicBezTo>
                    <a:pt x="575" y="841"/>
                    <a:pt x="575" y="841"/>
                    <a:pt x="575" y="841"/>
                  </a:cubicBezTo>
                  <a:cubicBezTo>
                    <a:pt x="584" y="821"/>
                    <a:pt x="608" y="811"/>
                    <a:pt x="629" y="819"/>
                  </a:cubicBezTo>
                  <a:cubicBezTo>
                    <a:pt x="630" y="819"/>
                    <a:pt x="630" y="819"/>
                    <a:pt x="630" y="819"/>
                  </a:cubicBezTo>
                  <a:cubicBezTo>
                    <a:pt x="650" y="827"/>
                    <a:pt x="670" y="815"/>
                    <a:pt x="674" y="794"/>
                  </a:cubicBezTo>
                  <a:cubicBezTo>
                    <a:pt x="674" y="793"/>
                    <a:pt x="674" y="793"/>
                    <a:pt x="674" y="793"/>
                  </a:cubicBezTo>
                  <a:cubicBezTo>
                    <a:pt x="678" y="771"/>
                    <a:pt x="699" y="755"/>
                    <a:pt x="720" y="757"/>
                  </a:cubicBezTo>
                  <a:cubicBezTo>
                    <a:pt x="721" y="757"/>
                    <a:pt x="721" y="757"/>
                    <a:pt x="721" y="757"/>
                  </a:cubicBezTo>
                  <a:cubicBezTo>
                    <a:pt x="743" y="759"/>
                    <a:pt x="759" y="743"/>
                    <a:pt x="757" y="721"/>
                  </a:cubicBezTo>
                  <a:cubicBezTo>
                    <a:pt x="757" y="720"/>
                    <a:pt x="757" y="720"/>
                    <a:pt x="757" y="720"/>
                  </a:cubicBezTo>
                  <a:cubicBezTo>
                    <a:pt x="755" y="698"/>
                    <a:pt x="771" y="677"/>
                    <a:pt x="793" y="674"/>
                  </a:cubicBezTo>
                  <a:cubicBezTo>
                    <a:pt x="794" y="674"/>
                    <a:pt x="794" y="674"/>
                    <a:pt x="794" y="674"/>
                  </a:cubicBezTo>
                  <a:cubicBezTo>
                    <a:pt x="816" y="670"/>
                    <a:pt x="827" y="650"/>
                    <a:pt x="819" y="629"/>
                  </a:cubicBezTo>
                  <a:cubicBezTo>
                    <a:pt x="819" y="629"/>
                    <a:pt x="819" y="629"/>
                    <a:pt x="819" y="629"/>
                  </a:cubicBezTo>
                  <a:cubicBezTo>
                    <a:pt x="811" y="608"/>
                    <a:pt x="821" y="584"/>
                    <a:pt x="841" y="574"/>
                  </a:cubicBezTo>
                  <a:cubicBezTo>
                    <a:pt x="842" y="574"/>
                    <a:pt x="842" y="574"/>
                    <a:pt x="842" y="574"/>
                  </a:cubicBezTo>
                  <a:cubicBezTo>
                    <a:pt x="862" y="565"/>
                    <a:pt x="868" y="543"/>
                    <a:pt x="855" y="525"/>
                  </a:cubicBezTo>
                  <a:lnTo>
                    <a:pt x="855" y="524"/>
                  </a:lnTo>
                  <a:close/>
                </a:path>
              </a:pathLst>
            </a:custGeom>
            <a:solidFill>
              <a:schemeClr val="bg1">
                <a:lumMod val="85000"/>
                <a:alpha val="50000"/>
              </a:schemeClr>
            </a:solidFill>
            <a:ln>
              <a:noFill/>
            </a:ln>
          </p:spPr>
          <p:txBody>
            <a:bodyPr vert="horz" wrap="square" lIns="121920" tIns="60960" rIns="121920" bIns="60960" numCol="1" anchor="t" anchorCtr="0" compatLnSpc="1"/>
            <a:lstStyle/>
            <a:p>
              <a:pPr defTabSz="1219170"/>
              <a:endParaRPr lang="zh-CN" altLang="en-US" sz="2400">
                <a:solidFill>
                  <a:srgbClr val="333333"/>
                </a:solidFill>
                <a:latin typeface="Calibri"/>
                <a:ea typeface="宋体" panose="02010600030101010101" pitchFamily="2" charset="-122"/>
              </a:endParaRPr>
            </a:p>
          </p:txBody>
        </p:sp>
        <p:sp>
          <p:nvSpPr>
            <p:cNvPr id="6804" name="Oval 3765"/>
            <p:cNvSpPr>
              <a:spLocks noChangeArrowheads="1"/>
            </p:cNvSpPr>
            <p:nvPr/>
          </p:nvSpPr>
          <p:spPr bwMode="auto">
            <a:xfrm>
              <a:off x="4097338" y="1482725"/>
              <a:ext cx="2173288" cy="2171700"/>
            </a:xfrm>
            <a:prstGeom prst="ellipse">
              <a:avLst/>
            </a:prstGeom>
            <a:solidFill>
              <a:schemeClr val="bg1"/>
            </a:solidFill>
            <a:ln>
              <a:noFill/>
            </a:ln>
          </p:spPr>
          <p:txBody>
            <a:bodyPr vert="horz" wrap="square" lIns="121920" tIns="60960" rIns="121920" bIns="60960" numCol="1" anchor="t" anchorCtr="0" compatLnSpc="1"/>
            <a:lstStyle/>
            <a:p>
              <a:pPr defTabSz="1219170"/>
              <a:endParaRPr lang="zh-CN" altLang="en-US" sz="2400">
                <a:solidFill>
                  <a:srgbClr val="333333"/>
                </a:solidFill>
                <a:latin typeface="Calibri"/>
                <a:ea typeface="宋体" panose="02010600030101010101" pitchFamily="2" charset="-122"/>
              </a:endParaRPr>
            </a:p>
          </p:txBody>
        </p:sp>
        <p:sp>
          <p:nvSpPr>
            <p:cNvPr id="6805" name="Freeform 3766"/>
            <p:cNvSpPr/>
            <p:nvPr/>
          </p:nvSpPr>
          <p:spPr bwMode="auto">
            <a:xfrm>
              <a:off x="4230688" y="1711325"/>
              <a:ext cx="1906588" cy="1781175"/>
            </a:xfrm>
            <a:custGeom>
              <a:avLst/>
              <a:gdLst>
                <a:gd name="T0" fmla="*/ 580 w 600"/>
                <a:gd name="T1" fmla="*/ 303 h 561"/>
                <a:gd name="T2" fmla="*/ 535 w 600"/>
                <a:gd name="T3" fmla="*/ 267 h 561"/>
                <a:gd name="T4" fmla="*/ 545 w 600"/>
                <a:gd name="T5" fmla="*/ 206 h 561"/>
                <a:gd name="T6" fmla="*/ 554 w 600"/>
                <a:gd name="T7" fmla="*/ 105 h 561"/>
                <a:gd name="T8" fmla="*/ 524 w 600"/>
                <a:gd name="T9" fmla="*/ 94 h 561"/>
                <a:gd name="T10" fmla="*/ 456 w 600"/>
                <a:gd name="T11" fmla="*/ 91 h 561"/>
                <a:gd name="T12" fmla="*/ 445 w 600"/>
                <a:gd name="T13" fmla="*/ 82 h 561"/>
                <a:gd name="T14" fmla="*/ 370 w 600"/>
                <a:gd name="T15" fmla="*/ 58 h 561"/>
                <a:gd name="T16" fmla="*/ 374 w 600"/>
                <a:gd name="T17" fmla="*/ 118 h 561"/>
                <a:gd name="T18" fmla="*/ 447 w 600"/>
                <a:gd name="T19" fmla="*/ 120 h 561"/>
                <a:gd name="T20" fmla="*/ 513 w 600"/>
                <a:gd name="T21" fmla="*/ 183 h 561"/>
                <a:gd name="T22" fmla="*/ 517 w 600"/>
                <a:gd name="T23" fmla="*/ 195 h 561"/>
                <a:gd name="T24" fmla="*/ 489 w 600"/>
                <a:gd name="T25" fmla="*/ 246 h 561"/>
                <a:gd name="T26" fmla="*/ 508 w 600"/>
                <a:gd name="T27" fmla="*/ 267 h 561"/>
                <a:gd name="T28" fmla="*/ 510 w 600"/>
                <a:gd name="T29" fmla="*/ 358 h 561"/>
                <a:gd name="T30" fmla="*/ 504 w 600"/>
                <a:gd name="T31" fmla="*/ 370 h 561"/>
                <a:gd name="T32" fmla="*/ 448 w 600"/>
                <a:gd name="T33" fmla="*/ 386 h 561"/>
                <a:gd name="T34" fmla="*/ 447 w 600"/>
                <a:gd name="T35" fmla="*/ 414 h 561"/>
                <a:gd name="T36" fmla="*/ 385 w 600"/>
                <a:gd name="T37" fmla="*/ 479 h 561"/>
                <a:gd name="T38" fmla="*/ 371 w 600"/>
                <a:gd name="T39" fmla="*/ 484 h 561"/>
                <a:gd name="T40" fmla="*/ 321 w 600"/>
                <a:gd name="T41" fmla="*/ 456 h 561"/>
                <a:gd name="T42" fmla="*/ 280 w 600"/>
                <a:gd name="T43" fmla="*/ 456 h 561"/>
                <a:gd name="T44" fmla="*/ 229 w 600"/>
                <a:gd name="T45" fmla="*/ 484 h 561"/>
                <a:gd name="T46" fmla="*/ 216 w 600"/>
                <a:gd name="T47" fmla="*/ 479 h 561"/>
                <a:gd name="T48" fmla="*/ 153 w 600"/>
                <a:gd name="T49" fmla="*/ 414 h 561"/>
                <a:gd name="T50" fmla="*/ 152 w 600"/>
                <a:gd name="T51" fmla="*/ 386 h 561"/>
                <a:gd name="T52" fmla="*/ 96 w 600"/>
                <a:gd name="T53" fmla="*/ 370 h 561"/>
                <a:gd name="T54" fmla="*/ 90 w 600"/>
                <a:gd name="T55" fmla="*/ 357 h 561"/>
                <a:gd name="T56" fmla="*/ 93 w 600"/>
                <a:gd name="T57" fmla="*/ 267 h 561"/>
                <a:gd name="T58" fmla="*/ 112 w 600"/>
                <a:gd name="T59" fmla="*/ 246 h 561"/>
                <a:gd name="T60" fmla="*/ 83 w 600"/>
                <a:gd name="T61" fmla="*/ 196 h 561"/>
                <a:gd name="T62" fmla="*/ 88 w 600"/>
                <a:gd name="T63" fmla="*/ 182 h 561"/>
                <a:gd name="T64" fmla="*/ 154 w 600"/>
                <a:gd name="T65" fmla="*/ 120 h 561"/>
                <a:gd name="T66" fmla="*/ 226 w 600"/>
                <a:gd name="T67" fmla="*/ 118 h 561"/>
                <a:gd name="T68" fmla="*/ 230 w 600"/>
                <a:gd name="T69" fmla="*/ 58 h 561"/>
                <a:gd name="T70" fmla="*/ 155 w 600"/>
                <a:gd name="T71" fmla="*/ 82 h 561"/>
                <a:gd name="T72" fmla="*/ 144 w 600"/>
                <a:gd name="T73" fmla="*/ 92 h 561"/>
                <a:gd name="T74" fmla="*/ 76 w 600"/>
                <a:gd name="T75" fmla="*/ 94 h 561"/>
                <a:gd name="T76" fmla="*/ 47 w 600"/>
                <a:gd name="T77" fmla="*/ 105 h 561"/>
                <a:gd name="T78" fmla="*/ 55 w 600"/>
                <a:gd name="T79" fmla="*/ 206 h 561"/>
                <a:gd name="T80" fmla="*/ 65 w 600"/>
                <a:gd name="T81" fmla="*/ 267 h 561"/>
                <a:gd name="T82" fmla="*/ 20 w 600"/>
                <a:gd name="T83" fmla="*/ 303 h 561"/>
                <a:gd name="T84" fmla="*/ 7 w 600"/>
                <a:gd name="T85" fmla="*/ 332 h 561"/>
                <a:gd name="T86" fmla="*/ 84 w 600"/>
                <a:gd name="T87" fmla="*/ 397 h 561"/>
                <a:gd name="T88" fmla="*/ 159 w 600"/>
                <a:gd name="T89" fmla="*/ 455 h 561"/>
                <a:gd name="T90" fmla="*/ 172 w 600"/>
                <a:gd name="T91" fmla="*/ 464 h 561"/>
                <a:gd name="T92" fmla="*/ 192 w 600"/>
                <a:gd name="T93" fmla="*/ 528 h 561"/>
                <a:gd name="T94" fmla="*/ 210 w 600"/>
                <a:gd name="T95" fmla="*/ 554 h 561"/>
                <a:gd name="T96" fmla="*/ 313 w 600"/>
                <a:gd name="T97" fmla="*/ 502 h 561"/>
                <a:gd name="T98" fmla="*/ 328 w 600"/>
                <a:gd name="T99" fmla="*/ 500 h 561"/>
                <a:gd name="T100" fmla="*/ 422 w 600"/>
                <a:gd name="T101" fmla="*/ 488 h 561"/>
                <a:gd name="T102" fmla="*/ 521 w 600"/>
                <a:gd name="T103" fmla="*/ 470 h 561"/>
                <a:gd name="T104" fmla="*/ 524 w 600"/>
                <a:gd name="T105" fmla="*/ 439 h 561"/>
                <a:gd name="T106" fmla="*/ 510 w 600"/>
                <a:gd name="T107" fmla="*/ 373 h 5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00" h="561">
                  <a:moveTo>
                    <a:pt x="543" y="337"/>
                  </a:moveTo>
                  <a:cubicBezTo>
                    <a:pt x="533" y="341"/>
                    <a:pt x="524" y="350"/>
                    <a:pt x="517" y="358"/>
                  </a:cubicBezTo>
                  <a:cubicBezTo>
                    <a:pt x="523" y="344"/>
                    <a:pt x="527" y="330"/>
                    <a:pt x="530" y="315"/>
                  </a:cubicBezTo>
                  <a:cubicBezTo>
                    <a:pt x="539" y="316"/>
                    <a:pt x="562" y="318"/>
                    <a:pt x="580" y="303"/>
                  </a:cubicBezTo>
                  <a:cubicBezTo>
                    <a:pt x="599" y="288"/>
                    <a:pt x="600" y="254"/>
                    <a:pt x="600" y="254"/>
                  </a:cubicBezTo>
                  <a:cubicBezTo>
                    <a:pt x="600" y="254"/>
                    <a:pt x="579" y="251"/>
                    <a:pt x="552" y="272"/>
                  </a:cubicBezTo>
                  <a:cubicBezTo>
                    <a:pt x="544" y="278"/>
                    <a:pt x="537" y="290"/>
                    <a:pt x="533" y="299"/>
                  </a:cubicBezTo>
                  <a:cubicBezTo>
                    <a:pt x="534" y="289"/>
                    <a:pt x="535" y="278"/>
                    <a:pt x="535" y="267"/>
                  </a:cubicBezTo>
                  <a:cubicBezTo>
                    <a:pt x="535" y="262"/>
                    <a:pt x="535" y="258"/>
                    <a:pt x="535" y="253"/>
                  </a:cubicBezTo>
                  <a:cubicBezTo>
                    <a:pt x="543" y="253"/>
                    <a:pt x="566" y="249"/>
                    <a:pt x="580" y="230"/>
                  </a:cubicBezTo>
                  <a:cubicBezTo>
                    <a:pt x="594" y="210"/>
                    <a:pt x="587" y="177"/>
                    <a:pt x="587" y="177"/>
                  </a:cubicBezTo>
                  <a:cubicBezTo>
                    <a:pt x="587" y="177"/>
                    <a:pt x="566" y="179"/>
                    <a:pt x="545" y="206"/>
                  </a:cubicBezTo>
                  <a:cubicBezTo>
                    <a:pt x="539" y="215"/>
                    <a:pt x="535" y="227"/>
                    <a:pt x="533" y="238"/>
                  </a:cubicBezTo>
                  <a:cubicBezTo>
                    <a:pt x="531" y="222"/>
                    <a:pt x="528" y="207"/>
                    <a:pt x="523" y="193"/>
                  </a:cubicBezTo>
                  <a:cubicBezTo>
                    <a:pt x="531" y="190"/>
                    <a:pt x="553" y="180"/>
                    <a:pt x="561" y="158"/>
                  </a:cubicBezTo>
                  <a:cubicBezTo>
                    <a:pt x="569" y="136"/>
                    <a:pt x="554" y="105"/>
                    <a:pt x="554" y="105"/>
                  </a:cubicBezTo>
                  <a:cubicBezTo>
                    <a:pt x="554" y="105"/>
                    <a:pt x="534" y="113"/>
                    <a:pt x="521" y="145"/>
                  </a:cubicBezTo>
                  <a:cubicBezTo>
                    <a:pt x="517" y="155"/>
                    <a:pt x="517" y="168"/>
                    <a:pt x="518" y="178"/>
                  </a:cubicBezTo>
                  <a:cubicBezTo>
                    <a:pt x="512" y="164"/>
                    <a:pt x="505" y="150"/>
                    <a:pt x="496" y="138"/>
                  </a:cubicBezTo>
                  <a:cubicBezTo>
                    <a:pt x="503" y="133"/>
                    <a:pt x="521" y="118"/>
                    <a:pt x="524" y="94"/>
                  </a:cubicBezTo>
                  <a:cubicBezTo>
                    <a:pt x="526" y="71"/>
                    <a:pt x="503" y="45"/>
                    <a:pt x="503" y="45"/>
                  </a:cubicBezTo>
                  <a:cubicBezTo>
                    <a:pt x="503" y="45"/>
                    <a:pt x="486" y="58"/>
                    <a:pt x="482" y="92"/>
                  </a:cubicBezTo>
                  <a:cubicBezTo>
                    <a:pt x="480" y="102"/>
                    <a:pt x="484" y="115"/>
                    <a:pt x="487" y="125"/>
                  </a:cubicBezTo>
                  <a:cubicBezTo>
                    <a:pt x="478" y="113"/>
                    <a:pt x="468" y="102"/>
                    <a:pt x="456" y="91"/>
                  </a:cubicBezTo>
                  <a:cubicBezTo>
                    <a:pt x="462" y="85"/>
                    <a:pt x="475" y="66"/>
                    <a:pt x="472" y="42"/>
                  </a:cubicBezTo>
                  <a:cubicBezTo>
                    <a:pt x="468" y="19"/>
                    <a:pt x="439" y="0"/>
                    <a:pt x="439" y="0"/>
                  </a:cubicBezTo>
                  <a:cubicBezTo>
                    <a:pt x="439" y="0"/>
                    <a:pt x="425" y="17"/>
                    <a:pt x="430" y="50"/>
                  </a:cubicBezTo>
                  <a:cubicBezTo>
                    <a:pt x="432" y="61"/>
                    <a:pt x="439" y="73"/>
                    <a:pt x="445" y="82"/>
                  </a:cubicBezTo>
                  <a:cubicBezTo>
                    <a:pt x="435" y="74"/>
                    <a:pt x="424" y="67"/>
                    <a:pt x="412" y="61"/>
                  </a:cubicBezTo>
                  <a:cubicBezTo>
                    <a:pt x="411" y="53"/>
                    <a:pt x="407" y="37"/>
                    <a:pt x="392" y="27"/>
                  </a:cubicBezTo>
                  <a:cubicBezTo>
                    <a:pt x="376" y="16"/>
                    <a:pt x="351" y="21"/>
                    <a:pt x="351" y="21"/>
                  </a:cubicBezTo>
                  <a:cubicBezTo>
                    <a:pt x="351" y="21"/>
                    <a:pt x="355" y="47"/>
                    <a:pt x="370" y="58"/>
                  </a:cubicBezTo>
                  <a:cubicBezTo>
                    <a:pt x="384" y="68"/>
                    <a:pt x="400" y="67"/>
                    <a:pt x="408" y="66"/>
                  </a:cubicBezTo>
                  <a:cubicBezTo>
                    <a:pt x="420" y="72"/>
                    <a:pt x="431" y="79"/>
                    <a:pt x="441" y="87"/>
                  </a:cubicBezTo>
                  <a:cubicBezTo>
                    <a:pt x="430" y="83"/>
                    <a:pt x="415" y="79"/>
                    <a:pt x="404" y="87"/>
                  </a:cubicBezTo>
                  <a:cubicBezTo>
                    <a:pt x="383" y="100"/>
                    <a:pt x="374" y="118"/>
                    <a:pt x="374" y="118"/>
                  </a:cubicBezTo>
                  <a:cubicBezTo>
                    <a:pt x="374" y="118"/>
                    <a:pt x="398" y="125"/>
                    <a:pt x="419" y="119"/>
                  </a:cubicBezTo>
                  <a:cubicBezTo>
                    <a:pt x="438" y="113"/>
                    <a:pt x="448" y="102"/>
                    <a:pt x="452" y="97"/>
                  </a:cubicBezTo>
                  <a:cubicBezTo>
                    <a:pt x="464" y="107"/>
                    <a:pt x="474" y="118"/>
                    <a:pt x="483" y="130"/>
                  </a:cubicBezTo>
                  <a:cubicBezTo>
                    <a:pt x="474" y="123"/>
                    <a:pt x="460" y="115"/>
                    <a:pt x="447" y="120"/>
                  </a:cubicBezTo>
                  <a:cubicBezTo>
                    <a:pt x="424" y="127"/>
                    <a:pt x="410" y="143"/>
                    <a:pt x="410" y="143"/>
                  </a:cubicBezTo>
                  <a:cubicBezTo>
                    <a:pt x="410" y="143"/>
                    <a:pt x="432" y="155"/>
                    <a:pt x="453" y="154"/>
                  </a:cubicBezTo>
                  <a:cubicBezTo>
                    <a:pt x="474" y="154"/>
                    <a:pt x="486" y="145"/>
                    <a:pt x="491" y="142"/>
                  </a:cubicBezTo>
                  <a:cubicBezTo>
                    <a:pt x="500" y="154"/>
                    <a:pt x="507" y="168"/>
                    <a:pt x="513" y="183"/>
                  </a:cubicBezTo>
                  <a:cubicBezTo>
                    <a:pt x="506" y="173"/>
                    <a:pt x="494" y="162"/>
                    <a:pt x="480" y="163"/>
                  </a:cubicBezTo>
                  <a:cubicBezTo>
                    <a:pt x="456" y="164"/>
                    <a:pt x="439" y="176"/>
                    <a:pt x="439" y="176"/>
                  </a:cubicBezTo>
                  <a:cubicBezTo>
                    <a:pt x="439" y="176"/>
                    <a:pt x="456" y="193"/>
                    <a:pt x="477" y="198"/>
                  </a:cubicBezTo>
                  <a:cubicBezTo>
                    <a:pt x="497" y="203"/>
                    <a:pt x="512" y="198"/>
                    <a:pt x="517" y="195"/>
                  </a:cubicBezTo>
                  <a:cubicBezTo>
                    <a:pt x="522" y="210"/>
                    <a:pt x="525" y="225"/>
                    <a:pt x="527" y="241"/>
                  </a:cubicBezTo>
                  <a:cubicBezTo>
                    <a:pt x="523" y="230"/>
                    <a:pt x="515" y="216"/>
                    <a:pt x="501" y="213"/>
                  </a:cubicBezTo>
                  <a:cubicBezTo>
                    <a:pt x="477" y="208"/>
                    <a:pt x="458" y="215"/>
                    <a:pt x="458" y="215"/>
                  </a:cubicBezTo>
                  <a:cubicBezTo>
                    <a:pt x="458" y="215"/>
                    <a:pt x="470" y="236"/>
                    <a:pt x="489" y="246"/>
                  </a:cubicBezTo>
                  <a:cubicBezTo>
                    <a:pt x="507" y="256"/>
                    <a:pt x="522" y="255"/>
                    <a:pt x="528" y="254"/>
                  </a:cubicBezTo>
                  <a:cubicBezTo>
                    <a:pt x="529" y="258"/>
                    <a:pt x="529" y="263"/>
                    <a:pt x="529" y="267"/>
                  </a:cubicBezTo>
                  <a:cubicBezTo>
                    <a:pt x="529" y="278"/>
                    <a:pt x="528" y="290"/>
                    <a:pt x="526" y="301"/>
                  </a:cubicBezTo>
                  <a:cubicBezTo>
                    <a:pt x="525" y="289"/>
                    <a:pt x="521" y="273"/>
                    <a:pt x="508" y="267"/>
                  </a:cubicBezTo>
                  <a:cubicBezTo>
                    <a:pt x="486" y="256"/>
                    <a:pt x="466" y="257"/>
                    <a:pt x="466" y="257"/>
                  </a:cubicBezTo>
                  <a:cubicBezTo>
                    <a:pt x="466" y="257"/>
                    <a:pt x="472" y="281"/>
                    <a:pt x="488" y="296"/>
                  </a:cubicBezTo>
                  <a:cubicBezTo>
                    <a:pt x="503" y="310"/>
                    <a:pt x="518" y="313"/>
                    <a:pt x="524" y="314"/>
                  </a:cubicBezTo>
                  <a:cubicBezTo>
                    <a:pt x="521" y="329"/>
                    <a:pt x="516" y="344"/>
                    <a:pt x="510" y="358"/>
                  </a:cubicBezTo>
                  <a:cubicBezTo>
                    <a:pt x="512" y="347"/>
                    <a:pt x="512" y="330"/>
                    <a:pt x="501" y="321"/>
                  </a:cubicBezTo>
                  <a:cubicBezTo>
                    <a:pt x="483" y="304"/>
                    <a:pt x="463" y="301"/>
                    <a:pt x="463" y="301"/>
                  </a:cubicBezTo>
                  <a:cubicBezTo>
                    <a:pt x="463" y="301"/>
                    <a:pt x="463" y="325"/>
                    <a:pt x="474" y="343"/>
                  </a:cubicBezTo>
                  <a:cubicBezTo>
                    <a:pt x="485" y="361"/>
                    <a:pt x="498" y="368"/>
                    <a:pt x="504" y="370"/>
                  </a:cubicBezTo>
                  <a:cubicBezTo>
                    <a:pt x="497" y="384"/>
                    <a:pt x="489" y="397"/>
                    <a:pt x="479" y="409"/>
                  </a:cubicBezTo>
                  <a:cubicBezTo>
                    <a:pt x="484" y="398"/>
                    <a:pt x="488" y="383"/>
                    <a:pt x="480" y="371"/>
                  </a:cubicBezTo>
                  <a:cubicBezTo>
                    <a:pt x="467" y="350"/>
                    <a:pt x="448" y="342"/>
                    <a:pt x="448" y="342"/>
                  </a:cubicBezTo>
                  <a:cubicBezTo>
                    <a:pt x="448" y="342"/>
                    <a:pt x="442" y="366"/>
                    <a:pt x="448" y="386"/>
                  </a:cubicBezTo>
                  <a:cubicBezTo>
                    <a:pt x="454" y="406"/>
                    <a:pt x="465" y="416"/>
                    <a:pt x="470" y="420"/>
                  </a:cubicBezTo>
                  <a:cubicBezTo>
                    <a:pt x="468" y="423"/>
                    <a:pt x="465" y="426"/>
                    <a:pt x="462" y="429"/>
                  </a:cubicBezTo>
                  <a:cubicBezTo>
                    <a:pt x="454" y="437"/>
                    <a:pt x="445" y="444"/>
                    <a:pt x="436" y="451"/>
                  </a:cubicBezTo>
                  <a:cubicBezTo>
                    <a:pt x="444" y="441"/>
                    <a:pt x="451" y="428"/>
                    <a:pt x="447" y="414"/>
                  </a:cubicBezTo>
                  <a:cubicBezTo>
                    <a:pt x="439" y="391"/>
                    <a:pt x="424" y="378"/>
                    <a:pt x="424" y="378"/>
                  </a:cubicBezTo>
                  <a:cubicBezTo>
                    <a:pt x="424" y="378"/>
                    <a:pt x="412" y="399"/>
                    <a:pt x="412" y="420"/>
                  </a:cubicBezTo>
                  <a:cubicBezTo>
                    <a:pt x="413" y="441"/>
                    <a:pt x="421" y="454"/>
                    <a:pt x="425" y="458"/>
                  </a:cubicBezTo>
                  <a:cubicBezTo>
                    <a:pt x="412" y="467"/>
                    <a:pt x="399" y="474"/>
                    <a:pt x="385" y="479"/>
                  </a:cubicBezTo>
                  <a:cubicBezTo>
                    <a:pt x="394" y="472"/>
                    <a:pt x="405" y="461"/>
                    <a:pt x="404" y="447"/>
                  </a:cubicBezTo>
                  <a:cubicBezTo>
                    <a:pt x="403" y="423"/>
                    <a:pt x="391" y="406"/>
                    <a:pt x="391" y="406"/>
                  </a:cubicBezTo>
                  <a:cubicBezTo>
                    <a:pt x="391" y="406"/>
                    <a:pt x="374" y="424"/>
                    <a:pt x="369" y="444"/>
                  </a:cubicBezTo>
                  <a:cubicBezTo>
                    <a:pt x="364" y="464"/>
                    <a:pt x="369" y="479"/>
                    <a:pt x="371" y="484"/>
                  </a:cubicBezTo>
                  <a:cubicBezTo>
                    <a:pt x="357" y="489"/>
                    <a:pt x="342" y="492"/>
                    <a:pt x="327" y="494"/>
                  </a:cubicBezTo>
                  <a:cubicBezTo>
                    <a:pt x="338" y="490"/>
                    <a:pt x="351" y="482"/>
                    <a:pt x="354" y="468"/>
                  </a:cubicBezTo>
                  <a:cubicBezTo>
                    <a:pt x="359" y="444"/>
                    <a:pt x="352" y="425"/>
                    <a:pt x="352" y="425"/>
                  </a:cubicBezTo>
                  <a:cubicBezTo>
                    <a:pt x="352" y="425"/>
                    <a:pt x="331" y="437"/>
                    <a:pt x="321" y="456"/>
                  </a:cubicBezTo>
                  <a:cubicBezTo>
                    <a:pt x="311" y="474"/>
                    <a:pt x="311" y="489"/>
                    <a:pt x="312" y="495"/>
                  </a:cubicBezTo>
                  <a:cubicBezTo>
                    <a:pt x="308" y="495"/>
                    <a:pt x="304" y="496"/>
                    <a:pt x="300" y="496"/>
                  </a:cubicBezTo>
                  <a:cubicBezTo>
                    <a:pt x="296" y="496"/>
                    <a:pt x="292" y="495"/>
                    <a:pt x="288" y="495"/>
                  </a:cubicBezTo>
                  <a:cubicBezTo>
                    <a:pt x="289" y="489"/>
                    <a:pt x="289" y="474"/>
                    <a:pt x="280" y="456"/>
                  </a:cubicBezTo>
                  <a:cubicBezTo>
                    <a:pt x="270" y="437"/>
                    <a:pt x="248" y="425"/>
                    <a:pt x="248" y="425"/>
                  </a:cubicBezTo>
                  <a:cubicBezTo>
                    <a:pt x="248" y="425"/>
                    <a:pt x="242" y="444"/>
                    <a:pt x="247" y="468"/>
                  </a:cubicBezTo>
                  <a:cubicBezTo>
                    <a:pt x="249" y="481"/>
                    <a:pt x="262" y="489"/>
                    <a:pt x="273" y="494"/>
                  </a:cubicBezTo>
                  <a:cubicBezTo>
                    <a:pt x="258" y="492"/>
                    <a:pt x="243" y="489"/>
                    <a:pt x="229" y="484"/>
                  </a:cubicBezTo>
                  <a:cubicBezTo>
                    <a:pt x="232" y="478"/>
                    <a:pt x="236" y="464"/>
                    <a:pt x="232" y="444"/>
                  </a:cubicBezTo>
                  <a:cubicBezTo>
                    <a:pt x="227" y="424"/>
                    <a:pt x="209" y="406"/>
                    <a:pt x="209" y="406"/>
                  </a:cubicBezTo>
                  <a:cubicBezTo>
                    <a:pt x="209" y="406"/>
                    <a:pt x="198" y="423"/>
                    <a:pt x="196" y="447"/>
                  </a:cubicBezTo>
                  <a:cubicBezTo>
                    <a:pt x="196" y="461"/>
                    <a:pt x="206" y="472"/>
                    <a:pt x="216" y="479"/>
                  </a:cubicBezTo>
                  <a:cubicBezTo>
                    <a:pt x="201" y="474"/>
                    <a:pt x="188" y="467"/>
                    <a:pt x="175" y="458"/>
                  </a:cubicBezTo>
                  <a:cubicBezTo>
                    <a:pt x="179" y="453"/>
                    <a:pt x="187" y="441"/>
                    <a:pt x="188" y="420"/>
                  </a:cubicBezTo>
                  <a:cubicBezTo>
                    <a:pt x="189" y="399"/>
                    <a:pt x="176" y="378"/>
                    <a:pt x="176" y="378"/>
                  </a:cubicBezTo>
                  <a:cubicBezTo>
                    <a:pt x="176" y="378"/>
                    <a:pt x="161" y="391"/>
                    <a:pt x="153" y="414"/>
                  </a:cubicBezTo>
                  <a:cubicBezTo>
                    <a:pt x="149" y="427"/>
                    <a:pt x="157" y="441"/>
                    <a:pt x="164" y="450"/>
                  </a:cubicBezTo>
                  <a:cubicBezTo>
                    <a:pt x="155" y="444"/>
                    <a:pt x="146" y="436"/>
                    <a:pt x="139" y="429"/>
                  </a:cubicBezTo>
                  <a:cubicBezTo>
                    <a:pt x="136" y="426"/>
                    <a:pt x="133" y="423"/>
                    <a:pt x="130" y="420"/>
                  </a:cubicBezTo>
                  <a:cubicBezTo>
                    <a:pt x="135" y="416"/>
                    <a:pt x="146" y="406"/>
                    <a:pt x="152" y="386"/>
                  </a:cubicBezTo>
                  <a:cubicBezTo>
                    <a:pt x="158" y="366"/>
                    <a:pt x="152" y="342"/>
                    <a:pt x="152" y="342"/>
                  </a:cubicBezTo>
                  <a:cubicBezTo>
                    <a:pt x="152" y="342"/>
                    <a:pt x="134" y="350"/>
                    <a:pt x="120" y="371"/>
                  </a:cubicBezTo>
                  <a:cubicBezTo>
                    <a:pt x="113" y="383"/>
                    <a:pt x="116" y="398"/>
                    <a:pt x="121" y="408"/>
                  </a:cubicBezTo>
                  <a:cubicBezTo>
                    <a:pt x="111" y="397"/>
                    <a:pt x="103" y="384"/>
                    <a:pt x="96" y="370"/>
                  </a:cubicBezTo>
                  <a:cubicBezTo>
                    <a:pt x="102" y="368"/>
                    <a:pt x="116" y="361"/>
                    <a:pt x="126" y="343"/>
                  </a:cubicBezTo>
                  <a:cubicBezTo>
                    <a:pt x="138" y="325"/>
                    <a:pt x="138" y="301"/>
                    <a:pt x="138" y="301"/>
                  </a:cubicBezTo>
                  <a:cubicBezTo>
                    <a:pt x="138" y="301"/>
                    <a:pt x="118" y="304"/>
                    <a:pt x="100" y="321"/>
                  </a:cubicBezTo>
                  <a:cubicBezTo>
                    <a:pt x="89" y="330"/>
                    <a:pt x="89" y="346"/>
                    <a:pt x="90" y="357"/>
                  </a:cubicBezTo>
                  <a:cubicBezTo>
                    <a:pt x="84" y="344"/>
                    <a:pt x="80" y="329"/>
                    <a:pt x="77" y="314"/>
                  </a:cubicBezTo>
                  <a:cubicBezTo>
                    <a:pt x="83" y="313"/>
                    <a:pt x="98" y="310"/>
                    <a:pt x="113" y="296"/>
                  </a:cubicBezTo>
                  <a:cubicBezTo>
                    <a:pt x="128" y="281"/>
                    <a:pt x="134" y="257"/>
                    <a:pt x="134" y="257"/>
                  </a:cubicBezTo>
                  <a:cubicBezTo>
                    <a:pt x="134" y="257"/>
                    <a:pt x="114" y="256"/>
                    <a:pt x="93" y="267"/>
                  </a:cubicBezTo>
                  <a:cubicBezTo>
                    <a:pt x="80" y="273"/>
                    <a:pt x="76" y="288"/>
                    <a:pt x="74" y="300"/>
                  </a:cubicBezTo>
                  <a:cubicBezTo>
                    <a:pt x="73" y="289"/>
                    <a:pt x="72" y="278"/>
                    <a:pt x="72" y="267"/>
                  </a:cubicBezTo>
                  <a:cubicBezTo>
                    <a:pt x="72" y="263"/>
                    <a:pt x="72" y="258"/>
                    <a:pt x="72" y="254"/>
                  </a:cubicBezTo>
                  <a:cubicBezTo>
                    <a:pt x="78" y="255"/>
                    <a:pt x="93" y="256"/>
                    <a:pt x="112" y="246"/>
                  </a:cubicBezTo>
                  <a:cubicBezTo>
                    <a:pt x="130" y="236"/>
                    <a:pt x="143" y="215"/>
                    <a:pt x="143" y="215"/>
                  </a:cubicBezTo>
                  <a:cubicBezTo>
                    <a:pt x="143" y="215"/>
                    <a:pt x="123" y="208"/>
                    <a:pt x="100" y="213"/>
                  </a:cubicBezTo>
                  <a:cubicBezTo>
                    <a:pt x="86" y="216"/>
                    <a:pt x="78" y="229"/>
                    <a:pt x="73" y="240"/>
                  </a:cubicBezTo>
                  <a:cubicBezTo>
                    <a:pt x="75" y="225"/>
                    <a:pt x="78" y="210"/>
                    <a:pt x="83" y="196"/>
                  </a:cubicBezTo>
                  <a:cubicBezTo>
                    <a:pt x="89" y="198"/>
                    <a:pt x="103" y="203"/>
                    <a:pt x="123" y="198"/>
                  </a:cubicBezTo>
                  <a:cubicBezTo>
                    <a:pt x="144" y="193"/>
                    <a:pt x="162" y="176"/>
                    <a:pt x="162" y="176"/>
                  </a:cubicBezTo>
                  <a:cubicBezTo>
                    <a:pt x="162" y="176"/>
                    <a:pt x="145" y="164"/>
                    <a:pt x="121" y="163"/>
                  </a:cubicBezTo>
                  <a:cubicBezTo>
                    <a:pt x="106" y="162"/>
                    <a:pt x="95" y="173"/>
                    <a:pt x="88" y="182"/>
                  </a:cubicBezTo>
                  <a:cubicBezTo>
                    <a:pt x="94" y="168"/>
                    <a:pt x="101" y="154"/>
                    <a:pt x="109" y="142"/>
                  </a:cubicBezTo>
                  <a:cubicBezTo>
                    <a:pt x="114" y="146"/>
                    <a:pt x="127" y="154"/>
                    <a:pt x="147" y="154"/>
                  </a:cubicBezTo>
                  <a:cubicBezTo>
                    <a:pt x="168" y="155"/>
                    <a:pt x="190" y="143"/>
                    <a:pt x="190" y="143"/>
                  </a:cubicBezTo>
                  <a:cubicBezTo>
                    <a:pt x="190" y="143"/>
                    <a:pt x="177" y="127"/>
                    <a:pt x="154" y="120"/>
                  </a:cubicBezTo>
                  <a:cubicBezTo>
                    <a:pt x="140" y="115"/>
                    <a:pt x="127" y="123"/>
                    <a:pt x="118" y="130"/>
                  </a:cubicBezTo>
                  <a:cubicBezTo>
                    <a:pt x="127" y="118"/>
                    <a:pt x="137" y="107"/>
                    <a:pt x="148" y="97"/>
                  </a:cubicBezTo>
                  <a:cubicBezTo>
                    <a:pt x="152" y="102"/>
                    <a:pt x="162" y="113"/>
                    <a:pt x="182" y="119"/>
                  </a:cubicBezTo>
                  <a:cubicBezTo>
                    <a:pt x="202" y="125"/>
                    <a:pt x="226" y="118"/>
                    <a:pt x="226" y="118"/>
                  </a:cubicBezTo>
                  <a:cubicBezTo>
                    <a:pt x="226" y="118"/>
                    <a:pt x="217" y="100"/>
                    <a:pt x="197" y="87"/>
                  </a:cubicBezTo>
                  <a:cubicBezTo>
                    <a:pt x="185" y="79"/>
                    <a:pt x="170" y="82"/>
                    <a:pt x="160" y="87"/>
                  </a:cubicBezTo>
                  <a:cubicBezTo>
                    <a:pt x="170" y="79"/>
                    <a:pt x="181" y="72"/>
                    <a:pt x="192" y="66"/>
                  </a:cubicBezTo>
                  <a:cubicBezTo>
                    <a:pt x="200" y="67"/>
                    <a:pt x="216" y="68"/>
                    <a:pt x="230" y="58"/>
                  </a:cubicBezTo>
                  <a:cubicBezTo>
                    <a:pt x="246" y="47"/>
                    <a:pt x="250" y="21"/>
                    <a:pt x="250" y="21"/>
                  </a:cubicBezTo>
                  <a:cubicBezTo>
                    <a:pt x="250" y="21"/>
                    <a:pt x="224" y="16"/>
                    <a:pt x="208" y="27"/>
                  </a:cubicBezTo>
                  <a:cubicBezTo>
                    <a:pt x="193" y="37"/>
                    <a:pt x="189" y="53"/>
                    <a:pt x="188" y="61"/>
                  </a:cubicBezTo>
                  <a:cubicBezTo>
                    <a:pt x="176" y="67"/>
                    <a:pt x="166" y="74"/>
                    <a:pt x="155" y="82"/>
                  </a:cubicBezTo>
                  <a:cubicBezTo>
                    <a:pt x="161" y="74"/>
                    <a:pt x="169" y="61"/>
                    <a:pt x="170" y="50"/>
                  </a:cubicBezTo>
                  <a:cubicBezTo>
                    <a:pt x="175" y="17"/>
                    <a:pt x="161" y="0"/>
                    <a:pt x="161" y="0"/>
                  </a:cubicBezTo>
                  <a:cubicBezTo>
                    <a:pt x="161" y="0"/>
                    <a:pt x="133" y="19"/>
                    <a:pt x="129" y="42"/>
                  </a:cubicBezTo>
                  <a:cubicBezTo>
                    <a:pt x="125" y="66"/>
                    <a:pt x="139" y="85"/>
                    <a:pt x="144" y="92"/>
                  </a:cubicBezTo>
                  <a:cubicBezTo>
                    <a:pt x="133" y="102"/>
                    <a:pt x="122" y="113"/>
                    <a:pt x="113" y="126"/>
                  </a:cubicBezTo>
                  <a:cubicBezTo>
                    <a:pt x="116" y="116"/>
                    <a:pt x="120" y="103"/>
                    <a:pt x="119" y="92"/>
                  </a:cubicBezTo>
                  <a:cubicBezTo>
                    <a:pt x="114" y="58"/>
                    <a:pt x="97" y="45"/>
                    <a:pt x="97" y="45"/>
                  </a:cubicBezTo>
                  <a:cubicBezTo>
                    <a:pt x="97" y="45"/>
                    <a:pt x="74" y="71"/>
                    <a:pt x="76" y="94"/>
                  </a:cubicBezTo>
                  <a:cubicBezTo>
                    <a:pt x="79" y="118"/>
                    <a:pt x="97" y="133"/>
                    <a:pt x="104" y="138"/>
                  </a:cubicBezTo>
                  <a:cubicBezTo>
                    <a:pt x="96" y="151"/>
                    <a:pt x="88" y="164"/>
                    <a:pt x="83" y="179"/>
                  </a:cubicBezTo>
                  <a:cubicBezTo>
                    <a:pt x="83" y="168"/>
                    <a:pt x="83" y="155"/>
                    <a:pt x="79" y="145"/>
                  </a:cubicBezTo>
                  <a:cubicBezTo>
                    <a:pt x="67" y="113"/>
                    <a:pt x="47" y="105"/>
                    <a:pt x="47" y="105"/>
                  </a:cubicBezTo>
                  <a:cubicBezTo>
                    <a:pt x="47" y="105"/>
                    <a:pt x="31" y="136"/>
                    <a:pt x="39" y="158"/>
                  </a:cubicBezTo>
                  <a:cubicBezTo>
                    <a:pt x="48" y="180"/>
                    <a:pt x="69" y="190"/>
                    <a:pt x="77" y="193"/>
                  </a:cubicBezTo>
                  <a:cubicBezTo>
                    <a:pt x="72" y="208"/>
                    <a:pt x="69" y="223"/>
                    <a:pt x="67" y="238"/>
                  </a:cubicBezTo>
                  <a:cubicBezTo>
                    <a:pt x="65" y="228"/>
                    <a:pt x="62" y="215"/>
                    <a:pt x="55" y="206"/>
                  </a:cubicBezTo>
                  <a:cubicBezTo>
                    <a:pt x="35" y="179"/>
                    <a:pt x="13" y="177"/>
                    <a:pt x="13" y="177"/>
                  </a:cubicBezTo>
                  <a:cubicBezTo>
                    <a:pt x="13" y="177"/>
                    <a:pt x="6" y="210"/>
                    <a:pt x="20" y="230"/>
                  </a:cubicBezTo>
                  <a:cubicBezTo>
                    <a:pt x="34" y="249"/>
                    <a:pt x="57" y="253"/>
                    <a:pt x="66" y="253"/>
                  </a:cubicBezTo>
                  <a:cubicBezTo>
                    <a:pt x="66" y="258"/>
                    <a:pt x="65" y="262"/>
                    <a:pt x="65" y="267"/>
                  </a:cubicBezTo>
                  <a:cubicBezTo>
                    <a:pt x="65" y="278"/>
                    <a:pt x="66" y="289"/>
                    <a:pt x="68" y="300"/>
                  </a:cubicBezTo>
                  <a:cubicBezTo>
                    <a:pt x="63" y="290"/>
                    <a:pt x="56" y="278"/>
                    <a:pt x="48" y="272"/>
                  </a:cubicBezTo>
                  <a:cubicBezTo>
                    <a:pt x="21" y="251"/>
                    <a:pt x="0" y="254"/>
                    <a:pt x="0" y="254"/>
                  </a:cubicBezTo>
                  <a:cubicBezTo>
                    <a:pt x="0" y="254"/>
                    <a:pt x="2" y="288"/>
                    <a:pt x="20" y="303"/>
                  </a:cubicBezTo>
                  <a:cubicBezTo>
                    <a:pt x="38" y="318"/>
                    <a:pt x="62" y="316"/>
                    <a:pt x="70" y="315"/>
                  </a:cubicBezTo>
                  <a:cubicBezTo>
                    <a:pt x="73" y="330"/>
                    <a:pt x="78" y="345"/>
                    <a:pt x="84" y="358"/>
                  </a:cubicBezTo>
                  <a:cubicBezTo>
                    <a:pt x="77" y="351"/>
                    <a:pt x="68" y="341"/>
                    <a:pt x="58" y="337"/>
                  </a:cubicBezTo>
                  <a:cubicBezTo>
                    <a:pt x="26" y="324"/>
                    <a:pt x="7" y="332"/>
                    <a:pt x="7" y="332"/>
                  </a:cubicBezTo>
                  <a:cubicBezTo>
                    <a:pt x="7" y="332"/>
                    <a:pt x="17" y="365"/>
                    <a:pt x="39" y="375"/>
                  </a:cubicBezTo>
                  <a:cubicBezTo>
                    <a:pt x="61" y="384"/>
                    <a:pt x="83" y="376"/>
                    <a:pt x="90" y="373"/>
                  </a:cubicBezTo>
                  <a:cubicBezTo>
                    <a:pt x="97" y="387"/>
                    <a:pt x="106" y="400"/>
                    <a:pt x="115" y="412"/>
                  </a:cubicBezTo>
                  <a:cubicBezTo>
                    <a:pt x="107" y="406"/>
                    <a:pt x="95" y="399"/>
                    <a:pt x="84" y="397"/>
                  </a:cubicBezTo>
                  <a:cubicBezTo>
                    <a:pt x="50" y="393"/>
                    <a:pt x="34" y="406"/>
                    <a:pt x="34" y="406"/>
                  </a:cubicBezTo>
                  <a:cubicBezTo>
                    <a:pt x="34" y="406"/>
                    <a:pt x="53" y="435"/>
                    <a:pt x="76" y="439"/>
                  </a:cubicBezTo>
                  <a:cubicBezTo>
                    <a:pt x="99" y="443"/>
                    <a:pt x="118" y="429"/>
                    <a:pt x="125" y="423"/>
                  </a:cubicBezTo>
                  <a:cubicBezTo>
                    <a:pt x="135" y="435"/>
                    <a:pt x="147" y="445"/>
                    <a:pt x="159" y="455"/>
                  </a:cubicBezTo>
                  <a:cubicBezTo>
                    <a:pt x="149" y="451"/>
                    <a:pt x="136" y="448"/>
                    <a:pt x="125" y="449"/>
                  </a:cubicBezTo>
                  <a:cubicBezTo>
                    <a:pt x="91" y="453"/>
                    <a:pt x="79" y="470"/>
                    <a:pt x="79" y="470"/>
                  </a:cubicBezTo>
                  <a:cubicBezTo>
                    <a:pt x="79" y="470"/>
                    <a:pt x="104" y="493"/>
                    <a:pt x="128" y="491"/>
                  </a:cubicBezTo>
                  <a:cubicBezTo>
                    <a:pt x="152" y="489"/>
                    <a:pt x="167" y="471"/>
                    <a:pt x="172" y="464"/>
                  </a:cubicBezTo>
                  <a:cubicBezTo>
                    <a:pt x="184" y="472"/>
                    <a:pt x="198" y="479"/>
                    <a:pt x="213" y="485"/>
                  </a:cubicBezTo>
                  <a:cubicBezTo>
                    <a:pt x="202" y="484"/>
                    <a:pt x="188" y="484"/>
                    <a:pt x="178" y="488"/>
                  </a:cubicBezTo>
                  <a:cubicBezTo>
                    <a:pt x="147" y="501"/>
                    <a:pt x="139" y="521"/>
                    <a:pt x="139" y="521"/>
                  </a:cubicBezTo>
                  <a:cubicBezTo>
                    <a:pt x="139" y="521"/>
                    <a:pt x="170" y="537"/>
                    <a:pt x="192" y="528"/>
                  </a:cubicBezTo>
                  <a:cubicBezTo>
                    <a:pt x="214" y="520"/>
                    <a:pt x="224" y="498"/>
                    <a:pt x="227" y="490"/>
                  </a:cubicBezTo>
                  <a:cubicBezTo>
                    <a:pt x="242" y="495"/>
                    <a:pt x="257" y="498"/>
                    <a:pt x="273" y="500"/>
                  </a:cubicBezTo>
                  <a:cubicBezTo>
                    <a:pt x="262" y="502"/>
                    <a:pt x="249" y="506"/>
                    <a:pt x="240" y="512"/>
                  </a:cubicBezTo>
                  <a:cubicBezTo>
                    <a:pt x="212" y="533"/>
                    <a:pt x="210" y="554"/>
                    <a:pt x="210" y="554"/>
                  </a:cubicBezTo>
                  <a:cubicBezTo>
                    <a:pt x="210" y="554"/>
                    <a:pt x="244" y="561"/>
                    <a:pt x="263" y="547"/>
                  </a:cubicBezTo>
                  <a:cubicBezTo>
                    <a:pt x="283" y="533"/>
                    <a:pt x="286" y="510"/>
                    <a:pt x="287" y="502"/>
                  </a:cubicBezTo>
                  <a:cubicBezTo>
                    <a:pt x="291" y="502"/>
                    <a:pt x="296" y="502"/>
                    <a:pt x="300" y="502"/>
                  </a:cubicBezTo>
                  <a:cubicBezTo>
                    <a:pt x="305" y="502"/>
                    <a:pt x="309" y="502"/>
                    <a:pt x="313" y="502"/>
                  </a:cubicBezTo>
                  <a:cubicBezTo>
                    <a:pt x="314" y="510"/>
                    <a:pt x="318" y="533"/>
                    <a:pt x="337" y="547"/>
                  </a:cubicBezTo>
                  <a:cubicBezTo>
                    <a:pt x="356" y="561"/>
                    <a:pt x="390" y="554"/>
                    <a:pt x="390" y="554"/>
                  </a:cubicBezTo>
                  <a:cubicBezTo>
                    <a:pt x="390" y="554"/>
                    <a:pt x="388" y="533"/>
                    <a:pt x="360" y="512"/>
                  </a:cubicBezTo>
                  <a:cubicBezTo>
                    <a:pt x="352" y="506"/>
                    <a:pt x="338" y="502"/>
                    <a:pt x="328" y="500"/>
                  </a:cubicBezTo>
                  <a:cubicBezTo>
                    <a:pt x="344" y="498"/>
                    <a:pt x="359" y="495"/>
                    <a:pt x="373" y="490"/>
                  </a:cubicBezTo>
                  <a:cubicBezTo>
                    <a:pt x="376" y="498"/>
                    <a:pt x="386" y="520"/>
                    <a:pt x="408" y="528"/>
                  </a:cubicBezTo>
                  <a:cubicBezTo>
                    <a:pt x="430" y="537"/>
                    <a:pt x="461" y="521"/>
                    <a:pt x="461" y="521"/>
                  </a:cubicBezTo>
                  <a:cubicBezTo>
                    <a:pt x="461" y="521"/>
                    <a:pt x="454" y="501"/>
                    <a:pt x="422" y="488"/>
                  </a:cubicBezTo>
                  <a:cubicBezTo>
                    <a:pt x="412" y="484"/>
                    <a:pt x="398" y="484"/>
                    <a:pt x="388" y="485"/>
                  </a:cubicBezTo>
                  <a:cubicBezTo>
                    <a:pt x="402" y="479"/>
                    <a:pt x="416" y="472"/>
                    <a:pt x="429" y="464"/>
                  </a:cubicBezTo>
                  <a:cubicBezTo>
                    <a:pt x="434" y="471"/>
                    <a:pt x="449" y="489"/>
                    <a:pt x="472" y="491"/>
                  </a:cubicBezTo>
                  <a:cubicBezTo>
                    <a:pt x="496" y="493"/>
                    <a:pt x="521" y="470"/>
                    <a:pt x="521" y="470"/>
                  </a:cubicBezTo>
                  <a:cubicBezTo>
                    <a:pt x="521" y="470"/>
                    <a:pt x="509" y="453"/>
                    <a:pt x="475" y="449"/>
                  </a:cubicBezTo>
                  <a:cubicBezTo>
                    <a:pt x="464" y="448"/>
                    <a:pt x="451" y="451"/>
                    <a:pt x="442" y="455"/>
                  </a:cubicBezTo>
                  <a:cubicBezTo>
                    <a:pt x="454" y="445"/>
                    <a:pt x="465" y="435"/>
                    <a:pt x="475" y="424"/>
                  </a:cubicBezTo>
                  <a:cubicBezTo>
                    <a:pt x="482" y="429"/>
                    <a:pt x="501" y="443"/>
                    <a:pt x="524" y="439"/>
                  </a:cubicBezTo>
                  <a:cubicBezTo>
                    <a:pt x="548" y="435"/>
                    <a:pt x="567" y="406"/>
                    <a:pt x="567" y="406"/>
                  </a:cubicBezTo>
                  <a:cubicBezTo>
                    <a:pt x="567" y="406"/>
                    <a:pt x="550" y="393"/>
                    <a:pt x="516" y="397"/>
                  </a:cubicBezTo>
                  <a:cubicBezTo>
                    <a:pt x="506" y="399"/>
                    <a:pt x="494" y="406"/>
                    <a:pt x="485" y="411"/>
                  </a:cubicBezTo>
                  <a:cubicBezTo>
                    <a:pt x="495" y="399"/>
                    <a:pt x="503" y="386"/>
                    <a:pt x="510" y="373"/>
                  </a:cubicBezTo>
                  <a:cubicBezTo>
                    <a:pt x="518" y="376"/>
                    <a:pt x="540" y="384"/>
                    <a:pt x="561" y="375"/>
                  </a:cubicBezTo>
                  <a:cubicBezTo>
                    <a:pt x="583" y="365"/>
                    <a:pt x="594" y="332"/>
                    <a:pt x="594" y="332"/>
                  </a:cubicBezTo>
                  <a:cubicBezTo>
                    <a:pt x="594" y="332"/>
                    <a:pt x="574" y="324"/>
                    <a:pt x="543" y="337"/>
                  </a:cubicBezTo>
                  <a:close/>
                </a:path>
              </a:pathLst>
            </a:custGeom>
            <a:solidFill>
              <a:schemeClr val="accent6">
                <a:lumMod val="20000"/>
                <a:lumOff val="80000"/>
                <a:alpha val="40000"/>
              </a:schemeClr>
            </a:solidFill>
            <a:ln>
              <a:noFill/>
            </a:ln>
          </p:spPr>
          <p:txBody>
            <a:bodyPr vert="horz" wrap="square" lIns="121920" tIns="60960" rIns="121920" bIns="60960" numCol="1" anchor="t" anchorCtr="0" compatLnSpc="1"/>
            <a:lstStyle/>
            <a:p>
              <a:pPr defTabSz="1219170"/>
              <a:endParaRPr lang="zh-CN" altLang="en-US" sz="2400">
                <a:solidFill>
                  <a:srgbClr val="333333"/>
                </a:solidFill>
                <a:latin typeface="Calibri"/>
                <a:ea typeface="宋体" panose="02010600030101010101" pitchFamily="2" charset="-122"/>
              </a:endParaRPr>
            </a:p>
          </p:txBody>
        </p:sp>
        <p:sp>
          <p:nvSpPr>
            <p:cNvPr id="6806" name="Freeform 3767"/>
            <p:cNvSpPr>
              <a:spLocks noEditPoints="1"/>
            </p:cNvSpPr>
            <p:nvPr/>
          </p:nvSpPr>
          <p:spPr bwMode="auto">
            <a:xfrm>
              <a:off x="4284663" y="1631950"/>
              <a:ext cx="1798638" cy="2092325"/>
            </a:xfrm>
            <a:custGeom>
              <a:avLst/>
              <a:gdLst>
                <a:gd name="T0" fmla="*/ 491 w 566"/>
                <a:gd name="T1" fmla="*/ 0 h 659"/>
                <a:gd name="T2" fmla="*/ 491 w 566"/>
                <a:gd name="T3" fmla="*/ 27 h 659"/>
                <a:gd name="T4" fmla="*/ 479 w 566"/>
                <a:gd name="T5" fmla="*/ 38 h 659"/>
                <a:gd name="T6" fmla="*/ 450 w 566"/>
                <a:gd name="T7" fmla="*/ 38 h 659"/>
                <a:gd name="T8" fmla="*/ 450 w 566"/>
                <a:gd name="T9" fmla="*/ 0 h 659"/>
                <a:gd name="T10" fmla="*/ 115 w 566"/>
                <a:gd name="T11" fmla="*/ 0 h 659"/>
                <a:gd name="T12" fmla="*/ 115 w 566"/>
                <a:gd name="T13" fmla="*/ 38 h 659"/>
                <a:gd name="T14" fmla="*/ 87 w 566"/>
                <a:gd name="T15" fmla="*/ 38 h 659"/>
                <a:gd name="T16" fmla="*/ 75 w 566"/>
                <a:gd name="T17" fmla="*/ 27 h 659"/>
                <a:gd name="T18" fmla="*/ 75 w 566"/>
                <a:gd name="T19" fmla="*/ 0 h 659"/>
                <a:gd name="T20" fmla="*/ 0 w 566"/>
                <a:gd name="T21" fmla="*/ 0 h 659"/>
                <a:gd name="T22" fmla="*/ 0 w 566"/>
                <a:gd name="T23" fmla="*/ 64 h 659"/>
                <a:gd name="T24" fmla="*/ 75 w 566"/>
                <a:gd name="T25" fmla="*/ 245 h 659"/>
                <a:gd name="T26" fmla="*/ 155 w 566"/>
                <a:gd name="T27" fmla="*/ 275 h 659"/>
                <a:gd name="T28" fmla="*/ 255 w 566"/>
                <a:gd name="T29" fmla="*/ 332 h 659"/>
                <a:gd name="T30" fmla="*/ 255 w 566"/>
                <a:gd name="T31" fmla="*/ 391 h 659"/>
                <a:gd name="T32" fmla="*/ 238 w 566"/>
                <a:gd name="T33" fmla="*/ 414 h 659"/>
                <a:gd name="T34" fmla="*/ 238 w 566"/>
                <a:gd name="T35" fmla="*/ 430 h 659"/>
                <a:gd name="T36" fmla="*/ 255 w 566"/>
                <a:gd name="T37" fmla="*/ 452 h 659"/>
                <a:gd name="T38" fmla="*/ 255 w 566"/>
                <a:gd name="T39" fmla="*/ 499 h 659"/>
                <a:gd name="T40" fmla="*/ 238 w 566"/>
                <a:gd name="T41" fmla="*/ 522 h 659"/>
                <a:gd name="T42" fmla="*/ 238 w 566"/>
                <a:gd name="T43" fmla="*/ 538 h 659"/>
                <a:gd name="T44" fmla="*/ 255 w 566"/>
                <a:gd name="T45" fmla="*/ 560 h 659"/>
                <a:gd name="T46" fmla="*/ 255 w 566"/>
                <a:gd name="T47" fmla="*/ 571 h 659"/>
                <a:gd name="T48" fmla="*/ 221 w 566"/>
                <a:gd name="T49" fmla="*/ 622 h 659"/>
                <a:gd name="T50" fmla="*/ 165 w 566"/>
                <a:gd name="T51" fmla="*/ 659 h 659"/>
                <a:gd name="T52" fmla="*/ 399 w 566"/>
                <a:gd name="T53" fmla="*/ 659 h 659"/>
                <a:gd name="T54" fmla="*/ 367 w 566"/>
                <a:gd name="T55" fmla="*/ 628 h 659"/>
                <a:gd name="T56" fmla="*/ 310 w 566"/>
                <a:gd name="T57" fmla="*/ 571 h 659"/>
                <a:gd name="T58" fmla="*/ 310 w 566"/>
                <a:gd name="T59" fmla="*/ 560 h 659"/>
                <a:gd name="T60" fmla="*/ 327 w 566"/>
                <a:gd name="T61" fmla="*/ 538 h 659"/>
                <a:gd name="T62" fmla="*/ 327 w 566"/>
                <a:gd name="T63" fmla="*/ 522 h 659"/>
                <a:gd name="T64" fmla="*/ 310 w 566"/>
                <a:gd name="T65" fmla="*/ 499 h 659"/>
                <a:gd name="T66" fmla="*/ 310 w 566"/>
                <a:gd name="T67" fmla="*/ 452 h 659"/>
                <a:gd name="T68" fmla="*/ 327 w 566"/>
                <a:gd name="T69" fmla="*/ 430 h 659"/>
                <a:gd name="T70" fmla="*/ 327 w 566"/>
                <a:gd name="T71" fmla="*/ 414 h 659"/>
                <a:gd name="T72" fmla="*/ 310 w 566"/>
                <a:gd name="T73" fmla="*/ 391 h 659"/>
                <a:gd name="T74" fmla="*/ 310 w 566"/>
                <a:gd name="T75" fmla="*/ 332 h 659"/>
                <a:gd name="T76" fmla="*/ 410 w 566"/>
                <a:gd name="T77" fmla="*/ 275 h 659"/>
                <a:gd name="T78" fmla="*/ 491 w 566"/>
                <a:gd name="T79" fmla="*/ 245 h 659"/>
                <a:gd name="T80" fmla="*/ 566 w 566"/>
                <a:gd name="T81" fmla="*/ 64 h 659"/>
                <a:gd name="T82" fmla="*/ 566 w 566"/>
                <a:gd name="T83" fmla="*/ 0 h 659"/>
                <a:gd name="T84" fmla="*/ 491 w 566"/>
                <a:gd name="T85" fmla="*/ 0 h 659"/>
                <a:gd name="T86" fmla="*/ 50 w 566"/>
                <a:gd name="T87" fmla="*/ 173 h 659"/>
                <a:gd name="T88" fmla="*/ 27 w 566"/>
                <a:gd name="T89" fmla="*/ 28 h 659"/>
                <a:gd name="T90" fmla="*/ 49 w 566"/>
                <a:gd name="T91" fmla="*/ 28 h 659"/>
                <a:gd name="T92" fmla="*/ 77 w 566"/>
                <a:gd name="T93" fmla="*/ 67 h 659"/>
                <a:gd name="T94" fmla="*/ 115 w 566"/>
                <a:gd name="T95" fmla="*/ 67 h 659"/>
                <a:gd name="T96" fmla="*/ 115 w 566"/>
                <a:gd name="T97" fmla="*/ 167 h 659"/>
                <a:gd name="T98" fmla="*/ 133 w 566"/>
                <a:gd name="T99" fmla="*/ 243 h 659"/>
                <a:gd name="T100" fmla="*/ 50 w 566"/>
                <a:gd name="T101" fmla="*/ 173 h 659"/>
                <a:gd name="T102" fmla="*/ 516 w 566"/>
                <a:gd name="T103" fmla="*/ 173 h 659"/>
                <a:gd name="T104" fmla="*/ 431 w 566"/>
                <a:gd name="T105" fmla="*/ 243 h 659"/>
                <a:gd name="T106" fmla="*/ 450 w 566"/>
                <a:gd name="T107" fmla="*/ 167 h 659"/>
                <a:gd name="T108" fmla="*/ 450 w 566"/>
                <a:gd name="T109" fmla="*/ 67 h 659"/>
                <a:gd name="T110" fmla="*/ 489 w 566"/>
                <a:gd name="T111" fmla="*/ 67 h 659"/>
                <a:gd name="T112" fmla="*/ 517 w 566"/>
                <a:gd name="T113" fmla="*/ 28 h 659"/>
                <a:gd name="T114" fmla="*/ 539 w 566"/>
                <a:gd name="T115" fmla="*/ 28 h 659"/>
                <a:gd name="T116" fmla="*/ 516 w 566"/>
                <a:gd name="T117" fmla="*/ 173 h 6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66" h="659">
                  <a:moveTo>
                    <a:pt x="491" y="0"/>
                  </a:moveTo>
                  <a:cubicBezTo>
                    <a:pt x="491" y="0"/>
                    <a:pt x="491" y="18"/>
                    <a:pt x="491" y="27"/>
                  </a:cubicBezTo>
                  <a:cubicBezTo>
                    <a:pt x="491" y="36"/>
                    <a:pt x="485" y="38"/>
                    <a:pt x="479" y="38"/>
                  </a:cubicBezTo>
                  <a:cubicBezTo>
                    <a:pt x="474" y="38"/>
                    <a:pt x="455" y="38"/>
                    <a:pt x="450" y="38"/>
                  </a:cubicBezTo>
                  <a:cubicBezTo>
                    <a:pt x="450" y="0"/>
                    <a:pt x="450" y="0"/>
                    <a:pt x="450" y="0"/>
                  </a:cubicBezTo>
                  <a:cubicBezTo>
                    <a:pt x="115" y="0"/>
                    <a:pt x="115" y="0"/>
                    <a:pt x="115" y="0"/>
                  </a:cubicBezTo>
                  <a:cubicBezTo>
                    <a:pt x="115" y="38"/>
                    <a:pt x="115" y="38"/>
                    <a:pt x="115" y="38"/>
                  </a:cubicBezTo>
                  <a:cubicBezTo>
                    <a:pt x="108" y="38"/>
                    <a:pt x="92" y="38"/>
                    <a:pt x="87" y="38"/>
                  </a:cubicBezTo>
                  <a:cubicBezTo>
                    <a:pt x="81" y="38"/>
                    <a:pt x="75" y="36"/>
                    <a:pt x="75" y="27"/>
                  </a:cubicBezTo>
                  <a:cubicBezTo>
                    <a:pt x="75" y="18"/>
                    <a:pt x="75" y="0"/>
                    <a:pt x="75" y="0"/>
                  </a:cubicBezTo>
                  <a:cubicBezTo>
                    <a:pt x="0" y="0"/>
                    <a:pt x="0" y="0"/>
                    <a:pt x="0" y="0"/>
                  </a:cubicBezTo>
                  <a:cubicBezTo>
                    <a:pt x="0" y="0"/>
                    <a:pt x="0" y="44"/>
                    <a:pt x="0" y="64"/>
                  </a:cubicBezTo>
                  <a:cubicBezTo>
                    <a:pt x="0" y="130"/>
                    <a:pt x="16" y="204"/>
                    <a:pt x="75" y="245"/>
                  </a:cubicBezTo>
                  <a:cubicBezTo>
                    <a:pt x="105" y="266"/>
                    <a:pt x="134" y="273"/>
                    <a:pt x="155" y="275"/>
                  </a:cubicBezTo>
                  <a:cubicBezTo>
                    <a:pt x="180" y="304"/>
                    <a:pt x="215" y="325"/>
                    <a:pt x="255" y="332"/>
                  </a:cubicBezTo>
                  <a:cubicBezTo>
                    <a:pt x="255" y="391"/>
                    <a:pt x="255" y="391"/>
                    <a:pt x="255" y="391"/>
                  </a:cubicBezTo>
                  <a:cubicBezTo>
                    <a:pt x="245" y="394"/>
                    <a:pt x="238" y="403"/>
                    <a:pt x="238" y="414"/>
                  </a:cubicBezTo>
                  <a:cubicBezTo>
                    <a:pt x="238" y="430"/>
                    <a:pt x="238" y="430"/>
                    <a:pt x="238" y="430"/>
                  </a:cubicBezTo>
                  <a:cubicBezTo>
                    <a:pt x="238" y="440"/>
                    <a:pt x="245" y="449"/>
                    <a:pt x="255" y="452"/>
                  </a:cubicBezTo>
                  <a:cubicBezTo>
                    <a:pt x="255" y="499"/>
                    <a:pt x="255" y="499"/>
                    <a:pt x="255" y="499"/>
                  </a:cubicBezTo>
                  <a:cubicBezTo>
                    <a:pt x="245" y="502"/>
                    <a:pt x="238" y="511"/>
                    <a:pt x="238" y="522"/>
                  </a:cubicBezTo>
                  <a:cubicBezTo>
                    <a:pt x="238" y="538"/>
                    <a:pt x="238" y="538"/>
                    <a:pt x="238" y="538"/>
                  </a:cubicBezTo>
                  <a:cubicBezTo>
                    <a:pt x="238" y="548"/>
                    <a:pt x="245" y="557"/>
                    <a:pt x="255" y="560"/>
                  </a:cubicBezTo>
                  <a:cubicBezTo>
                    <a:pt x="255" y="571"/>
                    <a:pt x="255" y="571"/>
                    <a:pt x="255" y="571"/>
                  </a:cubicBezTo>
                  <a:cubicBezTo>
                    <a:pt x="255" y="600"/>
                    <a:pt x="231" y="616"/>
                    <a:pt x="221" y="622"/>
                  </a:cubicBezTo>
                  <a:cubicBezTo>
                    <a:pt x="201" y="634"/>
                    <a:pt x="165" y="621"/>
                    <a:pt x="165" y="659"/>
                  </a:cubicBezTo>
                  <a:cubicBezTo>
                    <a:pt x="399" y="659"/>
                    <a:pt x="399" y="659"/>
                    <a:pt x="399" y="659"/>
                  </a:cubicBezTo>
                  <a:cubicBezTo>
                    <a:pt x="399" y="659"/>
                    <a:pt x="399" y="632"/>
                    <a:pt x="367" y="628"/>
                  </a:cubicBezTo>
                  <a:cubicBezTo>
                    <a:pt x="340" y="625"/>
                    <a:pt x="310" y="606"/>
                    <a:pt x="310" y="571"/>
                  </a:cubicBezTo>
                  <a:cubicBezTo>
                    <a:pt x="310" y="560"/>
                    <a:pt x="310" y="560"/>
                    <a:pt x="310" y="560"/>
                  </a:cubicBezTo>
                  <a:cubicBezTo>
                    <a:pt x="320" y="557"/>
                    <a:pt x="327" y="548"/>
                    <a:pt x="327" y="538"/>
                  </a:cubicBezTo>
                  <a:cubicBezTo>
                    <a:pt x="327" y="522"/>
                    <a:pt x="327" y="522"/>
                    <a:pt x="327" y="522"/>
                  </a:cubicBezTo>
                  <a:cubicBezTo>
                    <a:pt x="327" y="511"/>
                    <a:pt x="320" y="502"/>
                    <a:pt x="310" y="499"/>
                  </a:cubicBezTo>
                  <a:cubicBezTo>
                    <a:pt x="310" y="452"/>
                    <a:pt x="310" y="452"/>
                    <a:pt x="310" y="452"/>
                  </a:cubicBezTo>
                  <a:cubicBezTo>
                    <a:pt x="320" y="449"/>
                    <a:pt x="327" y="440"/>
                    <a:pt x="327" y="430"/>
                  </a:cubicBezTo>
                  <a:cubicBezTo>
                    <a:pt x="327" y="414"/>
                    <a:pt x="327" y="414"/>
                    <a:pt x="327" y="414"/>
                  </a:cubicBezTo>
                  <a:cubicBezTo>
                    <a:pt x="327" y="403"/>
                    <a:pt x="320" y="394"/>
                    <a:pt x="310" y="391"/>
                  </a:cubicBezTo>
                  <a:cubicBezTo>
                    <a:pt x="310" y="332"/>
                    <a:pt x="310" y="332"/>
                    <a:pt x="310" y="332"/>
                  </a:cubicBezTo>
                  <a:cubicBezTo>
                    <a:pt x="350" y="325"/>
                    <a:pt x="385" y="304"/>
                    <a:pt x="410" y="275"/>
                  </a:cubicBezTo>
                  <a:cubicBezTo>
                    <a:pt x="430" y="273"/>
                    <a:pt x="460" y="266"/>
                    <a:pt x="491" y="245"/>
                  </a:cubicBezTo>
                  <a:cubicBezTo>
                    <a:pt x="550" y="204"/>
                    <a:pt x="566" y="130"/>
                    <a:pt x="566" y="64"/>
                  </a:cubicBezTo>
                  <a:cubicBezTo>
                    <a:pt x="566" y="44"/>
                    <a:pt x="566" y="0"/>
                    <a:pt x="566" y="0"/>
                  </a:cubicBezTo>
                  <a:lnTo>
                    <a:pt x="491" y="0"/>
                  </a:lnTo>
                  <a:close/>
                  <a:moveTo>
                    <a:pt x="50" y="173"/>
                  </a:moveTo>
                  <a:cubicBezTo>
                    <a:pt x="20" y="119"/>
                    <a:pt x="27" y="28"/>
                    <a:pt x="27" y="28"/>
                  </a:cubicBezTo>
                  <a:cubicBezTo>
                    <a:pt x="49" y="28"/>
                    <a:pt x="49" y="28"/>
                    <a:pt x="49" y="28"/>
                  </a:cubicBezTo>
                  <a:cubicBezTo>
                    <a:pt x="49" y="56"/>
                    <a:pt x="65" y="67"/>
                    <a:pt x="77" y="67"/>
                  </a:cubicBezTo>
                  <a:cubicBezTo>
                    <a:pt x="87" y="67"/>
                    <a:pt x="108" y="67"/>
                    <a:pt x="115" y="67"/>
                  </a:cubicBezTo>
                  <a:cubicBezTo>
                    <a:pt x="115" y="167"/>
                    <a:pt x="115" y="167"/>
                    <a:pt x="115" y="167"/>
                  </a:cubicBezTo>
                  <a:cubicBezTo>
                    <a:pt x="115" y="194"/>
                    <a:pt x="122" y="220"/>
                    <a:pt x="133" y="243"/>
                  </a:cubicBezTo>
                  <a:cubicBezTo>
                    <a:pt x="111" y="237"/>
                    <a:pt x="76" y="219"/>
                    <a:pt x="50" y="173"/>
                  </a:cubicBezTo>
                  <a:close/>
                  <a:moveTo>
                    <a:pt x="516" y="173"/>
                  </a:moveTo>
                  <a:cubicBezTo>
                    <a:pt x="489" y="220"/>
                    <a:pt x="454" y="238"/>
                    <a:pt x="431" y="243"/>
                  </a:cubicBezTo>
                  <a:cubicBezTo>
                    <a:pt x="443" y="220"/>
                    <a:pt x="450" y="194"/>
                    <a:pt x="450" y="167"/>
                  </a:cubicBezTo>
                  <a:cubicBezTo>
                    <a:pt x="450" y="67"/>
                    <a:pt x="450" y="67"/>
                    <a:pt x="450" y="67"/>
                  </a:cubicBezTo>
                  <a:cubicBezTo>
                    <a:pt x="456" y="67"/>
                    <a:pt x="478" y="67"/>
                    <a:pt x="489" y="67"/>
                  </a:cubicBezTo>
                  <a:cubicBezTo>
                    <a:pt x="502" y="67"/>
                    <a:pt x="517" y="56"/>
                    <a:pt x="517" y="28"/>
                  </a:cubicBezTo>
                  <a:cubicBezTo>
                    <a:pt x="539" y="28"/>
                    <a:pt x="539" y="28"/>
                    <a:pt x="539" y="28"/>
                  </a:cubicBezTo>
                  <a:cubicBezTo>
                    <a:pt x="539" y="28"/>
                    <a:pt x="547" y="119"/>
                    <a:pt x="516" y="173"/>
                  </a:cubicBezTo>
                  <a:close/>
                </a:path>
              </a:pathLst>
            </a:custGeom>
            <a:solidFill>
              <a:schemeClr val="accent2"/>
            </a:solidFill>
            <a:ln>
              <a:noFill/>
            </a:ln>
          </p:spPr>
          <p:txBody>
            <a:bodyPr vert="horz" wrap="square" lIns="121920" tIns="60960" rIns="121920" bIns="60960" numCol="1" anchor="t" anchorCtr="0" compatLnSpc="1"/>
            <a:lstStyle/>
            <a:p>
              <a:pPr defTabSz="1219170"/>
              <a:endParaRPr lang="zh-CN" altLang="en-US" sz="2400">
                <a:solidFill>
                  <a:srgbClr val="333333"/>
                </a:solidFill>
                <a:latin typeface="Calibri"/>
                <a:ea typeface="宋体" panose="02010600030101010101" pitchFamily="2" charset="-122"/>
              </a:endParaRPr>
            </a:p>
          </p:txBody>
        </p:sp>
        <p:grpSp>
          <p:nvGrpSpPr>
            <p:cNvPr id="6891" name="组合 6890"/>
            <p:cNvGrpSpPr/>
            <p:nvPr/>
          </p:nvGrpSpPr>
          <p:grpSpPr>
            <a:xfrm>
              <a:off x="4713288" y="2070100"/>
              <a:ext cx="939800" cy="647700"/>
              <a:chOff x="4713288" y="2070100"/>
              <a:chExt cx="939800" cy="647700"/>
            </a:xfrm>
          </p:grpSpPr>
          <p:sp>
            <p:nvSpPr>
              <p:cNvPr id="6807" name="Freeform 3768"/>
              <p:cNvSpPr/>
              <p:nvPr/>
            </p:nvSpPr>
            <p:spPr bwMode="auto">
              <a:xfrm>
                <a:off x="5456238" y="2092325"/>
                <a:ext cx="92075" cy="88900"/>
              </a:xfrm>
              <a:custGeom>
                <a:avLst/>
                <a:gdLst>
                  <a:gd name="T0" fmla="*/ 23 w 29"/>
                  <a:gd name="T1" fmla="*/ 28 h 28"/>
                  <a:gd name="T2" fmla="*/ 10 w 29"/>
                  <a:gd name="T3" fmla="*/ 9 h 28"/>
                  <a:gd name="T4" fmla="*/ 24 w 29"/>
                  <a:gd name="T5" fmla="*/ 28 h 28"/>
                  <a:gd name="T6" fmla="*/ 2 w 29"/>
                  <a:gd name="T7" fmla="*/ 0 h 28"/>
                  <a:gd name="T8" fmla="*/ 23 w 29"/>
                  <a:gd name="T9" fmla="*/ 28 h 28"/>
                </a:gdLst>
                <a:ahLst/>
                <a:cxnLst>
                  <a:cxn ang="0">
                    <a:pos x="T0" y="T1"/>
                  </a:cxn>
                  <a:cxn ang="0">
                    <a:pos x="T2" y="T3"/>
                  </a:cxn>
                  <a:cxn ang="0">
                    <a:pos x="T4" y="T5"/>
                  </a:cxn>
                  <a:cxn ang="0">
                    <a:pos x="T6" y="T7"/>
                  </a:cxn>
                  <a:cxn ang="0">
                    <a:pos x="T8" y="T9"/>
                  </a:cxn>
                </a:cxnLst>
                <a:rect l="0" t="0" r="r" b="b"/>
                <a:pathLst>
                  <a:path w="29" h="28">
                    <a:moveTo>
                      <a:pt x="23" y="28"/>
                    </a:moveTo>
                    <a:cubicBezTo>
                      <a:pt x="21" y="24"/>
                      <a:pt x="17" y="16"/>
                      <a:pt x="10" y="9"/>
                    </a:cubicBezTo>
                    <a:cubicBezTo>
                      <a:pt x="10" y="9"/>
                      <a:pt x="19" y="18"/>
                      <a:pt x="24" y="28"/>
                    </a:cubicBezTo>
                    <a:cubicBezTo>
                      <a:pt x="25" y="25"/>
                      <a:pt x="29" y="3"/>
                      <a:pt x="2" y="0"/>
                    </a:cubicBezTo>
                    <a:cubicBezTo>
                      <a:pt x="2" y="0"/>
                      <a:pt x="0" y="26"/>
                      <a:pt x="23" y="28"/>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1219170"/>
                <a:endParaRPr lang="zh-CN" altLang="en-US" sz="2400">
                  <a:solidFill>
                    <a:srgbClr val="333333"/>
                  </a:solidFill>
                  <a:latin typeface="Calibri"/>
                  <a:ea typeface="宋体" panose="02010600030101010101" pitchFamily="2" charset="-122"/>
                </a:endParaRPr>
              </a:p>
            </p:txBody>
          </p:sp>
          <p:sp>
            <p:nvSpPr>
              <p:cNvPr id="6808" name="Freeform 3769"/>
              <p:cNvSpPr/>
              <p:nvPr/>
            </p:nvSpPr>
            <p:spPr bwMode="auto">
              <a:xfrm>
                <a:off x="5446713" y="2190750"/>
                <a:ext cx="92075" cy="88900"/>
              </a:xfrm>
              <a:custGeom>
                <a:avLst/>
                <a:gdLst>
                  <a:gd name="T0" fmla="*/ 23 w 29"/>
                  <a:gd name="T1" fmla="*/ 28 h 28"/>
                  <a:gd name="T2" fmla="*/ 9 w 29"/>
                  <a:gd name="T3" fmla="*/ 9 h 28"/>
                  <a:gd name="T4" fmla="*/ 24 w 29"/>
                  <a:gd name="T5" fmla="*/ 28 h 28"/>
                  <a:gd name="T6" fmla="*/ 2 w 29"/>
                  <a:gd name="T7" fmla="*/ 0 h 28"/>
                  <a:gd name="T8" fmla="*/ 23 w 29"/>
                  <a:gd name="T9" fmla="*/ 28 h 28"/>
                </a:gdLst>
                <a:ahLst/>
                <a:cxnLst>
                  <a:cxn ang="0">
                    <a:pos x="T0" y="T1"/>
                  </a:cxn>
                  <a:cxn ang="0">
                    <a:pos x="T2" y="T3"/>
                  </a:cxn>
                  <a:cxn ang="0">
                    <a:pos x="T4" y="T5"/>
                  </a:cxn>
                  <a:cxn ang="0">
                    <a:pos x="T6" y="T7"/>
                  </a:cxn>
                  <a:cxn ang="0">
                    <a:pos x="T8" y="T9"/>
                  </a:cxn>
                </a:cxnLst>
                <a:rect l="0" t="0" r="r" b="b"/>
                <a:pathLst>
                  <a:path w="29" h="28">
                    <a:moveTo>
                      <a:pt x="23" y="28"/>
                    </a:moveTo>
                    <a:cubicBezTo>
                      <a:pt x="20" y="23"/>
                      <a:pt x="16" y="16"/>
                      <a:pt x="9" y="9"/>
                    </a:cubicBezTo>
                    <a:cubicBezTo>
                      <a:pt x="9" y="9"/>
                      <a:pt x="19" y="18"/>
                      <a:pt x="24" y="28"/>
                    </a:cubicBezTo>
                    <a:cubicBezTo>
                      <a:pt x="25" y="25"/>
                      <a:pt x="29" y="2"/>
                      <a:pt x="2" y="0"/>
                    </a:cubicBezTo>
                    <a:cubicBezTo>
                      <a:pt x="2" y="0"/>
                      <a:pt x="0" y="26"/>
                      <a:pt x="23" y="28"/>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1219170"/>
                <a:endParaRPr lang="zh-CN" altLang="en-US" sz="2400">
                  <a:solidFill>
                    <a:srgbClr val="333333"/>
                  </a:solidFill>
                  <a:latin typeface="Calibri"/>
                  <a:ea typeface="宋体" panose="02010600030101010101" pitchFamily="2" charset="-122"/>
                </a:endParaRPr>
              </a:p>
            </p:txBody>
          </p:sp>
          <p:sp>
            <p:nvSpPr>
              <p:cNvPr id="6809" name="Freeform 3770"/>
              <p:cNvSpPr/>
              <p:nvPr/>
            </p:nvSpPr>
            <p:spPr bwMode="auto">
              <a:xfrm>
                <a:off x="5424488" y="2270125"/>
                <a:ext cx="92075" cy="85725"/>
              </a:xfrm>
              <a:custGeom>
                <a:avLst/>
                <a:gdLst>
                  <a:gd name="T0" fmla="*/ 23 w 29"/>
                  <a:gd name="T1" fmla="*/ 27 h 27"/>
                  <a:gd name="T2" fmla="*/ 10 w 29"/>
                  <a:gd name="T3" fmla="*/ 9 h 27"/>
                  <a:gd name="T4" fmla="*/ 24 w 29"/>
                  <a:gd name="T5" fmla="*/ 27 h 27"/>
                  <a:gd name="T6" fmla="*/ 2 w 29"/>
                  <a:gd name="T7" fmla="*/ 0 h 27"/>
                  <a:gd name="T8" fmla="*/ 23 w 29"/>
                  <a:gd name="T9" fmla="*/ 27 h 27"/>
                </a:gdLst>
                <a:ahLst/>
                <a:cxnLst>
                  <a:cxn ang="0">
                    <a:pos x="T0" y="T1"/>
                  </a:cxn>
                  <a:cxn ang="0">
                    <a:pos x="T2" y="T3"/>
                  </a:cxn>
                  <a:cxn ang="0">
                    <a:pos x="T4" y="T5"/>
                  </a:cxn>
                  <a:cxn ang="0">
                    <a:pos x="T6" y="T7"/>
                  </a:cxn>
                  <a:cxn ang="0">
                    <a:pos x="T8" y="T9"/>
                  </a:cxn>
                </a:cxnLst>
                <a:rect l="0" t="0" r="r" b="b"/>
                <a:pathLst>
                  <a:path w="29" h="27">
                    <a:moveTo>
                      <a:pt x="23" y="27"/>
                    </a:moveTo>
                    <a:cubicBezTo>
                      <a:pt x="21" y="23"/>
                      <a:pt x="17" y="16"/>
                      <a:pt x="10" y="9"/>
                    </a:cubicBezTo>
                    <a:cubicBezTo>
                      <a:pt x="10" y="9"/>
                      <a:pt x="19" y="17"/>
                      <a:pt x="24" y="27"/>
                    </a:cubicBezTo>
                    <a:cubicBezTo>
                      <a:pt x="25" y="24"/>
                      <a:pt x="29" y="2"/>
                      <a:pt x="2" y="0"/>
                    </a:cubicBezTo>
                    <a:cubicBezTo>
                      <a:pt x="2" y="0"/>
                      <a:pt x="0" y="26"/>
                      <a:pt x="23" y="2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1219170"/>
                <a:endParaRPr lang="zh-CN" altLang="en-US" sz="2400">
                  <a:solidFill>
                    <a:srgbClr val="333333"/>
                  </a:solidFill>
                  <a:latin typeface="Calibri"/>
                  <a:ea typeface="宋体" panose="02010600030101010101" pitchFamily="2" charset="-122"/>
                </a:endParaRPr>
              </a:p>
            </p:txBody>
          </p:sp>
          <p:sp>
            <p:nvSpPr>
              <p:cNvPr id="6810" name="Freeform 3771"/>
              <p:cNvSpPr/>
              <p:nvPr/>
            </p:nvSpPr>
            <p:spPr bwMode="auto">
              <a:xfrm>
                <a:off x="5376863" y="2333625"/>
                <a:ext cx="107950" cy="101600"/>
              </a:xfrm>
              <a:custGeom>
                <a:avLst/>
                <a:gdLst>
                  <a:gd name="T0" fmla="*/ 21 w 34"/>
                  <a:gd name="T1" fmla="*/ 32 h 32"/>
                  <a:gd name="T2" fmla="*/ 14 w 34"/>
                  <a:gd name="T3" fmla="*/ 11 h 32"/>
                  <a:gd name="T4" fmla="*/ 23 w 34"/>
                  <a:gd name="T5" fmla="*/ 32 h 32"/>
                  <a:gd name="T6" fmla="*/ 9 w 34"/>
                  <a:gd name="T7" fmla="*/ 0 h 32"/>
                  <a:gd name="T8" fmla="*/ 21 w 34"/>
                  <a:gd name="T9" fmla="*/ 32 h 32"/>
                </a:gdLst>
                <a:ahLst/>
                <a:cxnLst>
                  <a:cxn ang="0">
                    <a:pos x="T0" y="T1"/>
                  </a:cxn>
                  <a:cxn ang="0">
                    <a:pos x="T2" y="T3"/>
                  </a:cxn>
                  <a:cxn ang="0">
                    <a:pos x="T4" y="T5"/>
                  </a:cxn>
                  <a:cxn ang="0">
                    <a:pos x="T6" y="T7"/>
                  </a:cxn>
                  <a:cxn ang="0">
                    <a:pos x="T8" y="T9"/>
                  </a:cxn>
                </a:cxnLst>
                <a:rect l="0" t="0" r="r" b="b"/>
                <a:pathLst>
                  <a:path w="34" h="32">
                    <a:moveTo>
                      <a:pt x="21" y="32"/>
                    </a:moveTo>
                    <a:cubicBezTo>
                      <a:pt x="21" y="27"/>
                      <a:pt x="18" y="19"/>
                      <a:pt x="14" y="11"/>
                    </a:cubicBezTo>
                    <a:cubicBezTo>
                      <a:pt x="14" y="11"/>
                      <a:pt x="20" y="21"/>
                      <a:pt x="23" y="32"/>
                    </a:cubicBezTo>
                    <a:cubicBezTo>
                      <a:pt x="24" y="30"/>
                      <a:pt x="34" y="9"/>
                      <a:pt x="9" y="0"/>
                    </a:cubicBezTo>
                    <a:cubicBezTo>
                      <a:pt x="9" y="0"/>
                      <a:pt x="0" y="24"/>
                      <a:pt x="21" y="3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1219170"/>
                <a:endParaRPr lang="zh-CN" altLang="en-US" sz="2400">
                  <a:solidFill>
                    <a:srgbClr val="333333"/>
                  </a:solidFill>
                  <a:latin typeface="Calibri"/>
                  <a:ea typeface="宋体" panose="02010600030101010101" pitchFamily="2" charset="-122"/>
                </a:endParaRPr>
              </a:p>
            </p:txBody>
          </p:sp>
          <p:sp>
            <p:nvSpPr>
              <p:cNvPr id="6811" name="Freeform 3772"/>
              <p:cNvSpPr/>
              <p:nvPr/>
            </p:nvSpPr>
            <p:spPr bwMode="auto">
              <a:xfrm>
                <a:off x="5307013" y="2387600"/>
                <a:ext cx="120650" cy="111125"/>
              </a:xfrm>
              <a:custGeom>
                <a:avLst/>
                <a:gdLst>
                  <a:gd name="T0" fmla="*/ 20 w 38"/>
                  <a:gd name="T1" fmla="*/ 34 h 35"/>
                  <a:gd name="T2" fmla="*/ 17 w 38"/>
                  <a:gd name="T3" fmla="*/ 12 h 35"/>
                  <a:gd name="T4" fmla="*/ 21 w 38"/>
                  <a:gd name="T5" fmla="*/ 35 h 35"/>
                  <a:gd name="T6" fmla="*/ 16 w 38"/>
                  <a:gd name="T7" fmla="*/ 0 h 35"/>
                  <a:gd name="T8" fmla="*/ 20 w 38"/>
                  <a:gd name="T9" fmla="*/ 34 h 35"/>
                </a:gdLst>
                <a:ahLst/>
                <a:cxnLst>
                  <a:cxn ang="0">
                    <a:pos x="T0" y="T1"/>
                  </a:cxn>
                  <a:cxn ang="0">
                    <a:pos x="T2" y="T3"/>
                  </a:cxn>
                  <a:cxn ang="0">
                    <a:pos x="T4" y="T5"/>
                  </a:cxn>
                  <a:cxn ang="0">
                    <a:pos x="T6" y="T7"/>
                  </a:cxn>
                  <a:cxn ang="0">
                    <a:pos x="T8" y="T9"/>
                  </a:cxn>
                </a:cxnLst>
                <a:rect l="0" t="0" r="r" b="b"/>
                <a:pathLst>
                  <a:path w="38" h="35">
                    <a:moveTo>
                      <a:pt x="20" y="34"/>
                    </a:moveTo>
                    <a:cubicBezTo>
                      <a:pt x="20" y="30"/>
                      <a:pt x="20" y="21"/>
                      <a:pt x="17" y="12"/>
                    </a:cubicBezTo>
                    <a:cubicBezTo>
                      <a:pt x="17" y="12"/>
                      <a:pt x="21" y="24"/>
                      <a:pt x="21" y="35"/>
                    </a:cubicBezTo>
                    <a:cubicBezTo>
                      <a:pt x="23" y="33"/>
                      <a:pt x="38" y="16"/>
                      <a:pt x="16" y="0"/>
                    </a:cubicBezTo>
                    <a:cubicBezTo>
                      <a:pt x="16" y="0"/>
                      <a:pt x="0" y="21"/>
                      <a:pt x="20" y="34"/>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1219170"/>
                <a:endParaRPr lang="zh-CN" altLang="en-US" sz="2400">
                  <a:solidFill>
                    <a:srgbClr val="333333"/>
                  </a:solidFill>
                  <a:latin typeface="Calibri"/>
                  <a:ea typeface="宋体" panose="02010600030101010101" pitchFamily="2" charset="-122"/>
                </a:endParaRPr>
              </a:p>
            </p:txBody>
          </p:sp>
          <p:sp>
            <p:nvSpPr>
              <p:cNvPr id="6812" name="Freeform 3773"/>
              <p:cNvSpPr/>
              <p:nvPr/>
            </p:nvSpPr>
            <p:spPr bwMode="auto">
              <a:xfrm>
                <a:off x="5221288" y="2422525"/>
                <a:ext cx="117475" cy="111125"/>
              </a:xfrm>
              <a:custGeom>
                <a:avLst/>
                <a:gdLst>
                  <a:gd name="T0" fmla="*/ 19 w 37"/>
                  <a:gd name="T1" fmla="*/ 12 h 35"/>
                  <a:gd name="T2" fmla="*/ 15 w 37"/>
                  <a:gd name="T3" fmla="*/ 35 h 35"/>
                  <a:gd name="T4" fmla="*/ 21 w 37"/>
                  <a:gd name="T5" fmla="*/ 0 h 35"/>
                  <a:gd name="T6" fmla="*/ 14 w 37"/>
                  <a:gd name="T7" fmla="*/ 34 h 35"/>
                  <a:gd name="T8" fmla="*/ 19 w 37"/>
                  <a:gd name="T9" fmla="*/ 12 h 35"/>
                </a:gdLst>
                <a:ahLst/>
                <a:cxnLst>
                  <a:cxn ang="0">
                    <a:pos x="T0" y="T1"/>
                  </a:cxn>
                  <a:cxn ang="0">
                    <a:pos x="T2" y="T3"/>
                  </a:cxn>
                  <a:cxn ang="0">
                    <a:pos x="T4" y="T5"/>
                  </a:cxn>
                  <a:cxn ang="0">
                    <a:pos x="T6" y="T7"/>
                  </a:cxn>
                  <a:cxn ang="0">
                    <a:pos x="T8" y="T9"/>
                  </a:cxn>
                </a:cxnLst>
                <a:rect l="0" t="0" r="r" b="b"/>
                <a:pathLst>
                  <a:path w="37" h="35">
                    <a:moveTo>
                      <a:pt x="19" y="12"/>
                    </a:moveTo>
                    <a:cubicBezTo>
                      <a:pt x="19" y="12"/>
                      <a:pt x="19" y="24"/>
                      <a:pt x="15" y="35"/>
                    </a:cubicBezTo>
                    <a:cubicBezTo>
                      <a:pt x="18" y="34"/>
                      <a:pt x="37" y="22"/>
                      <a:pt x="21" y="0"/>
                    </a:cubicBezTo>
                    <a:cubicBezTo>
                      <a:pt x="21" y="0"/>
                      <a:pt x="0" y="16"/>
                      <a:pt x="14" y="34"/>
                    </a:cubicBezTo>
                    <a:cubicBezTo>
                      <a:pt x="16" y="30"/>
                      <a:pt x="19" y="21"/>
                      <a:pt x="19" y="1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1219170"/>
                <a:endParaRPr lang="zh-CN" altLang="en-US" sz="2400">
                  <a:solidFill>
                    <a:srgbClr val="333333"/>
                  </a:solidFill>
                  <a:latin typeface="Calibri"/>
                  <a:ea typeface="宋体" panose="02010600030101010101" pitchFamily="2" charset="-122"/>
                </a:endParaRPr>
              </a:p>
            </p:txBody>
          </p:sp>
          <p:sp>
            <p:nvSpPr>
              <p:cNvPr id="6813" name="Freeform 3774"/>
              <p:cNvSpPr/>
              <p:nvPr/>
            </p:nvSpPr>
            <p:spPr bwMode="auto">
              <a:xfrm>
                <a:off x="5303838" y="2530475"/>
                <a:ext cx="111125" cy="117475"/>
              </a:xfrm>
              <a:custGeom>
                <a:avLst/>
                <a:gdLst>
                  <a:gd name="T0" fmla="*/ 1 w 35"/>
                  <a:gd name="T1" fmla="*/ 13 h 37"/>
                  <a:gd name="T2" fmla="*/ 23 w 35"/>
                  <a:gd name="T3" fmla="*/ 19 h 37"/>
                  <a:gd name="T4" fmla="*/ 0 w 35"/>
                  <a:gd name="T5" fmla="*/ 14 h 37"/>
                  <a:gd name="T6" fmla="*/ 35 w 35"/>
                  <a:gd name="T7" fmla="*/ 21 h 37"/>
                  <a:gd name="T8" fmla="*/ 1 w 35"/>
                  <a:gd name="T9" fmla="*/ 13 h 37"/>
                </a:gdLst>
                <a:ahLst/>
                <a:cxnLst>
                  <a:cxn ang="0">
                    <a:pos x="T0" y="T1"/>
                  </a:cxn>
                  <a:cxn ang="0">
                    <a:pos x="T2" y="T3"/>
                  </a:cxn>
                  <a:cxn ang="0">
                    <a:pos x="T4" y="T5"/>
                  </a:cxn>
                  <a:cxn ang="0">
                    <a:pos x="T6" y="T7"/>
                  </a:cxn>
                  <a:cxn ang="0">
                    <a:pos x="T8" y="T9"/>
                  </a:cxn>
                </a:cxnLst>
                <a:rect l="0" t="0" r="r" b="b"/>
                <a:pathLst>
                  <a:path w="35" h="37">
                    <a:moveTo>
                      <a:pt x="1" y="13"/>
                    </a:moveTo>
                    <a:cubicBezTo>
                      <a:pt x="6" y="15"/>
                      <a:pt x="14" y="18"/>
                      <a:pt x="23" y="19"/>
                    </a:cubicBezTo>
                    <a:cubicBezTo>
                      <a:pt x="23" y="19"/>
                      <a:pt x="11" y="18"/>
                      <a:pt x="0" y="14"/>
                    </a:cubicBezTo>
                    <a:cubicBezTo>
                      <a:pt x="2" y="17"/>
                      <a:pt x="13" y="37"/>
                      <a:pt x="35" y="21"/>
                    </a:cubicBezTo>
                    <a:cubicBezTo>
                      <a:pt x="35" y="21"/>
                      <a:pt x="20" y="0"/>
                      <a:pt x="1" y="1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1219170"/>
                <a:endParaRPr lang="zh-CN" altLang="en-US" sz="2400">
                  <a:solidFill>
                    <a:srgbClr val="333333"/>
                  </a:solidFill>
                  <a:latin typeface="Calibri"/>
                  <a:ea typeface="宋体" panose="02010600030101010101" pitchFamily="2" charset="-122"/>
                </a:endParaRPr>
              </a:p>
            </p:txBody>
          </p:sp>
          <p:sp>
            <p:nvSpPr>
              <p:cNvPr id="6814" name="Freeform 3775"/>
              <p:cNvSpPr/>
              <p:nvPr/>
            </p:nvSpPr>
            <p:spPr bwMode="auto">
              <a:xfrm>
                <a:off x="5408613" y="2466975"/>
                <a:ext cx="111125" cy="120650"/>
              </a:xfrm>
              <a:custGeom>
                <a:avLst/>
                <a:gdLst>
                  <a:gd name="T0" fmla="*/ 1 w 35"/>
                  <a:gd name="T1" fmla="*/ 20 h 38"/>
                  <a:gd name="T2" fmla="*/ 23 w 35"/>
                  <a:gd name="T3" fmla="*/ 17 h 38"/>
                  <a:gd name="T4" fmla="*/ 0 w 35"/>
                  <a:gd name="T5" fmla="*/ 21 h 38"/>
                  <a:gd name="T6" fmla="*/ 35 w 35"/>
                  <a:gd name="T7" fmla="*/ 15 h 38"/>
                  <a:gd name="T8" fmla="*/ 1 w 35"/>
                  <a:gd name="T9" fmla="*/ 20 h 38"/>
                </a:gdLst>
                <a:ahLst/>
                <a:cxnLst>
                  <a:cxn ang="0">
                    <a:pos x="T0" y="T1"/>
                  </a:cxn>
                  <a:cxn ang="0">
                    <a:pos x="T2" y="T3"/>
                  </a:cxn>
                  <a:cxn ang="0">
                    <a:pos x="T4" y="T5"/>
                  </a:cxn>
                  <a:cxn ang="0">
                    <a:pos x="T6" y="T7"/>
                  </a:cxn>
                  <a:cxn ang="0">
                    <a:pos x="T8" y="T9"/>
                  </a:cxn>
                </a:cxnLst>
                <a:rect l="0" t="0" r="r" b="b"/>
                <a:pathLst>
                  <a:path w="35" h="38">
                    <a:moveTo>
                      <a:pt x="1" y="20"/>
                    </a:moveTo>
                    <a:cubicBezTo>
                      <a:pt x="6" y="20"/>
                      <a:pt x="14" y="20"/>
                      <a:pt x="23" y="17"/>
                    </a:cubicBezTo>
                    <a:cubicBezTo>
                      <a:pt x="23" y="17"/>
                      <a:pt x="12" y="21"/>
                      <a:pt x="0" y="21"/>
                    </a:cubicBezTo>
                    <a:cubicBezTo>
                      <a:pt x="2" y="23"/>
                      <a:pt x="20" y="38"/>
                      <a:pt x="35" y="15"/>
                    </a:cubicBezTo>
                    <a:cubicBezTo>
                      <a:pt x="35" y="15"/>
                      <a:pt x="13" y="0"/>
                      <a:pt x="1" y="2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1219170"/>
                <a:endParaRPr lang="zh-CN" altLang="en-US" sz="2400">
                  <a:solidFill>
                    <a:srgbClr val="333333"/>
                  </a:solidFill>
                  <a:latin typeface="Calibri"/>
                  <a:ea typeface="宋体" panose="02010600030101010101" pitchFamily="2" charset="-122"/>
                </a:endParaRPr>
              </a:p>
            </p:txBody>
          </p:sp>
          <p:sp>
            <p:nvSpPr>
              <p:cNvPr id="6815" name="Freeform 3776"/>
              <p:cNvSpPr/>
              <p:nvPr/>
            </p:nvSpPr>
            <p:spPr bwMode="auto">
              <a:xfrm>
                <a:off x="5487988" y="2390775"/>
                <a:ext cx="98425" cy="104775"/>
              </a:xfrm>
              <a:custGeom>
                <a:avLst/>
                <a:gdLst>
                  <a:gd name="T0" fmla="*/ 0 w 31"/>
                  <a:gd name="T1" fmla="*/ 23 h 33"/>
                  <a:gd name="T2" fmla="*/ 21 w 31"/>
                  <a:gd name="T3" fmla="*/ 13 h 33"/>
                  <a:gd name="T4" fmla="*/ 0 w 31"/>
                  <a:gd name="T5" fmla="*/ 24 h 33"/>
                  <a:gd name="T6" fmla="*/ 31 w 31"/>
                  <a:gd name="T7" fmla="*/ 7 h 33"/>
                  <a:gd name="T8" fmla="*/ 0 w 31"/>
                  <a:gd name="T9" fmla="*/ 23 h 33"/>
                </a:gdLst>
                <a:ahLst/>
                <a:cxnLst>
                  <a:cxn ang="0">
                    <a:pos x="T0" y="T1"/>
                  </a:cxn>
                  <a:cxn ang="0">
                    <a:pos x="T2" y="T3"/>
                  </a:cxn>
                  <a:cxn ang="0">
                    <a:pos x="T4" y="T5"/>
                  </a:cxn>
                  <a:cxn ang="0">
                    <a:pos x="T6" y="T7"/>
                  </a:cxn>
                  <a:cxn ang="0">
                    <a:pos x="T8" y="T9"/>
                  </a:cxn>
                </a:cxnLst>
                <a:rect l="0" t="0" r="r" b="b"/>
                <a:pathLst>
                  <a:path w="31" h="33">
                    <a:moveTo>
                      <a:pt x="0" y="23"/>
                    </a:moveTo>
                    <a:cubicBezTo>
                      <a:pt x="5" y="21"/>
                      <a:pt x="13" y="18"/>
                      <a:pt x="21" y="13"/>
                    </a:cubicBezTo>
                    <a:cubicBezTo>
                      <a:pt x="21" y="13"/>
                      <a:pt x="11" y="20"/>
                      <a:pt x="0" y="24"/>
                    </a:cubicBezTo>
                    <a:cubicBezTo>
                      <a:pt x="3" y="25"/>
                      <a:pt x="24" y="33"/>
                      <a:pt x="31" y="7"/>
                    </a:cubicBezTo>
                    <a:cubicBezTo>
                      <a:pt x="31" y="7"/>
                      <a:pt x="5" y="0"/>
                      <a:pt x="0" y="2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1219170"/>
                <a:endParaRPr lang="zh-CN" altLang="en-US" sz="2400">
                  <a:solidFill>
                    <a:srgbClr val="333333"/>
                  </a:solidFill>
                  <a:latin typeface="Calibri"/>
                  <a:ea typeface="宋体" panose="02010600030101010101" pitchFamily="2" charset="-122"/>
                </a:endParaRPr>
              </a:p>
            </p:txBody>
          </p:sp>
          <p:sp>
            <p:nvSpPr>
              <p:cNvPr id="6816" name="Freeform 3777"/>
              <p:cNvSpPr/>
              <p:nvPr/>
            </p:nvSpPr>
            <p:spPr bwMode="auto">
              <a:xfrm>
                <a:off x="5541963" y="2286000"/>
                <a:ext cx="88900" cy="95250"/>
              </a:xfrm>
              <a:custGeom>
                <a:avLst/>
                <a:gdLst>
                  <a:gd name="T0" fmla="*/ 0 w 28"/>
                  <a:gd name="T1" fmla="*/ 23 h 30"/>
                  <a:gd name="T2" fmla="*/ 19 w 28"/>
                  <a:gd name="T3" fmla="*/ 10 h 30"/>
                  <a:gd name="T4" fmla="*/ 0 w 28"/>
                  <a:gd name="T5" fmla="*/ 24 h 30"/>
                  <a:gd name="T6" fmla="*/ 28 w 28"/>
                  <a:gd name="T7" fmla="*/ 3 h 30"/>
                  <a:gd name="T8" fmla="*/ 0 w 28"/>
                  <a:gd name="T9" fmla="*/ 23 h 30"/>
                </a:gdLst>
                <a:ahLst/>
                <a:cxnLst>
                  <a:cxn ang="0">
                    <a:pos x="T0" y="T1"/>
                  </a:cxn>
                  <a:cxn ang="0">
                    <a:pos x="T2" y="T3"/>
                  </a:cxn>
                  <a:cxn ang="0">
                    <a:pos x="T4" y="T5"/>
                  </a:cxn>
                  <a:cxn ang="0">
                    <a:pos x="T6" y="T7"/>
                  </a:cxn>
                  <a:cxn ang="0">
                    <a:pos x="T8" y="T9"/>
                  </a:cxn>
                </a:cxnLst>
                <a:rect l="0" t="0" r="r" b="b"/>
                <a:pathLst>
                  <a:path w="28" h="30">
                    <a:moveTo>
                      <a:pt x="0" y="23"/>
                    </a:moveTo>
                    <a:cubicBezTo>
                      <a:pt x="4" y="21"/>
                      <a:pt x="12" y="17"/>
                      <a:pt x="19" y="10"/>
                    </a:cubicBezTo>
                    <a:cubicBezTo>
                      <a:pt x="19" y="10"/>
                      <a:pt x="10" y="19"/>
                      <a:pt x="0" y="24"/>
                    </a:cubicBezTo>
                    <a:cubicBezTo>
                      <a:pt x="3" y="25"/>
                      <a:pt x="25" y="30"/>
                      <a:pt x="28" y="3"/>
                    </a:cubicBezTo>
                    <a:cubicBezTo>
                      <a:pt x="28" y="3"/>
                      <a:pt x="2" y="0"/>
                      <a:pt x="0" y="2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1219170"/>
                <a:endParaRPr lang="zh-CN" altLang="en-US" sz="2400">
                  <a:solidFill>
                    <a:srgbClr val="333333"/>
                  </a:solidFill>
                  <a:latin typeface="Calibri"/>
                  <a:ea typeface="宋体" panose="02010600030101010101" pitchFamily="2" charset="-122"/>
                </a:endParaRPr>
              </a:p>
            </p:txBody>
          </p:sp>
          <p:sp>
            <p:nvSpPr>
              <p:cNvPr id="6817" name="Freeform 3778"/>
              <p:cNvSpPr/>
              <p:nvPr/>
            </p:nvSpPr>
            <p:spPr bwMode="auto">
              <a:xfrm>
                <a:off x="5561013" y="2181225"/>
                <a:ext cx="92075" cy="88900"/>
              </a:xfrm>
              <a:custGeom>
                <a:avLst/>
                <a:gdLst>
                  <a:gd name="T0" fmla="*/ 3 w 29"/>
                  <a:gd name="T1" fmla="*/ 27 h 28"/>
                  <a:gd name="T2" fmla="*/ 18 w 29"/>
                  <a:gd name="T3" fmla="*/ 9 h 28"/>
                  <a:gd name="T4" fmla="*/ 4 w 29"/>
                  <a:gd name="T5" fmla="*/ 28 h 28"/>
                  <a:gd name="T6" fmla="*/ 25 w 29"/>
                  <a:gd name="T7" fmla="*/ 0 h 28"/>
                  <a:gd name="T8" fmla="*/ 3 w 29"/>
                  <a:gd name="T9" fmla="*/ 27 h 28"/>
                </a:gdLst>
                <a:ahLst/>
                <a:cxnLst>
                  <a:cxn ang="0">
                    <a:pos x="T0" y="T1"/>
                  </a:cxn>
                  <a:cxn ang="0">
                    <a:pos x="T2" y="T3"/>
                  </a:cxn>
                  <a:cxn ang="0">
                    <a:pos x="T4" y="T5"/>
                  </a:cxn>
                  <a:cxn ang="0">
                    <a:pos x="T6" y="T7"/>
                  </a:cxn>
                  <a:cxn ang="0">
                    <a:pos x="T8" y="T9"/>
                  </a:cxn>
                </a:cxnLst>
                <a:rect l="0" t="0" r="r" b="b"/>
                <a:pathLst>
                  <a:path w="29" h="28">
                    <a:moveTo>
                      <a:pt x="3" y="27"/>
                    </a:moveTo>
                    <a:cubicBezTo>
                      <a:pt x="7" y="24"/>
                      <a:pt x="13" y="18"/>
                      <a:pt x="18" y="9"/>
                    </a:cubicBezTo>
                    <a:cubicBezTo>
                      <a:pt x="18" y="9"/>
                      <a:pt x="12" y="20"/>
                      <a:pt x="4" y="28"/>
                    </a:cubicBezTo>
                    <a:cubicBezTo>
                      <a:pt x="7" y="28"/>
                      <a:pt x="29" y="27"/>
                      <a:pt x="25" y="0"/>
                    </a:cubicBezTo>
                    <a:cubicBezTo>
                      <a:pt x="25" y="0"/>
                      <a:pt x="0" y="4"/>
                      <a:pt x="3" y="2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1219170"/>
                <a:endParaRPr lang="zh-CN" altLang="en-US" sz="2400">
                  <a:solidFill>
                    <a:srgbClr val="333333"/>
                  </a:solidFill>
                  <a:latin typeface="Calibri"/>
                  <a:ea typeface="宋体" panose="02010600030101010101" pitchFamily="2" charset="-122"/>
                </a:endParaRPr>
              </a:p>
            </p:txBody>
          </p:sp>
          <p:sp>
            <p:nvSpPr>
              <p:cNvPr id="6818" name="Freeform 3779"/>
              <p:cNvSpPr/>
              <p:nvPr/>
            </p:nvSpPr>
            <p:spPr bwMode="auto">
              <a:xfrm>
                <a:off x="5541963" y="2070100"/>
                <a:ext cx="104775" cy="95250"/>
              </a:xfrm>
              <a:custGeom>
                <a:avLst/>
                <a:gdLst>
                  <a:gd name="T0" fmla="*/ 20 w 33"/>
                  <a:gd name="T1" fmla="*/ 10 h 30"/>
                  <a:gd name="T2" fmla="*/ 8 w 33"/>
                  <a:gd name="T3" fmla="*/ 30 h 30"/>
                  <a:gd name="T4" fmla="*/ 26 w 33"/>
                  <a:gd name="T5" fmla="*/ 0 h 30"/>
                  <a:gd name="T6" fmla="*/ 7 w 33"/>
                  <a:gd name="T7" fmla="*/ 29 h 30"/>
                  <a:gd name="T8" fmla="*/ 20 w 33"/>
                  <a:gd name="T9" fmla="*/ 10 h 30"/>
                </a:gdLst>
                <a:ahLst/>
                <a:cxnLst>
                  <a:cxn ang="0">
                    <a:pos x="T0" y="T1"/>
                  </a:cxn>
                  <a:cxn ang="0">
                    <a:pos x="T2" y="T3"/>
                  </a:cxn>
                  <a:cxn ang="0">
                    <a:pos x="T4" y="T5"/>
                  </a:cxn>
                  <a:cxn ang="0">
                    <a:pos x="T6" y="T7"/>
                  </a:cxn>
                  <a:cxn ang="0">
                    <a:pos x="T8" y="T9"/>
                  </a:cxn>
                </a:cxnLst>
                <a:rect l="0" t="0" r="r" b="b"/>
                <a:pathLst>
                  <a:path w="33" h="30">
                    <a:moveTo>
                      <a:pt x="20" y="10"/>
                    </a:moveTo>
                    <a:cubicBezTo>
                      <a:pt x="20" y="10"/>
                      <a:pt x="15" y="22"/>
                      <a:pt x="8" y="30"/>
                    </a:cubicBezTo>
                    <a:cubicBezTo>
                      <a:pt x="11" y="30"/>
                      <a:pt x="33" y="26"/>
                      <a:pt x="26" y="0"/>
                    </a:cubicBezTo>
                    <a:cubicBezTo>
                      <a:pt x="26" y="0"/>
                      <a:pt x="0" y="7"/>
                      <a:pt x="7" y="29"/>
                    </a:cubicBezTo>
                    <a:cubicBezTo>
                      <a:pt x="10" y="26"/>
                      <a:pt x="16" y="19"/>
                      <a:pt x="20" y="1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1219170"/>
                <a:endParaRPr lang="zh-CN" altLang="en-US" sz="2400">
                  <a:solidFill>
                    <a:srgbClr val="333333"/>
                  </a:solidFill>
                  <a:latin typeface="Calibri"/>
                  <a:ea typeface="宋体" panose="02010600030101010101" pitchFamily="2" charset="-122"/>
                </a:endParaRPr>
              </a:p>
            </p:txBody>
          </p:sp>
          <p:sp>
            <p:nvSpPr>
              <p:cNvPr id="6819" name="Freeform 3780"/>
              <p:cNvSpPr>
                <a:spLocks noEditPoints="1"/>
              </p:cNvSpPr>
              <p:nvPr/>
            </p:nvSpPr>
            <p:spPr bwMode="auto">
              <a:xfrm>
                <a:off x="4805363" y="2136775"/>
                <a:ext cx="755650" cy="581025"/>
              </a:xfrm>
              <a:custGeom>
                <a:avLst/>
                <a:gdLst>
                  <a:gd name="T0" fmla="*/ 139 w 238"/>
                  <a:gd name="T1" fmla="*/ 134 h 183"/>
                  <a:gd name="T2" fmla="*/ 205 w 238"/>
                  <a:gd name="T3" fmla="*/ 103 h 183"/>
                  <a:gd name="T4" fmla="*/ 236 w 238"/>
                  <a:gd name="T5" fmla="*/ 2 h 183"/>
                  <a:gd name="T6" fmla="*/ 234 w 238"/>
                  <a:gd name="T7" fmla="*/ 1 h 183"/>
                  <a:gd name="T8" fmla="*/ 232 w 238"/>
                  <a:gd name="T9" fmla="*/ 3 h 183"/>
                  <a:gd name="T10" fmla="*/ 202 w 238"/>
                  <a:gd name="T11" fmla="*/ 100 h 183"/>
                  <a:gd name="T12" fmla="*/ 126 w 238"/>
                  <a:gd name="T13" fmla="*/ 131 h 183"/>
                  <a:gd name="T14" fmla="*/ 122 w 238"/>
                  <a:gd name="T15" fmla="*/ 131 h 183"/>
                  <a:gd name="T16" fmla="*/ 119 w 238"/>
                  <a:gd name="T17" fmla="*/ 131 h 183"/>
                  <a:gd name="T18" fmla="*/ 116 w 238"/>
                  <a:gd name="T19" fmla="*/ 131 h 183"/>
                  <a:gd name="T20" fmla="*/ 113 w 238"/>
                  <a:gd name="T21" fmla="*/ 131 h 183"/>
                  <a:gd name="T22" fmla="*/ 36 w 238"/>
                  <a:gd name="T23" fmla="*/ 100 h 183"/>
                  <a:gd name="T24" fmla="*/ 6 w 238"/>
                  <a:gd name="T25" fmla="*/ 3 h 183"/>
                  <a:gd name="T26" fmla="*/ 5 w 238"/>
                  <a:gd name="T27" fmla="*/ 1 h 183"/>
                  <a:gd name="T28" fmla="*/ 2 w 238"/>
                  <a:gd name="T29" fmla="*/ 2 h 183"/>
                  <a:gd name="T30" fmla="*/ 33 w 238"/>
                  <a:gd name="T31" fmla="*/ 103 h 183"/>
                  <a:gd name="T32" fmla="*/ 99 w 238"/>
                  <a:gd name="T33" fmla="*/ 134 h 183"/>
                  <a:gd name="T34" fmla="*/ 86 w 238"/>
                  <a:gd name="T35" fmla="*/ 142 h 183"/>
                  <a:gd name="T36" fmla="*/ 87 w 238"/>
                  <a:gd name="T37" fmla="*/ 151 h 183"/>
                  <a:gd name="T38" fmla="*/ 95 w 238"/>
                  <a:gd name="T39" fmla="*/ 155 h 183"/>
                  <a:gd name="T40" fmla="*/ 115 w 238"/>
                  <a:gd name="T41" fmla="*/ 142 h 183"/>
                  <a:gd name="T42" fmla="*/ 115 w 238"/>
                  <a:gd name="T43" fmla="*/ 171 h 183"/>
                  <a:gd name="T44" fmla="*/ 113 w 238"/>
                  <a:gd name="T45" fmla="*/ 177 h 183"/>
                  <a:gd name="T46" fmla="*/ 104 w 238"/>
                  <a:gd name="T47" fmla="*/ 179 h 183"/>
                  <a:gd name="T48" fmla="*/ 101 w 238"/>
                  <a:gd name="T49" fmla="*/ 181 h 183"/>
                  <a:gd name="T50" fmla="*/ 103 w 238"/>
                  <a:gd name="T51" fmla="*/ 183 h 183"/>
                  <a:gd name="T52" fmla="*/ 105 w 238"/>
                  <a:gd name="T53" fmla="*/ 183 h 183"/>
                  <a:gd name="T54" fmla="*/ 115 w 238"/>
                  <a:gd name="T55" fmla="*/ 180 h 183"/>
                  <a:gd name="T56" fmla="*/ 119 w 238"/>
                  <a:gd name="T57" fmla="*/ 171 h 183"/>
                  <a:gd name="T58" fmla="*/ 119 w 238"/>
                  <a:gd name="T59" fmla="*/ 137 h 183"/>
                  <a:gd name="T60" fmla="*/ 119 w 238"/>
                  <a:gd name="T61" fmla="*/ 137 h 183"/>
                  <a:gd name="T62" fmla="*/ 120 w 238"/>
                  <a:gd name="T63" fmla="*/ 137 h 183"/>
                  <a:gd name="T64" fmla="*/ 120 w 238"/>
                  <a:gd name="T65" fmla="*/ 171 h 183"/>
                  <a:gd name="T66" fmla="*/ 123 w 238"/>
                  <a:gd name="T67" fmla="*/ 180 h 183"/>
                  <a:gd name="T68" fmla="*/ 134 w 238"/>
                  <a:gd name="T69" fmla="*/ 183 h 183"/>
                  <a:gd name="T70" fmla="*/ 135 w 238"/>
                  <a:gd name="T71" fmla="*/ 183 h 183"/>
                  <a:gd name="T72" fmla="*/ 137 w 238"/>
                  <a:gd name="T73" fmla="*/ 181 h 183"/>
                  <a:gd name="T74" fmla="*/ 135 w 238"/>
                  <a:gd name="T75" fmla="*/ 179 h 183"/>
                  <a:gd name="T76" fmla="*/ 126 w 238"/>
                  <a:gd name="T77" fmla="*/ 177 h 183"/>
                  <a:gd name="T78" fmla="*/ 124 w 238"/>
                  <a:gd name="T79" fmla="*/ 171 h 183"/>
                  <a:gd name="T80" fmla="*/ 124 w 238"/>
                  <a:gd name="T81" fmla="*/ 142 h 183"/>
                  <a:gd name="T82" fmla="*/ 144 w 238"/>
                  <a:gd name="T83" fmla="*/ 155 h 183"/>
                  <a:gd name="T84" fmla="*/ 144 w 238"/>
                  <a:gd name="T85" fmla="*/ 155 h 183"/>
                  <a:gd name="T86" fmla="*/ 152 w 238"/>
                  <a:gd name="T87" fmla="*/ 151 h 183"/>
                  <a:gd name="T88" fmla="*/ 153 w 238"/>
                  <a:gd name="T89" fmla="*/ 142 h 183"/>
                  <a:gd name="T90" fmla="*/ 139 w 238"/>
                  <a:gd name="T91" fmla="*/ 134 h 183"/>
                  <a:gd name="T92" fmla="*/ 95 w 238"/>
                  <a:gd name="T93" fmla="*/ 151 h 183"/>
                  <a:gd name="T94" fmla="*/ 90 w 238"/>
                  <a:gd name="T95" fmla="*/ 149 h 183"/>
                  <a:gd name="T96" fmla="*/ 89 w 238"/>
                  <a:gd name="T97" fmla="*/ 144 h 183"/>
                  <a:gd name="T98" fmla="*/ 113 w 238"/>
                  <a:gd name="T99" fmla="*/ 135 h 183"/>
                  <a:gd name="T100" fmla="*/ 115 w 238"/>
                  <a:gd name="T101" fmla="*/ 135 h 183"/>
                  <a:gd name="T102" fmla="*/ 115 w 238"/>
                  <a:gd name="T103" fmla="*/ 136 h 183"/>
                  <a:gd name="T104" fmla="*/ 95 w 238"/>
                  <a:gd name="T105" fmla="*/ 151 h 183"/>
                  <a:gd name="T106" fmla="*/ 148 w 238"/>
                  <a:gd name="T107" fmla="*/ 149 h 183"/>
                  <a:gd name="T108" fmla="*/ 144 w 238"/>
                  <a:gd name="T109" fmla="*/ 151 h 183"/>
                  <a:gd name="T110" fmla="*/ 144 w 238"/>
                  <a:gd name="T111" fmla="*/ 151 h 183"/>
                  <a:gd name="T112" fmla="*/ 124 w 238"/>
                  <a:gd name="T113" fmla="*/ 136 h 183"/>
                  <a:gd name="T114" fmla="*/ 124 w 238"/>
                  <a:gd name="T115" fmla="*/ 135 h 183"/>
                  <a:gd name="T116" fmla="*/ 126 w 238"/>
                  <a:gd name="T117" fmla="*/ 135 h 183"/>
                  <a:gd name="T118" fmla="*/ 149 w 238"/>
                  <a:gd name="T119" fmla="*/ 144 h 183"/>
                  <a:gd name="T120" fmla="*/ 148 w 238"/>
                  <a:gd name="T121" fmla="*/ 149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38" h="183">
                    <a:moveTo>
                      <a:pt x="139" y="134"/>
                    </a:moveTo>
                    <a:cubicBezTo>
                      <a:pt x="157" y="131"/>
                      <a:pt x="184" y="124"/>
                      <a:pt x="205" y="103"/>
                    </a:cubicBezTo>
                    <a:cubicBezTo>
                      <a:pt x="228" y="80"/>
                      <a:pt x="238" y="46"/>
                      <a:pt x="236" y="2"/>
                    </a:cubicBezTo>
                    <a:cubicBezTo>
                      <a:pt x="236" y="1"/>
                      <a:pt x="235" y="0"/>
                      <a:pt x="234" y="1"/>
                    </a:cubicBezTo>
                    <a:cubicBezTo>
                      <a:pt x="233" y="1"/>
                      <a:pt x="232" y="2"/>
                      <a:pt x="232" y="3"/>
                    </a:cubicBezTo>
                    <a:cubicBezTo>
                      <a:pt x="234" y="45"/>
                      <a:pt x="224" y="78"/>
                      <a:pt x="202" y="100"/>
                    </a:cubicBezTo>
                    <a:cubicBezTo>
                      <a:pt x="176" y="126"/>
                      <a:pt x="140" y="130"/>
                      <a:pt x="126" y="131"/>
                    </a:cubicBezTo>
                    <a:cubicBezTo>
                      <a:pt x="124" y="131"/>
                      <a:pt x="123" y="131"/>
                      <a:pt x="122" y="131"/>
                    </a:cubicBezTo>
                    <a:cubicBezTo>
                      <a:pt x="121" y="131"/>
                      <a:pt x="120" y="131"/>
                      <a:pt x="119" y="131"/>
                    </a:cubicBezTo>
                    <a:cubicBezTo>
                      <a:pt x="118" y="131"/>
                      <a:pt x="117" y="131"/>
                      <a:pt x="116" y="131"/>
                    </a:cubicBezTo>
                    <a:cubicBezTo>
                      <a:pt x="115" y="131"/>
                      <a:pt x="114" y="131"/>
                      <a:pt x="113" y="131"/>
                    </a:cubicBezTo>
                    <a:cubicBezTo>
                      <a:pt x="98" y="130"/>
                      <a:pt x="62" y="126"/>
                      <a:pt x="36" y="100"/>
                    </a:cubicBezTo>
                    <a:cubicBezTo>
                      <a:pt x="14" y="78"/>
                      <a:pt x="4" y="45"/>
                      <a:pt x="6" y="3"/>
                    </a:cubicBezTo>
                    <a:cubicBezTo>
                      <a:pt x="7" y="2"/>
                      <a:pt x="6" y="1"/>
                      <a:pt x="5" y="1"/>
                    </a:cubicBezTo>
                    <a:cubicBezTo>
                      <a:pt x="3" y="0"/>
                      <a:pt x="3" y="1"/>
                      <a:pt x="2" y="2"/>
                    </a:cubicBezTo>
                    <a:cubicBezTo>
                      <a:pt x="0" y="46"/>
                      <a:pt x="10" y="80"/>
                      <a:pt x="33" y="103"/>
                    </a:cubicBezTo>
                    <a:cubicBezTo>
                      <a:pt x="54" y="124"/>
                      <a:pt x="81" y="131"/>
                      <a:pt x="99" y="134"/>
                    </a:cubicBezTo>
                    <a:cubicBezTo>
                      <a:pt x="93" y="136"/>
                      <a:pt x="88" y="138"/>
                      <a:pt x="86" y="142"/>
                    </a:cubicBezTo>
                    <a:cubicBezTo>
                      <a:pt x="85" y="144"/>
                      <a:pt x="84" y="147"/>
                      <a:pt x="87" y="151"/>
                    </a:cubicBezTo>
                    <a:cubicBezTo>
                      <a:pt x="89" y="154"/>
                      <a:pt x="91" y="155"/>
                      <a:pt x="95" y="155"/>
                    </a:cubicBezTo>
                    <a:cubicBezTo>
                      <a:pt x="102" y="155"/>
                      <a:pt x="109" y="148"/>
                      <a:pt x="115" y="142"/>
                    </a:cubicBezTo>
                    <a:cubicBezTo>
                      <a:pt x="115" y="171"/>
                      <a:pt x="115" y="171"/>
                      <a:pt x="115" y="171"/>
                    </a:cubicBezTo>
                    <a:cubicBezTo>
                      <a:pt x="115" y="174"/>
                      <a:pt x="114" y="176"/>
                      <a:pt x="113" y="177"/>
                    </a:cubicBezTo>
                    <a:cubicBezTo>
                      <a:pt x="109" y="180"/>
                      <a:pt x="104" y="179"/>
                      <a:pt x="104" y="179"/>
                    </a:cubicBezTo>
                    <a:cubicBezTo>
                      <a:pt x="103" y="179"/>
                      <a:pt x="102" y="180"/>
                      <a:pt x="101" y="181"/>
                    </a:cubicBezTo>
                    <a:cubicBezTo>
                      <a:pt x="101" y="182"/>
                      <a:pt x="102" y="183"/>
                      <a:pt x="103" y="183"/>
                    </a:cubicBezTo>
                    <a:cubicBezTo>
                      <a:pt x="103" y="183"/>
                      <a:pt x="104" y="183"/>
                      <a:pt x="105" y="183"/>
                    </a:cubicBezTo>
                    <a:cubicBezTo>
                      <a:pt x="107" y="183"/>
                      <a:pt x="112" y="183"/>
                      <a:pt x="115" y="180"/>
                    </a:cubicBezTo>
                    <a:cubicBezTo>
                      <a:pt x="118" y="178"/>
                      <a:pt x="119" y="175"/>
                      <a:pt x="119" y="171"/>
                    </a:cubicBezTo>
                    <a:cubicBezTo>
                      <a:pt x="119" y="137"/>
                      <a:pt x="119" y="137"/>
                      <a:pt x="119" y="137"/>
                    </a:cubicBezTo>
                    <a:cubicBezTo>
                      <a:pt x="119" y="137"/>
                      <a:pt x="119" y="137"/>
                      <a:pt x="119" y="137"/>
                    </a:cubicBezTo>
                    <a:cubicBezTo>
                      <a:pt x="119" y="137"/>
                      <a:pt x="119" y="137"/>
                      <a:pt x="120" y="137"/>
                    </a:cubicBezTo>
                    <a:cubicBezTo>
                      <a:pt x="120" y="171"/>
                      <a:pt x="120" y="171"/>
                      <a:pt x="120" y="171"/>
                    </a:cubicBezTo>
                    <a:cubicBezTo>
                      <a:pt x="120" y="175"/>
                      <a:pt x="121" y="178"/>
                      <a:pt x="123" y="180"/>
                    </a:cubicBezTo>
                    <a:cubicBezTo>
                      <a:pt x="126" y="183"/>
                      <a:pt x="131" y="183"/>
                      <a:pt x="134" y="183"/>
                    </a:cubicBezTo>
                    <a:cubicBezTo>
                      <a:pt x="134" y="183"/>
                      <a:pt x="135" y="183"/>
                      <a:pt x="135" y="183"/>
                    </a:cubicBezTo>
                    <a:cubicBezTo>
                      <a:pt x="136" y="183"/>
                      <a:pt x="137" y="182"/>
                      <a:pt x="137" y="181"/>
                    </a:cubicBezTo>
                    <a:cubicBezTo>
                      <a:pt x="137" y="180"/>
                      <a:pt x="136" y="179"/>
                      <a:pt x="135" y="179"/>
                    </a:cubicBezTo>
                    <a:cubicBezTo>
                      <a:pt x="135" y="179"/>
                      <a:pt x="129" y="180"/>
                      <a:pt x="126" y="177"/>
                    </a:cubicBezTo>
                    <a:cubicBezTo>
                      <a:pt x="124" y="176"/>
                      <a:pt x="124" y="174"/>
                      <a:pt x="124" y="171"/>
                    </a:cubicBezTo>
                    <a:cubicBezTo>
                      <a:pt x="124" y="142"/>
                      <a:pt x="124" y="142"/>
                      <a:pt x="124" y="142"/>
                    </a:cubicBezTo>
                    <a:cubicBezTo>
                      <a:pt x="129" y="148"/>
                      <a:pt x="137" y="155"/>
                      <a:pt x="144" y="155"/>
                    </a:cubicBezTo>
                    <a:cubicBezTo>
                      <a:pt x="144" y="155"/>
                      <a:pt x="144" y="155"/>
                      <a:pt x="144" y="155"/>
                    </a:cubicBezTo>
                    <a:cubicBezTo>
                      <a:pt x="147" y="155"/>
                      <a:pt x="150" y="154"/>
                      <a:pt x="152" y="151"/>
                    </a:cubicBezTo>
                    <a:cubicBezTo>
                      <a:pt x="154" y="147"/>
                      <a:pt x="154" y="144"/>
                      <a:pt x="153" y="142"/>
                    </a:cubicBezTo>
                    <a:cubicBezTo>
                      <a:pt x="151" y="138"/>
                      <a:pt x="145" y="136"/>
                      <a:pt x="139" y="134"/>
                    </a:cubicBezTo>
                    <a:close/>
                    <a:moveTo>
                      <a:pt x="95" y="151"/>
                    </a:moveTo>
                    <a:cubicBezTo>
                      <a:pt x="93" y="151"/>
                      <a:pt x="91" y="151"/>
                      <a:pt x="90" y="149"/>
                    </a:cubicBezTo>
                    <a:cubicBezTo>
                      <a:pt x="88" y="147"/>
                      <a:pt x="89" y="145"/>
                      <a:pt x="89" y="144"/>
                    </a:cubicBezTo>
                    <a:cubicBezTo>
                      <a:pt x="91" y="140"/>
                      <a:pt x="104" y="136"/>
                      <a:pt x="113" y="135"/>
                    </a:cubicBezTo>
                    <a:cubicBezTo>
                      <a:pt x="113" y="135"/>
                      <a:pt x="114" y="135"/>
                      <a:pt x="115" y="135"/>
                    </a:cubicBezTo>
                    <a:cubicBezTo>
                      <a:pt x="115" y="136"/>
                      <a:pt x="115" y="136"/>
                      <a:pt x="115" y="136"/>
                    </a:cubicBezTo>
                    <a:cubicBezTo>
                      <a:pt x="110" y="142"/>
                      <a:pt x="101" y="151"/>
                      <a:pt x="95" y="151"/>
                    </a:cubicBezTo>
                    <a:close/>
                    <a:moveTo>
                      <a:pt x="148" y="149"/>
                    </a:moveTo>
                    <a:cubicBezTo>
                      <a:pt x="147" y="151"/>
                      <a:pt x="146" y="151"/>
                      <a:pt x="144" y="151"/>
                    </a:cubicBezTo>
                    <a:cubicBezTo>
                      <a:pt x="144" y="151"/>
                      <a:pt x="144" y="151"/>
                      <a:pt x="144" y="151"/>
                    </a:cubicBezTo>
                    <a:cubicBezTo>
                      <a:pt x="137" y="151"/>
                      <a:pt x="129" y="142"/>
                      <a:pt x="124" y="136"/>
                    </a:cubicBezTo>
                    <a:cubicBezTo>
                      <a:pt x="124" y="135"/>
                      <a:pt x="124" y="135"/>
                      <a:pt x="124" y="135"/>
                    </a:cubicBezTo>
                    <a:cubicBezTo>
                      <a:pt x="124" y="135"/>
                      <a:pt x="125" y="135"/>
                      <a:pt x="126" y="135"/>
                    </a:cubicBezTo>
                    <a:cubicBezTo>
                      <a:pt x="135" y="136"/>
                      <a:pt x="147" y="140"/>
                      <a:pt x="149" y="144"/>
                    </a:cubicBezTo>
                    <a:cubicBezTo>
                      <a:pt x="150" y="145"/>
                      <a:pt x="150" y="147"/>
                      <a:pt x="148" y="14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1219170"/>
                <a:endParaRPr lang="zh-CN" altLang="en-US" sz="2400">
                  <a:solidFill>
                    <a:srgbClr val="333333"/>
                  </a:solidFill>
                  <a:latin typeface="Calibri"/>
                  <a:ea typeface="宋体" panose="02010600030101010101" pitchFamily="2" charset="-122"/>
                </a:endParaRPr>
              </a:p>
            </p:txBody>
          </p:sp>
          <p:sp>
            <p:nvSpPr>
              <p:cNvPr id="6820" name="Freeform 3781"/>
              <p:cNvSpPr/>
              <p:nvPr/>
            </p:nvSpPr>
            <p:spPr bwMode="auto">
              <a:xfrm>
                <a:off x="4818063" y="2092325"/>
                <a:ext cx="92075" cy="88900"/>
              </a:xfrm>
              <a:custGeom>
                <a:avLst/>
                <a:gdLst>
                  <a:gd name="T0" fmla="*/ 19 w 29"/>
                  <a:gd name="T1" fmla="*/ 9 h 28"/>
                  <a:gd name="T2" fmla="*/ 6 w 29"/>
                  <a:gd name="T3" fmla="*/ 28 h 28"/>
                  <a:gd name="T4" fmla="*/ 27 w 29"/>
                  <a:gd name="T5" fmla="*/ 0 h 28"/>
                  <a:gd name="T6" fmla="*/ 5 w 29"/>
                  <a:gd name="T7" fmla="*/ 28 h 28"/>
                  <a:gd name="T8" fmla="*/ 19 w 29"/>
                  <a:gd name="T9" fmla="*/ 9 h 28"/>
                </a:gdLst>
                <a:ahLst/>
                <a:cxnLst>
                  <a:cxn ang="0">
                    <a:pos x="T0" y="T1"/>
                  </a:cxn>
                  <a:cxn ang="0">
                    <a:pos x="T2" y="T3"/>
                  </a:cxn>
                  <a:cxn ang="0">
                    <a:pos x="T4" y="T5"/>
                  </a:cxn>
                  <a:cxn ang="0">
                    <a:pos x="T6" y="T7"/>
                  </a:cxn>
                  <a:cxn ang="0">
                    <a:pos x="T8" y="T9"/>
                  </a:cxn>
                </a:cxnLst>
                <a:rect l="0" t="0" r="r" b="b"/>
                <a:pathLst>
                  <a:path w="29" h="28">
                    <a:moveTo>
                      <a:pt x="19" y="9"/>
                    </a:moveTo>
                    <a:cubicBezTo>
                      <a:pt x="13" y="16"/>
                      <a:pt x="8" y="24"/>
                      <a:pt x="6" y="28"/>
                    </a:cubicBezTo>
                    <a:cubicBezTo>
                      <a:pt x="29" y="26"/>
                      <a:pt x="27" y="0"/>
                      <a:pt x="27" y="0"/>
                    </a:cubicBezTo>
                    <a:cubicBezTo>
                      <a:pt x="0" y="3"/>
                      <a:pt x="4" y="25"/>
                      <a:pt x="5" y="28"/>
                    </a:cubicBezTo>
                    <a:cubicBezTo>
                      <a:pt x="10" y="18"/>
                      <a:pt x="19" y="9"/>
                      <a:pt x="19" y="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1219170"/>
                <a:endParaRPr lang="zh-CN" altLang="en-US" sz="2400">
                  <a:solidFill>
                    <a:srgbClr val="333333"/>
                  </a:solidFill>
                  <a:latin typeface="Calibri"/>
                  <a:ea typeface="宋体" panose="02010600030101010101" pitchFamily="2" charset="-122"/>
                </a:endParaRPr>
              </a:p>
            </p:txBody>
          </p:sp>
          <p:sp>
            <p:nvSpPr>
              <p:cNvPr id="6821" name="Freeform 3782"/>
              <p:cNvSpPr/>
              <p:nvPr/>
            </p:nvSpPr>
            <p:spPr bwMode="auto">
              <a:xfrm>
                <a:off x="4827588" y="2190750"/>
                <a:ext cx="95250" cy="88900"/>
              </a:xfrm>
              <a:custGeom>
                <a:avLst/>
                <a:gdLst>
                  <a:gd name="T0" fmla="*/ 5 w 30"/>
                  <a:gd name="T1" fmla="*/ 28 h 28"/>
                  <a:gd name="T2" fmla="*/ 20 w 30"/>
                  <a:gd name="T3" fmla="*/ 9 h 28"/>
                  <a:gd name="T4" fmla="*/ 7 w 30"/>
                  <a:gd name="T5" fmla="*/ 28 h 28"/>
                  <a:gd name="T6" fmla="*/ 27 w 30"/>
                  <a:gd name="T7" fmla="*/ 0 h 28"/>
                  <a:gd name="T8" fmla="*/ 5 w 30"/>
                  <a:gd name="T9" fmla="*/ 28 h 28"/>
                </a:gdLst>
                <a:ahLst/>
                <a:cxnLst>
                  <a:cxn ang="0">
                    <a:pos x="T0" y="T1"/>
                  </a:cxn>
                  <a:cxn ang="0">
                    <a:pos x="T2" y="T3"/>
                  </a:cxn>
                  <a:cxn ang="0">
                    <a:pos x="T4" y="T5"/>
                  </a:cxn>
                  <a:cxn ang="0">
                    <a:pos x="T6" y="T7"/>
                  </a:cxn>
                  <a:cxn ang="0">
                    <a:pos x="T8" y="T9"/>
                  </a:cxn>
                </a:cxnLst>
                <a:rect l="0" t="0" r="r" b="b"/>
                <a:pathLst>
                  <a:path w="30" h="28">
                    <a:moveTo>
                      <a:pt x="5" y="28"/>
                    </a:moveTo>
                    <a:cubicBezTo>
                      <a:pt x="11" y="18"/>
                      <a:pt x="20" y="9"/>
                      <a:pt x="20" y="9"/>
                    </a:cubicBezTo>
                    <a:cubicBezTo>
                      <a:pt x="13" y="16"/>
                      <a:pt x="9" y="23"/>
                      <a:pt x="7" y="28"/>
                    </a:cubicBezTo>
                    <a:cubicBezTo>
                      <a:pt x="30" y="26"/>
                      <a:pt x="27" y="0"/>
                      <a:pt x="27" y="0"/>
                    </a:cubicBezTo>
                    <a:cubicBezTo>
                      <a:pt x="0" y="2"/>
                      <a:pt x="5" y="25"/>
                      <a:pt x="5" y="28"/>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1219170"/>
                <a:endParaRPr lang="zh-CN" altLang="en-US" sz="2400">
                  <a:solidFill>
                    <a:srgbClr val="333333"/>
                  </a:solidFill>
                  <a:latin typeface="Calibri"/>
                  <a:ea typeface="宋体" panose="02010600030101010101" pitchFamily="2" charset="-122"/>
                </a:endParaRPr>
              </a:p>
            </p:txBody>
          </p:sp>
          <p:sp>
            <p:nvSpPr>
              <p:cNvPr id="6822" name="Freeform 3783"/>
              <p:cNvSpPr/>
              <p:nvPr/>
            </p:nvSpPr>
            <p:spPr bwMode="auto">
              <a:xfrm>
                <a:off x="4849813" y="2270125"/>
                <a:ext cx="92075" cy="85725"/>
              </a:xfrm>
              <a:custGeom>
                <a:avLst/>
                <a:gdLst>
                  <a:gd name="T0" fmla="*/ 5 w 29"/>
                  <a:gd name="T1" fmla="*/ 27 h 27"/>
                  <a:gd name="T2" fmla="*/ 19 w 29"/>
                  <a:gd name="T3" fmla="*/ 9 h 27"/>
                  <a:gd name="T4" fmla="*/ 6 w 29"/>
                  <a:gd name="T5" fmla="*/ 27 h 27"/>
                  <a:gd name="T6" fmla="*/ 27 w 29"/>
                  <a:gd name="T7" fmla="*/ 0 h 27"/>
                  <a:gd name="T8" fmla="*/ 5 w 29"/>
                  <a:gd name="T9" fmla="*/ 27 h 27"/>
                </a:gdLst>
                <a:ahLst/>
                <a:cxnLst>
                  <a:cxn ang="0">
                    <a:pos x="T0" y="T1"/>
                  </a:cxn>
                  <a:cxn ang="0">
                    <a:pos x="T2" y="T3"/>
                  </a:cxn>
                  <a:cxn ang="0">
                    <a:pos x="T4" y="T5"/>
                  </a:cxn>
                  <a:cxn ang="0">
                    <a:pos x="T6" y="T7"/>
                  </a:cxn>
                  <a:cxn ang="0">
                    <a:pos x="T8" y="T9"/>
                  </a:cxn>
                </a:cxnLst>
                <a:rect l="0" t="0" r="r" b="b"/>
                <a:pathLst>
                  <a:path w="29" h="27">
                    <a:moveTo>
                      <a:pt x="5" y="27"/>
                    </a:moveTo>
                    <a:cubicBezTo>
                      <a:pt x="10" y="17"/>
                      <a:pt x="19" y="9"/>
                      <a:pt x="19" y="9"/>
                    </a:cubicBezTo>
                    <a:cubicBezTo>
                      <a:pt x="13" y="16"/>
                      <a:pt x="8" y="23"/>
                      <a:pt x="6" y="27"/>
                    </a:cubicBezTo>
                    <a:cubicBezTo>
                      <a:pt x="29" y="26"/>
                      <a:pt x="27" y="0"/>
                      <a:pt x="27" y="0"/>
                    </a:cubicBezTo>
                    <a:cubicBezTo>
                      <a:pt x="0" y="2"/>
                      <a:pt x="4" y="24"/>
                      <a:pt x="5" y="2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1219170"/>
                <a:endParaRPr lang="zh-CN" altLang="en-US" sz="2400">
                  <a:solidFill>
                    <a:srgbClr val="333333"/>
                  </a:solidFill>
                  <a:latin typeface="Calibri"/>
                  <a:ea typeface="宋体" panose="02010600030101010101" pitchFamily="2" charset="-122"/>
                </a:endParaRPr>
              </a:p>
            </p:txBody>
          </p:sp>
          <p:sp>
            <p:nvSpPr>
              <p:cNvPr id="6823" name="Freeform 3784"/>
              <p:cNvSpPr/>
              <p:nvPr/>
            </p:nvSpPr>
            <p:spPr bwMode="auto">
              <a:xfrm>
                <a:off x="4881563" y="2333625"/>
                <a:ext cx="111125" cy="101600"/>
              </a:xfrm>
              <a:custGeom>
                <a:avLst/>
                <a:gdLst>
                  <a:gd name="T0" fmla="*/ 12 w 35"/>
                  <a:gd name="T1" fmla="*/ 32 h 32"/>
                  <a:gd name="T2" fmla="*/ 21 w 35"/>
                  <a:gd name="T3" fmla="*/ 11 h 32"/>
                  <a:gd name="T4" fmla="*/ 13 w 35"/>
                  <a:gd name="T5" fmla="*/ 32 h 32"/>
                  <a:gd name="T6" fmla="*/ 25 w 35"/>
                  <a:gd name="T7" fmla="*/ 0 h 32"/>
                  <a:gd name="T8" fmla="*/ 12 w 35"/>
                  <a:gd name="T9" fmla="*/ 32 h 32"/>
                </a:gdLst>
                <a:ahLst/>
                <a:cxnLst>
                  <a:cxn ang="0">
                    <a:pos x="T0" y="T1"/>
                  </a:cxn>
                  <a:cxn ang="0">
                    <a:pos x="T2" y="T3"/>
                  </a:cxn>
                  <a:cxn ang="0">
                    <a:pos x="T4" y="T5"/>
                  </a:cxn>
                  <a:cxn ang="0">
                    <a:pos x="T6" y="T7"/>
                  </a:cxn>
                  <a:cxn ang="0">
                    <a:pos x="T8" y="T9"/>
                  </a:cxn>
                </a:cxnLst>
                <a:rect l="0" t="0" r="r" b="b"/>
                <a:pathLst>
                  <a:path w="35" h="32">
                    <a:moveTo>
                      <a:pt x="12" y="32"/>
                    </a:moveTo>
                    <a:cubicBezTo>
                      <a:pt x="14" y="21"/>
                      <a:pt x="21" y="11"/>
                      <a:pt x="21" y="11"/>
                    </a:cubicBezTo>
                    <a:cubicBezTo>
                      <a:pt x="16" y="19"/>
                      <a:pt x="14" y="27"/>
                      <a:pt x="13" y="32"/>
                    </a:cubicBezTo>
                    <a:cubicBezTo>
                      <a:pt x="35" y="24"/>
                      <a:pt x="25" y="0"/>
                      <a:pt x="25" y="0"/>
                    </a:cubicBezTo>
                    <a:cubicBezTo>
                      <a:pt x="0" y="9"/>
                      <a:pt x="10" y="30"/>
                      <a:pt x="12" y="3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1219170"/>
                <a:endParaRPr lang="zh-CN" altLang="en-US" sz="2400">
                  <a:solidFill>
                    <a:srgbClr val="333333"/>
                  </a:solidFill>
                  <a:latin typeface="Calibri"/>
                  <a:ea typeface="宋体" panose="02010600030101010101" pitchFamily="2" charset="-122"/>
                </a:endParaRPr>
              </a:p>
            </p:txBody>
          </p:sp>
          <p:sp>
            <p:nvSpPr>
              <p:cNvPr id="6824" name="Freeform 3785"/>
              <p:cNvSpPr/>
              <p:nvPr/>
            </p:nvSpPr>
            <p:spPr bwMode="auto">
              <a:xfrm>
                <a:off x="4941888" y="2387600"/>
                <a:ext cx="117475" cy="111125"/>
              </a:xfrm>
              <a:custGeom>
                <a:avLst/>
                <a:gdLst>
                  <a:gd name="T0" fmla="*/ 20 w 37"/>
                  <a:gd name="T1" fmla="*/ 12 h 35"/>
                  <a:gd name="T2" fmla="*/ 18 w 37"/>
                  <a:gd name="T3" fmla="*/ 34 h 35"/>
                  <a:gd name="T4" fmla="*/ 22 w 37"/>
                  <a:gd name="T5" fmla="*/ 0 h 35"/>
                  <a:gd name="T6" fmla="*/ 17 w 37"/>
                  <a:gd name="T7" fmla="*/ 35 h 35"/>
                  <a:gd name="T8" fmla="*/ 20 w 37"/>
                  <a:gd name="T9" fmla="*/ 12 h 35"/>
                </a:gdLst>
                <a:ahLst/>
                <a:cxnLst>
                  <a:cxn ang="0">
                    <a:pos x="T0" y="T1"/>
                  </a:cxn>
                  <a:cxn ang="0">
                    <a:pos x="T2" y="T3"/>
                  </a:cxn>
                  <a:cxn ang="0">
                    <a:pos x="T4" y="T5"/>
                  </a:cxn>
                  <a:cxn ang="0">
                    <a:pos x="T6" y="T7"/>
                  </a:cxn>
                  <a:cxn ang="0">
                    <a:pos x="T8" y="T9"/>
                  </a:cxn>
                </a:cxnLst>
                <a:rect l="0" t="0" r="r" b="b"/>
                <a:pathLst>
                  <a:path w="37" h="35">
                    <a:moveTo>
                      <a:pt x="20" y="12"/>
                    </a:moveTo>
                    <a:cubicBezTo>
                      <a:pt x="17" y="21"/>
                      <a:pt x="17" y="30"/>
                      <a:pt x="18" y="34"/>
                    </a:cubicBezTo>
                    <a:cubicBezTo>
                      <a:pt x="37" y="21"/>
                      <a:pt x="22" y="0"/>
                      <a:pt x="22" y="0"/>
                    </a:cubicBezTo>
                    <a:cubicBezTo>
                      <a:pt x="0" y="16"/>
                      <a:pt x="15" y="33"/>
                      <a:pt x="17" y="35"/>
                    </a:cubicBezTo>
                    <a:cubicBezTo>
                      <a:pt x="16" y="24"/>
                      <a:pt x="20" y="12"/>
                      <a:pt x="20" y="1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1219170"/>
                <a:endParaRPr lang="zh-CN" altLang="en-US" sz="2400">
                  <a:solidFill>
                    <a:srgbClr val="333333"/>
                  </a:solidFill>
                  <a:latin typeface="Calibri"/>
                  <a:ea typeface="宋体" panose="02010600030101010101" pitchFamily="2" charset="-122"/>
                </a:endParaRPr>
              </a:p>
            </p:txBody>
          </p:sp>
          <p:sp>
            <p:nvSpPr>
              <p:cNvPr id="6825" name="Freeform 3786"/>
              <p:cNvSpPr/>
              <p:nvPr/>
            </p:nvSpPr>
            <p:spPr bwMode="auto">
              <a:xfrm>
                <a:off x="5027613" y="2422525"/>
                <a:ext cx="117475" cy="111125"/>
              </a:xfrm>
              <a:custGeom>
                <a:avLst/>
                <a:gdLst>
                  <a:gd name="T0" fmla="*/ 22 w 37"/>
                  <a:gd name="T1" fmla="*/ 35 h 35"/>
                  <a:gd name="T2" fmla="*/ 18 w 37"/>
                  <a:gd name="T3" fmla="*/ 12 h 35"/>
                  <a:gd name="T4" fmla="*/ 23 w 37"/>
                  <a:gd name="T5" fmla="*/ 34 h 35"/>
                  <a:gd name="T6" fmla="*/ 16 w 37"/>
                  <a:gd name="T7" fmla="*/ 0 h 35"/>
                  <a:gd name="T8" fmla="*/ 22 w 37"/>
                  <a:gd name="T9" fmla="*/ 35 h 35"/>
                </a:gdLst>
                <a:ahLst/>
                <a:cxnLst>
                  <a:cxn ang="0">
                    <a:pos x="T0" y="T1"/>
                  </a:cxn>
                  <a:cxn ang="0">
                    <a:pos x="T2" y="T3"/>
                  </a:cxn>
                  <a:cxn ang="0">
                    <a:pos x="T4" y="T5"/>
                  </a:cxn>
                  <a:cxn ang="0">
                    <a:pos x="T6" y="T7"/>
                  </a:cxn>
                  <a:cxn ang="0">
                    <a:pos x="T8" y="T9"/>
                  </a:cxn>
                </a:cxnLst>
                <a:rect l="0" t="0" r="r" b="b"/>
                <a:pathLst>
                  <a:path w="37" h="35">
                    <a:moveTo>
                      <a:pt x="22" y="35"/>
                    </a:moveTo>
                    <a:cubicBezTo>
                      <a:pt x="18" y="24"/>
                      <a:pt x="18" y="12"/>
                      <a:pt x="18" y="12"/>
                    </a:cubicBezTo>
                    <a:cubicBezTo>
                      <a:pt x="19" y="21"/>
                      <a:pt x="21" y="30"/>
                      <a:pt x="23" y="34"/>
                    </a:cubicBezTo>
                    <a:cubicBezTo>
                      <a:pt x="37" y="16"/>
                      <a:pt x="16" y="0"/>
                      <a:pt x="16" y="0"/>
                    </a:cubicBezTo>
                    <a:cubicBezTo>
                      <a:pt x="0" y="22"/>
                      <a:pt x="20" y="34"/>
                      <a:pt x="22" y="3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1219170"/>
                <a:endParaRPr lang="zh-CN" altLang="en-US" sz="2400">
                  <a:solidFill>
                    <a:srgbClr val="333333"/>
                  </a:solidFill>
                  <a:latin typeface="Calibri"/>
                  <a:ea typeface="宋体" panose="02010600030101010101" pitchFamily="2" charset="-122"/>
                </a:endParaRPr>
              </a:p>
            </p:txBody>
          </p:sp>
          <p:sp>
            <p:nvSpPr>
              <p:cNvPr id="6826" name="Freeform 3787"/>
              <p:cNvSpPr/>
              <p:nvPr/>
            </p:nvSpPr>
            <p:spPr bwMode="auto">
              <a:xfrm>
                <a:off x="4951413" y="2530475"/>
                <a:ext cx="111125" cy="117475"/>
              </a:xfrm>
              <a:custGeom>
                <a:avLst/>
                <a:gdLst>
                  <a:gd name="T0" fmla="*/ 34 w 35"/>
                  <a:gd name="T1" fmla="*/ 13 h 37"/>
                  <a:gd name="T2" fmla="*/ 0 w 35"/>
                  <a:gd name="T3" fmla="*/ 21 h 37"/>
                  <a:gd name="T4" fmla="*/ 35 w 35"/>
                  <a:gd name="T5" fmla="*/ 14 h 37"/>
                  <a:gd name="T6" fmla="*/ 12 w 35"/>
                  <a:gd name="T7" fmla="*/ 19 h 37"/>
                  <a:gd name="T8" fmla="*/ 34 w 35"/>
                  <a:gd name="T9" fmla="*/ 13 h 37"/>
                </a:gdLst>
                <a:ahLst/>
                <a:cxnLst>
                  <a:cxn ang="0">
                    <a:pos x="T0" y="T1"/>
                  </a:cxn>
                  <a:cxn ang="0">
                    <a:pos x="T2" y="T3"/>
                  </a:cxn>
                  <a:cxn ang="0">
                    <a:pos x="T4" y="T5"/>
                  </a:cxn>
                  <a:cxn ang="0">
                    <a:pos x="T6" y="T7"/>
                  </a:cxn>
                  <a:cxn ang="0">
                    <a:pos x="T8" y="T9"/>
                  </a:cxn>
                </a:cxnLst>
                <a:rect l="0" t="0" r="r" b="b"/>
                <a:pathLst>
                  <a:path w="35" h="37">
                    <a:moveTo>
                      <a:pt x="34" y="13"/>
                    </a:moveTo>
                    <a:cubicBezTo>
                      <a:pt x="16" y="0"/>
                      <a:pt x="0" y="21"/>
                      <a:pt x="0" y="21"/>
                    </a:cubicBezTo>
                    <a:cubicBezTo>
                      <a:pt x="22" y="37"/>
                      <a:pt x="34" y="17"/>
                      <a:pt x="35" y="14"/>
                    </a:cubicBezTo>
                    <a:cubicBezTo>
                      <a:pt x="24" y="18"/>
                      <a:pt x="12" y="19"/>
                      <a:pt x="12" y="19"/>
                    </a:cubicBezTo>
                    <a:cubicBezTo>
                      <a:pt x="21" y="18"/>
                      <a:pt x="30" y="15"/>
                      <a:pt x="34" y="1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1219170"/>
                <a:endParaRPr lang="zh-CN" altLang="en-US" sz="2400">
                  <a:solidFill>
                    <a:srgbClr val="333333"/>
                  </a:solidFill>
                  <a:latin typeface="Calibri"/>
                  <a:ea typeface="宋体" panose="02010600030101010101" pitchFamily="2" charset="-122"/>
                </a:endParaRPr>
              </a:p>
            </p:txBody>
          </p:sp>
          <p:sp>
            <p:nvSpPr>
              <p:cNvPr id="6827" name="Freeform 3788"/>
              <p:cNvSpPr/>
              <p:nvPr/>
            </p:nvSpPr>
            <p:spPr bwMode="auto">
              <a:xfrm>
                <a:off x="4846638" y="2466975"/>
                <a:ext cx="111125" cy="120650"/>
              </a:xfrm>
              <a:custGeom>
                <a:avLst/>
                <a:gdLst>
                  <a:gd name="T0" fmla="*/ 12 w 35"/>
                  <a:gd name="T1" fmla="*/ 17 h 38"/>
                  <a:gd name="T2" fmla="*/ 35 w 35"/>
                  <a:gd name="T3" fmla="*/ 20 h 38"/>
                  <a:gd name="T4" fmla="*/ 0 w 35"/>
                  <a:gd name="T5" fmla="*/ 15 h 38"/>
                  <a:gd name="T6" fmla="*/ 35 w 35"/>
                  <a:gd name="T7" fmla="*/ 21 h 38"/>
                  <a:gd name="T8" fmla="*/ 12 w 35"/>
                  <a:gd name="T9" fmla="*/ 17 h 38"/>
                </a:gdLst>
                <a:ahLst/>
                <a:cxnLst>
                  <a:cxn ang="0">
                    <a:pos x="T0" y="T1"/>
                  </a:cxn>
                  <a:cxn ang="0">
                    <a:pos x="T2" y="T3"/>
                  </a:cxn>
                  <a:cxn ang="0">
                    <a:pos x="T4" y="T5"/>
                  </a:cxn>
                  <a:cxn ang="0">
                    <a:pos x="T6" y="T7"/>
                  </a:cxn>
                  <a:cxn ang="0">
                    <a:pos x="T8" y="T9"/>
                  </a:cxn>
                </a:cxnLst>
                <a:rect l="0" t="0" r="r" b="b"/>
                <a:pathLst>
                  <a:path w="35" h="38">
                    <a:moveTo>
                      <a:pt x="12" y="17"/>
                    </a:moveTo>
                    <a:cubicBezTo>
                      <a:pt x="21" y="20"/>
                      <a:pt x="30" y="20"/>
                      <a:pt x="35" y="20"/>
                    </a:cubicBezTo>
                    <a:cubicBezTo>
                      <a:pt x="22" y="0"/>
                      <a:pt x="0" y="15"/>
                      <a:pt x="0" y="15"/>
                    </a:cubicBezTo>
                    <a:cubicBezTo>
                      <a:pt x="16" y="38"/>
                      <a:pt x="33" y="23"/>
                      <a:pt x="35" y="21"/>
                    </a:cubicBezTo>
                    <a:cubicBezTo>
                      <a:pt x="24" y="21"/>
                      <a:pt x="12" y="17"/>
                      <a:pt x="12" y="1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1219170"/>
                <a:endParaRPr lang="zh-CN" altLang="en-US" sz="2400">
                  <a:solidFill>
                    <a:srgbClr val="333333"/>
                  </a:solidFill>
                  <a:latin typeface="Calibri"/>
                  <a:ea typeface="宋体" panose="02010600030101010101" pitchFamily="2" charset="-122"/>
                </a:endParaRPr>
              </a:p>
            </p:txBody>
          </p:sp>
          <p:sp>
            <p:nvSpPr>
              <p:cNvPr id="6828" name="Freeform 3789"/>
              <p:cNvSpPr/>
              <p:nvPr/>
            </p:nvSpPr>
            <p:spPr bwMode="auto">
              <a:xfrm>
                <a:off x="4779963" y="2390775"/>
                <a:ext cx="98425" cy="104775"/>
              </a:xfrm>
              <a:custGeom>
                <a:avLst/>
                <a:gdLst>
                  <a:gd name="T0" fmla="*/ 31 w 31"/>
                  <a:gd name="T1" fmla="*/ 24 h 33"/>
                  <a:gd name="T2" fmla="*/ 11 w 31"/>
                  <a:gd name="T3" fmla="*/ 13 h 33"/>
                  <a:gd name="T4" fmla="*/ 31 w 31"/>
                  <a:gd name="T5" fmla="*/ 23 h 33"/>
                  <a:gd name="T6" fmla="*/ 0 w 31"/>
                  <a:gd name="T7" fmla="*/ 7 h 33"/>
                  <a:gd name="T8" fmla="*/ 31 w 31"/>
                  <a:gd name="T9" fmla="*/ 24 h 33"/>
                </a:gdLst>
                <a:ahLst/>
                <a:cxnLst>
                  <a:cxn ang="0">
                    <a:pos x="T0" y="T1"/>
                  </a:cxn>
                  <a:cxn ang="0">
                    <a:pos x="T2" y="T3"/>
                  </a:cxn>
                  <a:cxn ang="0">
                    <a:pos x="T4" y="T5"/>
                  </a:cxn>
                  <a:cxn ang="0">
                    <a:pos x="T6" y="T7"/>
                  </a:cxn>
                  <a:cxn ang="0">
                    <a:pos x="T8" y="T9"/>
                  </a:cxn>
                </a:cxnLst>
                <a:rect l="0" t="0" r="r" b="b"/>
                <a:pathLst>
                  <a:path w="31" h="33">
                    <a:moveTo>
                      <a:pt x="31" y="24"/>
                    </a:moveTo>
                    <a:cubicBezTo>
                      <a:pt x="20" y="20"/>
                      <a:pt x="11" y="13"/>
                      <a:pt x="11" y="13"/>
                    </a:cubicBezTo>
                    <a:cubicBezTo>
                      <a:pt x="18" y="18"/>
                      <a:pt x="26" y="21"/>
                      <a:pt x="31" y="23"/>
                    </a:cubicBezTo>
                    <a:cubicBezTo>
                      <a:pt x="26" y="0"/>
                      <a:pt x="0" y="7"/>
                      <a:pt x="0" y="7"/>
                    </a:cubicBezTo>
                    <a:cubicBezTo>
                      <a:pt x="7" y="33"/>
                      <a:pt x="28" y="25"/>
                      <a:pt x="31" y="24"/>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1219170"/>
                <a:endParaRPr lang="zh-CN" altLang="en-US" sz="2400">
                  <a:solidFill>
                    <a:srgbClr val="333333"/>
                  </a:solidFill>
                  <a:latin typeface="Calibri"/>
                  <a:ea typeface="宋体" panose="02010600030101010101" pitchFamily="2" charset="-122"/>
                </a:endParaRPr>
              </a:p>
            </p:txBody>
          </p:sp>
          <p:sp>
            <p:nvSpPr>
              <p:cNvPr id="6829" name="Freeform 3790"/>
              <p:cNvSpPr/>
              <p:nvPr/>
            </p:nvSpPr>
            <p:spPr bwMode="auto">
              <a:xfrm>
                <a:off x="4735513" y="2286000"/>
                <a:ext cx="92075" cy="95250"/>
              </a:xfrm>
              <a:custGeom>
                <a:avLst/>
                <a:gdLst>
                  <a:gd name="T0" fmla="*/ 28 w 29"/>
                  <a:gd name="T1" fmla="*/ 24 h 30"/>
                  <a:gd name="T2" fmla="*/ 10 w 29"/>
                  <a:gd name="T3" fmla="*/ 10 h 30"/>
                  <a:gd name="T4" fmla="*/ 29 w 29"/>
                  <a:gd name="T5" fmla="*/ 23 h 30"/>
                  <a:gd name="T6" fmla="*/ 0 w 29"/>
                  <a:gd name="T7" fmla="*/ 3 h 30"/>
                  <a:gd name="T8" fmla="*/ 28 w 29"/>
                  <a:gd name="T9" fmla="*/ 24 h 30"/>
                </a:gdLst>
                <a:ahLst/>
                <a:cxnLst>
                  <a:cxn ang="0">
                    <a:pos x="T0" y="T1"/>
                  </a:cxn>
                  <a:cxn ang="0">
                    <a:pos x="T2" y="T3"/>
                  </a:cxn>
                  <a:cxn ang="0">
                    <a:pos x="T4" y="T5"/>
                  </a:cxn>
                  <a:cxn ang="0">
                    <a:pos x="T6" y="T7"/>
                  </a:cxn>
                  <a:cxn ang="0">
                    <a:pos x="T8" y="T9"/>
                  </a:cxn>
                </a:cxnLst>
                <a:rect l="0" t="0" r="r" b="b"/>
                <a:pathLst>
                  <a:path w="29" h="30">
                    <a:moveTo>
                      <a:pt x="28" y="24"/>
                    </a:moveTo>
                    <a:cubicBezTo>
                      <a:pt x="18" y="19"/>
                      <a:pt x="10" y="10"/>
                      <a:pt x="10" y="10"/>
                    </a:cubicBezTo>
                    <a:cubicBezTo>
                      <a:pt x="17" y="17"/>
                      <a:pt x="24" y="21"/>
                      <a:pt x="29" y="23"/>
                    </a:cubicBezTo>
                    <a:cubicBezTo>
                      <a:pt x="26" y="0"/>
                      <a:pt x="0" y="3"/>
                      <a:pt x="0" y="3"/>
                    </a:cubicBezTo>
                    <a:cubicBezTo>
                      <a:pt x="3" y="30"/>
                      <a:pt x="26" y="25"/>
                      <a:pt x="28" y="24"/>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1219170"/>
                <a:endParaRPr lang="zh-CN" altLang="en-US" sz="2400">
                  <a:solidFill>
                    <a:srgbClr val="333333"/>
                  </a:solidFill>
                  <a:latin typeface="Calibri"/>
                  <a:ea typeface="宋体" panose="02010600030101010101" pitchFamily="2" charset="-122"/>
                </a:endParaRPr>
              </a:p>
            </p:txBody>
          </p:sp>
          <p:sp>
            <p:nvSpPr>
              <p:cNvPr id="6830" name="Freeform 3791"/>
              <p:cNvSpPr/>
              <p:nvPr/>
            </p:nvSpPr>
            <p:spPr bwMode="auto">
              <a:xfrm>
                <a:off x="4713288" y="2181225"/>
                <a:ext cx="95250" cy="88900"/>
              </a:xfrm>
              <a:custGeom>
                <a:avLst/>
                <a:gdLst>
                  <a:gd name="T0" fmla="*/ 26 w 30"/>
                  <a:gd name="T1" fmla="*/ 28 h 28"/>
                  <a:gd name="T2" fmla="*/ 11 w 30"/>
                  <a:gd name="T3" fmla="*/ 9 h 28"/>
                  <a:gd name="T4" fmla="*/ 26 w 30"/>
                  <a:gd name="T5" fmla="*/ 27 h 28"/>
                  <a:gd name="T6" fmla="*/ 4 w 30"/>
                  <a:gd name="T7" fmla="*/ 0 h 28"/>
                  <a:gd name="T8" fmla="*/ 26 w 30"/>
                  <a:gd name="T9" fmla="*/ 28 h 28"/>
                </a:gdLst>
                <a:ahLst/>
                <a:cxnLst>
                  <a:cxn ang="0">
                    <a:pos x="T0" y="T1"/>
                  </a:cxn>
                  <a:cxn ang="0">
                    <a:pos x="T2" y="T3"/>
                  </a:cxn>
                  <a:cxn ang="0">
                    <a:pos x="T4" y="T5"/>
                  </a:cxn>
                  <a:cxn ang="0">
                    <a:pos x="T6" y="T7"/>
                  </a:cxn>
                  <a:cxn ang="0">
                    <a:pos x="T8" y="T9"/>
                  </a:cxn>
                </a:cxnLst>
                <a:rect l="0" t="0" r="r" b="b"/>
                <a:pathLst>
                  <a:path w="30" h="28">
                    <a:moveTo>
                      <a:pt x="26" y="28"/>
                    </a:moveTo>
                    <a:cubicBezTo>
                      <a:pt x="17" y="20"/>
                      <a:pt x="11" y="9"/>
                      <a:pt x="11" y="9"/>
                    </a:cubicBezTo>
                    <a:cubicBezTo>
                      <a:pt x="16" y="18"/>
                      <a:pt x="22" y="24"/>
                      <a:pt x="26" y="27"/>
                    </a:cubicBezTo>
                    <a:cubicBezTo>
                      <a:pt x="30" y="4"/>
                      <a:pt x="4" y="0"/>
                      <a:pt x="4" y="0"/>
                    </a:cubicBezTo>
                    <a:cubicBezTo>
                      <a:pt x="0" y="27"/>
                      <a:pt x="23" y="28"/>
                      <a:pt x="26" y="28"/>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1219170"/>
                <a:endParaRPr lang="zh-CN" altLang="en-US" sz="2400">
                  <a:solidFill>
                    <a:srgbClr val="333333"/>
                  </a:solidFill>
                  <a:latin typeface="Calibri"/>
                  <a:ea typeface="宋体" panose="02010600030101010101" pitchFamily="2" charset="-122"/>
                </a:endParaRPr>
              </a:p>
            </p:txBody>
          </p:sp>
          <p:sp>
            <p:nvSpPr>
              <p:cNvPr id="6831" name="Freeform 3792"/>
              <p:cNvSpPr/>
              <p:nvPr/>
            </p:nvSpPr>
            <p:spPr bwMode="auto">
              <a:xfrm>
                <a:off x="4719638" y="2070100"/>
                <a:ext cx="104775" cy="95250"/>
              </a:xfrm>
              <a:custGeom>
                <a:avLst/>
                <a:gdLst>
                  <a:gd name="T0" fmla="*/ 26 w 33"/>
                  <a:gd name="T1" fmla="*/ 30 h 30"/>
                  <a:gd name="T2" fmla="*/ 14 w 33"/>
                  <a:gd name="T3" fmla="*/ 10 h 30"/>
                  <a:gd name="T4" fmla="*/ 26 w 33"/>
                  <a:gd name="T5" fmla="*/ 29 h 30"/>
                  <a:gd name="T6" fmla="*/ 8 w 33"/>
                  <a:gd name="T7" fmla="*/ 0 h 30"/>
                  <a:gd name="T8" fmla="*/ 26 w 33"/>
                  <a:gd name="T9" fmla="*/ 30 h 30"/>
                </a:gdLst>
                <a:ahLst/>
                <a:cxnLst>
                  <a:cxn ang="0">
                    <a:pos x="T0" y="T1"/>
                  </a:cxn>
                  <a:cxn ang="0">
                    <a:pos x="T2" y="T3"/>
                  </a:cxn>
                  <a:cxn ang="0">
                    <a:pos x="T4" y="T5"/>
                  </a:cxn>
                  <a:cxn ang="0">
                    <a:pos x="T6" y="T7"/>
                  </a:cxn>
                  <a:cxn ang="0">
                    <a:pos x="T8" y="T9"/>
                  </a:cxn>
                </a:cxnLst>
                <a:rect l="0" t="0" r="r" b="b"/>
                <a:pathLst>
                  <a:path w="33" h="30">
                    <a:moveTo>
                      <a:pt x="26" y="30"/>
                    </a:moveTo>
                    <a:cubicBezTo>
                      <a:pt x="18" y="22"/>
                      <a:pt x="14" y="10"/>
                      <a:pt x="14" y="10"/>
                    </a:cubicBezTo>
                    <a:cubicBezTo>
                      <a:pt x="17" y="19"/>
                      <a:pt x="23" y="26"/>
                      <a:pt x="26" y="29"/>
                    </a:cubicBezTo>
                    <a:cubicBezTo>
                      <a:pt x="33" y="7"/>
                      <a:pt x="8" y="0"/>
                      <a:pt x="8" y="0"/>
                    </a:cubicBezTo>
                    <a:cubicBezTo>
                      <a:pt x="0" y="26"/>
                      <a:pt x="23" y="30"/>
                      <a:pt x="26" y="3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1219170"/>
                <a:endParaRPr lang="zh-CN" altLang="en-US" sz="2400">
                  <a:solidFill>
                    <a:srgbClr val="333333"/>
                  </a:solidFill>
                  <a:latin typeface="Calibri"/>
                  <a:ea typeface="宋体" panose="02010600030101010101" pitchFamily="2" charset="-122"/>
                </a:endParaRPr>
              </a:p>
            </p:txBody>
          </p:sp>
        </p:grpSp>
      </p:grpSp>
      <p:grpSp>
        <p:nvGrpSpPr>
          <p:cNvPr id="6896" name="PA_组合 6895"/>
          <p:cNvGrpSpPr/>
          <p:nvPr>
            <p:custDataLst>
              <p:tags r:id="rId3"/>
            </p:custDataLst>
          </p:nvPr>
        </p:nvGrpSpPr>
        <p:grpSpPr>
          <a:xfrm>
            <a:off x="6413613" y="1854137"/>
            <a:ext cx="2151199" cy="2150640"/>
            <a:chOff x="7407276" y="1171575"/>
            <a:chExt cx="2795588" cy="2794000"/>
          </a:xfrm>
        </p:grpSpPr>
        <p:sp>
          <p:nvSpPr>
            <p:cNvPr id="6832" name="Freeform 3793"/>
            <p:cNvSpPr/>
            <p:nvPr/>
          </p:nvSpPr>
          <p:spPr bwMode="auto">
            <a:xfrm>
              <a:off x="7407276" y="1171575"/>
              <a:ext cx="2795588" cy="2794000"/>
            </a:xfrm>
            <a:custGeom>
              <a:avLst/>
              <a:gdLst>
                <a:gd name="T0" fmla="*/ 863 w 880"/>
                <a:gd name="T1" fmla="*/ 466 h 880"/>
                <a:gd name="T2" fmla="*/ 863 w 880"/>
                <a:gd name="T3" fmla="*/ 414 h 880"/>
                <a:gd name="T4" fmla="*/ 855 w 880"/>
                <a:gd name="T5" fmla="*/ 356 h 880"/>
                <a:gd name="T6" fmla="*/ 842 w 880"/>
                <a:gd name="T7" fmla="*/ 306 h 880"/>
                <a:gd name="T8" fmla="*/ 819 w 880"/>
                <a:gd name="T9" fmla="*/ 251 h 880"/>
                <a:gd name="T10" fmla="*/ 794 w 880"/>
                <a:gd name="T11" fmla="*/ 206 h 880"/>
                <a:gd name="T12" fmla="*/ 757 w 880"/>
                <a:gd name="T13" fmla="*/ 160 h 880"/>
                <a:gd name="T14" fmla="*/ 721 w 880"/>
                <a:gd name="T15" fmla="*/ 123 h 880"/>
                <a:gd name="T16" fmla="*/ 674 w 880"/>
                <a:gd name="T17" fmla="*/ 87 h 880"/>
                <a:gd name="T18" fmla="*/ 630 w 880"/>
                <a:gd name="T19" fmla="*/ 61 h 880"/>
                <a:gd name="T20" fmla="*/ 575 w 880"/>
                <a:gd name="T21" fmla="*/ 39 h 880"/>
                <a:gd name="T22" fmla="*/ 525 w 880"/>
                <a:gd name="T23" fmla="*/ 25 h 880"/>
                <a:gd name="T24" fmla="*/ 466 w 880"/>
                <a:gd name="T25" fmla="*/ 18 h 880"/>
                <a:gd name="T26" fmla="*/ 415 w 880"/>
                <a:gd name="T27" fmla="*/ 17 h 880"/>
                <a:gd name="T28" fmla="*/ 356 w 880"/>
                <a:gd name="T29" fmla="*/ 25 h 880"/>
                <a:gd name="T30" fmla="*/ 306 w 880"/>
                <a:gd name="T31" fmla="*/ 38 h 880"/>
                <a:gd name="T32" fmla="*/ 252 w 880"/>
                <a:gd name="T33" fmla="*/ 61 h 880"/>
                <a:gd name="T34" fmla="*/ 207 w 880"/>
                <a:gd name="T35" fmla="*/ 86 h 880"/>
                <a:gd name="T36" fmla="*/ 160 w 880"/>
                <a:gd name="T37" fmla="*/ 123 h 880"/>
                <a:gd name="T38" fmla="*/ 123 w 880"/>
                <a:gd name="T39" fmla="*/ 159 h 880"/>
                <a:gd name="T40" fmla="*/ 87 w 880"/>
                <a:gd name="T41" fmla="*/ 206 h 880"/>
                <a:gd name="T42" fmla="*/ 61 w 880"/>
                <a:gd name="T43" fmla="*/ 250 h 880"/>
                <a:gd name="T44" fmla="*/ 39 w 880"/>
                <a:gd name="T45" fmla="*/ 305 h 880"/>
                <a:gd name="T46" fmla="*/ 25 w 880"/>
                <a:gd name="T47" fmla="*/ 355 h 880"/>
                <a:gd name="T48" fmla="*/ 18 w 880"/>
                <a:gd name="T49" fmla="*/ 414 h 880"/>
                <a:gd name="T50" fmla="*/ 17 w 880"/>
                <a:gd name="T51" fmla="*/ 465 h 880"/>
                <a:gd name="T52" fmla="*/ 25 w 880"/>
                <a:gd name="T53" fmla="*/ 524 h 880"/>
                <a:gd name="T54" fmla="*/ 38 w 880"/>
                <a:gd name="T55" fmla="*/ 574 h 880"/>
                <a:gd name="T56" fmla="*/ 61 w 880"/>
                <a:gd name="T57" fmla="*/ 629 h 880"/>
                <a:gd name="T58" fmla="*/ 87 w 880"/>
                <a:gd name="T59" fmla="*/ 674 h 880"/>
                <a:gd name="T60" fmla="*/ 123 w 880"/>
                <a:gd name="T61" fmla="*/ 720 h 880"/>
                <a:gd name="T62" fmla="*/ 159 w 880"/>
                <a:gd name="T63" fmla="*/ 757 h 880"/>
                <a:gd name="T64" fmla="*/ 206 w 880"/>
                <a:gd name="T65" fmla="*/ 793 h 880"/>
                <a:gd name="T66" fmla="*/ 251 w 880"/>
                <a:gd name="T67" fmla="*/ 819 h 880"/>
                <a:gd name="T68" fmla="*/ 306 w 880"/>
                <a:gd name="T69" fmla="*/ 841 h 880"/>
                <a:gd name="T70" fmla="*/ 355 w 880"/>
                <a:gd name="T71" fmla="*/ 855 h 880"/>
                <a:gd name="T72" fmla="*/ 414 w 880"/>
                <a:gd name="T73" fmla="*/ 862 h 880"/>
                <a:gd name="T74" fmla="*/ 466 w 880"/>
                <a:gd name="T75" fmla="*/ 863 h 880"/>
                <a:gd name="T76" fmla="*/ 524 w 880"/>
                <a:gd name="T77" fmla="*/ 855 h 880"/>
                <a:gd name="T78" fmla="*/ 574 w 880"/>
                <a:gd name="T79" fmla="*/ 842 h 880"/>
                <a:gd name="T80" fmla="*/ 629 w 880"/>
                <a:gd name="T81" fmla="*/ 819 h 880"/>
                <a:gd name="T82" fmla="*/ 674 w 880"/>
                <a:gd name="T83" fmla="*/ 794 h 880"/>
                <a:gd name="T84" fmla="*/ 721 w 880"/>
                <a:gd name="T85" fmla="*/ 757 h 880"/>
                <a:gd name="T86" fmla="*/ 757 w 880"/>
                <a:gd name="T87" fmla="*/ 721 h 880"/>
                <a:gd name="T88" fmla="*/ 793 w 880"/>
                <a:gd name="T89" fmla="*/ 674 h 880"/>
                <a:gd name="T90" fmla="*/ 819 w 880"/>
                <a:gd name="T91" fmla="*/ 629 h 880"/>
                <a:gd name="T92" fmla="*/ 842 w 880"/>
                <a:gd name="T93" fmla="*/ 574 h 880"/>
                <a:gd name="T94" fmla="*/ 856 w 880"/>
                <a:gd name="T95" fmla="*/ 525 h 8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880" h="880">
                  <a:moveTo>
                    <a:pt x="855" y="524"/>
                  </a:moveTo>
                  <a:cubicBezTo>
                    <a:pt x="842" y="506"/>
                    <a:pt x="846" y="480"/>
                    <a:pt x="863" y="466"/>
                  </a:cubicBezTo>
                  <a:cubicBezTo>
                    <a:pt x="863" y="465"/>
                    <a:pt x="863" y="465"/>
                    <a:pt x="863" y="465"/>
                  </a:cubicBezTo>
                  <a:cubicBezTo>
                    <a:pt x="880" y="451"/>
                    <a:pt x="880" y="428"/>
                    <a:pt x="863" y="414"/>
                  </a:cubicBezTo>
                  <a:cubicBezTo>
                    <a:pt x="863" y="414"/>
                    <a:pt x="863" y="414"/>
                    <a:pt x="863" y="414"/>
                  </a:cubicBezTo>
                  <a:cubicBezTo>
                    <a:pt x="846" y="400"/>
                    <a:pt x="842" y="374"/>
                    <a:pt x="855" y="356"/>
                  </a:cubicBezTo>
                  <a:cubicBezTo>
                    <a:pt x="856" y="355"/>
                    <a:pt x="856" y="355"/>
                    <a:pt x="856" y="355"/>
                  </a:cubicBezTo>
                  <a:cubicBezTo>
                    <a:pt x="868" y="337"/>
                    <a:pt x="862" y="315"/>
                    <a:pt x="842" y="306"/>
                  </a:cubicBezTo>
                  <a:cubicBezTo>
                    <a:pt x="842" y="305"/>
                    <a:pt x="842" y="305"/>
                    <a:pt x="842" y="305"/>
                  </a:cubicBezTo>
                  <a:cubicBezTo>
                    <a:pt x="822" y="296"/>
                    <a:pt x="811" y="272"/>
                    <a:pt x="819" y="251"/>
                  </a:cubicBezTo>
                  <a:cubicBezTo>
                    <a:pt x="819" y="250"/>
                    <a:pt x="819" y="250"/>
                    <a:pt x="819" y="250"/>
                  </a:cubicBezTo>
                  <a:cubicBezTo>
                    <a:pt x="827" y="230"/>
                    <a:pt x="816" y="210"/>
                    <a:pt x="794" y="206"/>
                  </a:cubicBezTo>
                  <a:cubicBezTo>
                    <a:pt x="793" y="206"/>
                    <a:pt x="793" y="206"/>
                    <a:pt x="793" y="206"/>
                  </a:cubicBezTo>
                  <a:cubicBezTo>
                    <a:pt x="771" y="203"/>
                    <a:pt x="755" y="182"/>
                    <a:pt x="757" y="160"/>
                  </a:cubicBezTo>
                  <a:cubicBezTo>
                    <a:pt x="757" y="159"/>
                    <a:pt x="757" y="159"/>
                    <a:pt x="757" y="159"/>
                  </a:cubicBezTo>
                  <a:cubicBezTo>
                    <a:pt x="760" y="137"/>
                    <a:pt x="743" y="121"/>
                    <a:pt x="721" y="123"/>
                  </a:cubicBezTo>
                  <a:cubicBezTo>
                    <a:pt x="721" y="123"/>
                    <a:pt x="721" y="123"/>
                    <a:pt x="721" y="123"/>
                  </a:cubicBezTo>
                  <a:cubicBezTo>
                    <a:pt x="699" y="125"/>
                    <a:pt x="678" y="109"/>
                    <a:pt x="674" y="87"/>
                  </a:cubicBezTo>
                  <a:cubicBezTo>
                    <a:pt x="674" y="86"/>
                    <a:pt x="674" y="86"/>
                    <a:pt x="674" y="86"/>
                  </a:cubicBezTo>
                  <a:cubicBezTo>
                    <a:pt x="670" y="65"/>
                    <a:pt x="650" y="53"/>
                    <a:pt x="630" y="61"/>
                  </a:cubicBezTo>
                  <a:cubicBezTo>
                    <a:pt x="629" y="61"/>
                    <a:pt x="629" y="61"/>
                    <a:pt x="629" y="61"/>
                  </a:cubicBezTo>
                  <a:cubicBezTo>
                    <a:pt x="608" y="69"/>
                    <a:pt x="584" y="59"/>
                    <a:pt x="575" y="39"/>
                  </a:cubicBezTo>
                  <a:cubicBezTo>
                    <a:pt x="574" y="38"/>
                    <a:pt x="574" y="38"/>
                    <a:pt x="574" y="38"/>
                  </a:cubicBezTo>
                  <a:cubicBezTo>
                    <a:pt x="565" y="18"/>
                    <a:pt x="543" y="12"/>
                    <a:pt x="525" y="25"/>
                  </a:cubicBezTo>
                  <a:cubicBezTo>
                    <a:pt x="524" y="25"/>
                    <a:pt x="524" y="25"/>
                    <a:pt x="524" y="25"/>
                  </a:cubicBezTo>
                  <a:cubicBezTo>
                    <a:pt x="506" y="38"/>
                    <a:pt x="480" y="34"/>
                    <a:pt x="466" y="18"/>
                  </a:cubicBezTo>
                  <a:cubicBezTo>
                    <a:pt x="466" y="17"/>
                    <a:pt x="466" y="17"/>
                    <a:pt x="466" y="17"/>
                  </a:cubicBezTo>
                  <a:cubicBezTo>
                    <a:pt x="452" y="0"/>
                    <a:pt x="429" y="0"/>
                    <a:pt x="415" y="17"/>
                  </a:cubicBezTo>
                  <a:cubicBezTo>
                    <a:pt x="414" y="18"/>
                    <a:pt x="414" y="18"/>
                    <a:pt x="414" y="18"/>
                  </a:cubicBezTo>
                  <a:cubicBezTo>
                    <a:pt x="400" y="35"/>
                    <a:pt x="374" y="38"/>
                    <a:pt x="356" y="25"/>
                  </a:cubicBezTo>
                  <a:cubicBezTo>
                    <a:pt x="355" y="25"/>
                    <a:pt x="355" y="25"/>
                    <a:pt x="355" y="25"/>
                  </a:cubicBezTo>
                  <a:cubicBezTo>
                    <a:pt x="337" y="12"/>
                    <a:pt x="315" y="18"/>
                    <a:pt x="306" y="38"/>
                  </a:cubicBezTo>
                  <a:cubicBezTo>
                    <a:pt x="306" y="39"/>
                    <a:pt x="306" y="39"/>
                    <a:pt x="306" y="39"/>
                  </a:cubicBezTo>
                  <a:cubicBezTo>
                    <a:pt x="297" y="59"/>
                    <a:pt x="272" y="69"/>
                    <a:pt x="252" y="61"/>
                  </a:cubicBezTo>
                  <a:cubicBezTo>
                    <a:pt x="251" y="61"/>
                    <a:pt x="251" y="61"/>
                    <a:pt x="251" y="61"/>
                  </a:cubicBezTo>
                  <a:cubicBezTo>
                    <a:pt x="230" y="53"/>
                    <a:pt x="210" y="65"/>
                    <a:pt x="207" y="86"/>
                  </a:cubicBezTo>
                  <a:cubicBezTo>
                    <a:pt x="206" y="87"/>
                    <a:pt x="206" y="87"/>
                    <a:pt x="206" y="87"/>
                  </a:cubicBezTo>
                  <a:cubicBezTo>
                    <a:pt x="203" y="109"/>
                    <a:pt x="182" y="125"/>
                    <a:pt x="160" y="123"/>
                  </a:cubicBezTo>
                  <a:cubicBezTo>
                    <a:pt x="159" y="123"/>
                    <a:pt x="159" y="123"/>
                    <a:pt x="159" y="123"/>
                  </a:cubicBezTo>
                  <a:cubicBezTo>
                    <a:pt x="137" y="121"/>
                    <a:pt x="121" y="137"/>
                    <a:pt x="123" y="159"/>
                  </a:cubicBezTo>
                  <a:cubicBezTo>
                    <a:pt x="123" y="160"/>
                    <a:pt x="123" y="160"/>
                    <a:pt x="123" y="160"/>
                  </a:cubicBezTo>
                  <a:cubicBezTo>
                    <a:pt x="125" y="182"/>
                    <a:pt x="109" y="203"/>
                    <a:pt x="87" y="206"/>
                  </a:cubicBezTo>
                  <a:cubicBezTo>
                    <a:pt x="87" y="206"/>
                    <a:pt x="87" y="206"/>
                    <a:pt x="87" y="206"/>
                  </a:cubicBezTo>
                  <a:cubicBezTo>
                    <a:pt x="65" y="210"/>
                    <a:pt x="53" y="230"/>
                    <a:pt x="61" y="250"/>
                  </a:cubicBezTo>
                  <a:cubicBezTo>
                    <a:pt x="61" y="251"/>
                    <a:pt x="61" y="251"/>
                    <a:pt x="61" y="251"/>
                  </a:cubicBezTo>
                  <a:cubicBezTo>
                    <a:pt x="69" y="272"/>
                    <a:pt x="59" y="296"/>
                    <a:pt x="39" y="305"/>
                  </a:cubicBezTo>
                  <a:cubicBezTo>
                    <a:pt x="38" y="306"/>
                    <a:pt x="38" y="306"/>
                    <a:pt x="38" y="306"/>
                  </a:cubicBezTo>
                  <a:cubicBezTo>
                    <a:pt x="18" y="315"/>
                    <a:pt x="12" y="337"/>
                    <a:pt x="25" y="355"/>
                  </a:cubicBezTo>
                  <a:cubicBezTo>
                    <a:pt x="25" y="356"/>
                    <a:pt x="25" y="356"/>
                    <a:pt x="25" y="356"/>
                  </a:cubicBezTo>
                  <a:cubicBezTo>
                    <a:pt x="38" y="374"/>
                    <a:pt x="35" y="400"/>
                    <a:pt x="18" y="414"/>
                  </a:cubicBezTo>
                  <a:cubicBezTo>
                    <a:pt x="17" y="414"/>
                    <a:pt x="17" y="414"/>
                    <a:pt x="17" y="414"/>
                  </a:cubicBezTo>
                  <a:cubicBezTo>
                    <a:pt x="0" y="429"/>
                    <a:pt x="0" y="451"/>
                    <a:pt x="17" y="465"/>
                  </a:cubicBezTo>
                  <a:cubicBezTo>
                    <a:pt x="18" y="466"/>
                    <a:pt x="18" y="466"/>
                    <a:pt x="18" y="466"/>
                  </a:cubicBezTo>
                  <a:cubicBezTo>
                    <a:pt x="35" y="480"/>
                    <a:pt x="38" y="506"/>
                    <a:pt x="25" y="524"/>
                  </a:cubicBezTo>
                  <a:cubicBezTo>
                    <a:pt x="25" y="525"/>
                    <a:pt x="25" y="525"/>
                    <a:pt x="25" y="525"/>
                  </a:cubicBezTo>
                  <a:cubicBezTo>
                    <a:pt x="12" y="543"/>
                    <a:pt x="18" y="565"/>
                    <a:pt x="38" y="574"/>
                  </a:cubicBezTo>
                  <a:cubicBezTo>
                    <a:pt x="39" y="575"/>
                    <a:pt x="39" y="575"/>
                    <a:pt x="39" y="575"/>
                  </a:cubicBezTo>
                  <a:cubicBezTo>
                    <a:pt x="59" y="584"/>
                    <a:pt x="69" y="608"/>
                    <a:pt x="61" y="629"/>
                  </a:cubicBezTo>
                  <a:cubicBezTo>
                    <a:pt x="61" y="629"/>
                    <a:pt x="61" y="629"/>
                    <a:pt x="61" y="629"/>
                  </a:cubicBezTo>
                  <a:cubicBezTo>
                    <a:pt x="53" y="650"/>
                    <a:pt x="65" y="670"/>
                    <a:pt x="87" y="674"/>
                  </a:cubicBezTo>
                  <a:cubicBezTo>
                    <a:pt x="87" y="674"/>
                    <a:pt x="87" y="674"/>
                    <a:pt x="87" y="674"/>
                  </a:cubicBezTo>
                  <a:cubicBezTo>
                    <a:pt x="109" y="677"/>
                    <a:pt x="125" y="698"/>
                    <a:pt x="123" y="720"/>
                  </a:cubicBezTo>
                  <a:cubicBezTo>
                    <a:pt x="123" y="721"/>
                    <a:pt x="123" y="721"/>
                    <a:pt x="123" y="721"/>
                  </a:cubicBezTo>
                  <a:cubicBezTo>
                    <a:pt x="121" y="743"/>
                    <a:pt x="137" y="759"/>
                    <a:pt x="159" y="757"/>
                  </a:cubicBezTo>
                  <a:cubicBezTo>
                    <a:pt x="160" y="757"/>
                    <a:pt x="160" y="757"/>
                    <a:pt x="160" y="757"/>
                  </a:cubicBezTo>
                  <a:cubicBezTo>
                    <a:pt x="182" y="755"/>
                    <a:pt x="203" y="771"/>
                    <a:pt x="206" y="793"/>
                  </a:cubicBezTo>
                  <a:cubicBezTo>
                    <a:pt x="207" y="794"/>
                    <a:pt x="207" y="794"/>
                    <a:pt x="207" y="794"/>
                  </a:cubicBezTo>
                  <a:cubicBezTo>
                    <a:pt x="210" y="815"/>
                    <a:pt x="230" y="827"/>
                    <a:pt x="251" y="819"/>
                  </a:cubicBezTo>
                  <a:cubicBezTo>
                    <a:pt x="252" y="819"/>
                    <a:pt x="252" y="819"/>
                    <a:pt x="252" y="819"/>
                  </a:cubicBezTo>
                  <a:cubicBezTo>
                    <a:pt x="272" y="811"/>
                    <a:pt x="297" y="821"/>
                    <a:pt x="306" y="841"/>
                  </a:cubicBezTo>
                  <a:cubicBezTo>
                    <a:pt x="306" y="842"/>
                    <a:pt x="306" y="842"/>
                    <a:pt x="306" y="842"/>
                  </a:cubicBezTo>
                  <a:cubicBezTo>
                    <a:pt x="315" y="862"/>
                    <a:pt x="337" y="868"/>
                    <a:pt x="355" y="855"/>
                  </a:cubicBezTo>
                  <a:cubicBezTo>
                    <a:pt x="356" y="855"/>
                    <a:pt x="356" y="855"/>
                    <a:pt x="356" y="855"/>
                  </a:cubicBezTo>
                  <a:cubicBezTo>
                    <a:pt x="374" y="842"/>
                    <a:pt x="400" y="845"/>
                    <a:pt x="414" y="862"/>
                  </a:cubicBezTo>
                  <a:cubicBezTo>
                    <a:pt x="415" y="863"/>
                    <a:pt x="415" y="863"/>
                    <a:pt x="415" y="863"/>
                  </a:cubicBezTo>
                  <a:cubicBezTo>
                    <a:pt x="429" y="880"/>
                    <a:pt x="452" y="880"/>
                    <a:pt x="466" y="863"/>
                  </a:cubicBezTo>
                  <a:cubicBezTo>
                    <a:pt x="466" y="862"/>
                    <a:pt x="466" y="862"/>
                    <a:pt x="466" y="862"/>
                  </a:cubicBezTo>
                  <a:cubicBezTo>
                    <a:pt x="480" y="845"/>
                    <a:pt x="506" y="842"/>
                    <a:pt x="524" y="855"/>
                  </a:cubicBezTo>
                  <a:cubicBezTo>
                    <a:pt x="525" y="855"/>
                    <a:pt x="525" y="855"/>
                    <a:pt x="525" y="855"/>
                  </a:cubicBezTo>
                  <a:cubicBezTo>
                    <a:pt x="543" y="868"/>
                    <a:pt x="565" y="862"/>
                    <a:pt x="574" y="842"/>
                  </a:cubicBezTo>
                  <a:cubicBezTo>
                    <a:pt x="575" y="841"/>
                    <a:pt x="575" y="841"/>
                    <a:pt x="575" y="841"/>
                  </a:cubicBezTo>
                  <a:cubicBezTo>
                    <a:pt x="584" y="821"/>
                    <a:pt x="608" y="811"/>
                    <a:pt x="629" y="819"/>
                  </a:cubicBezTo>
                  <a:cubicBezTo>
                    <a:pt x="630" y="819"/>
                    <a:pt x="630" y="819"/>
                    <a:pt x="630" y="819"/>
                  </a:cubicBezTo>
                  <a:cubicBezTo>
                    <a:pt x="650" y="827"/>
                    <a:pt x="670" y="815"/>
                    <a:pt x="674" y="794"/>
                  </a:cubicBezTo>
                  <a:cubicBezTo>
                    <a:pt x="674" y="793"/>
                    <a:pt x="674" y="793"/>
                    <a:pt x="674" y="793"/>
                  </a:cubicBezTo>
                  <a:cubicBezTo>
                    <a:pt x="678" y="771"/>
                    <a:pt x="699" y="755"/>
                    <a:pt x="721" y="757"/>
                  </a:cubicBezTo>
                  <a:cubicBezTo>
                    <a:pt x="721" y="757"/>
                    <a:pt x="721" y="757"/>
                    <a:pt x="721" y="757"/>
                  </a:cubicBezTo>
                  <a:cubicBezTo>
                    <a:pt x="743" y="759"/>
                    <a:pt x="760" y="743"/>
                    <a:pt x="757" y="721"/>
                  </a:cubicBezTo>
                  <a:cubicBezTo>
                    <a:pt x="757" y="720"/>
                    <a:pt x="757" y="720"/>
                    <a:pt x="757" y="720"/>
                  </a:cubicBezTo>
                  <a:cubicBezTo>
                    <a:pt x="755" y="698"/>
                    <a:pt x="771" y="677"/>
                    <a:pt x="793" y="674"/>
                  </a:cubicBezTo>
                  <a:cubicBezTo>
                    <a:pt x="794" y="674"/>
                    <a:pt x="794" y="674"/>
                    <a:pt x="794" y="674"/>
                  </a:cubicBezTo>
                  <a:cubicBezTo>
                    <a:pt x="816" y="670"/>
                    <a:pt x="827" y="650"/>
                    <a:pt x="819" y="629"/>
                  </a:cubicBezTo>
                  <a:cubicBezTo>
                    <a:pt x="819" y="629"/>
                    <a:pt x="819" y="629"/>
                    <a:pt x="819" y="629"/>
                  </a:cubicBezTo>
                  <a:cubicBezTo>
                    <a:pt x="811" y="608"/>
                    <a:pt x="822" y="584"/>
                    <a:pt x="842" y="574"/>
                  </a:cubicBezTo>
                  <a:cubicBezTo>
                    <a:pt x="842" y="574"/>
                    <a:pt x="842" y="574"/>
                    <a:pt x="842" y="574"/>
                  </a:cubicBezTo>
                  <a:cubicBezTo>
                    <a:pt x="862" y="565"/>
                    <a:pt x="868" y="543"/>
                    <a:pt x="856" y="525"/>
                  </a:cubicBezTo>
                  <a:lnTo>
                    <a:pt x="855" y="524"/>
                  </a:lnTo>
                  <a:close/>
                </a:path>
              </a:pathLst>
            </a:custGeom>
            <a:solidFill>
              <a:schemeClr val="bg1">
                <a:lumMod val="85000"/>
                <a:alpha val="50000"/>
              </a:schemeClr>
            </a:solidFill>
            <a:ln>
              <a:noFill/>
            </a:ln>
          </p:spPr>
          <p:txBody>
            <a:bodyPr vert="horz" wrap="square" lIns="121920" tIns="60960" rIns="121920" bIns="60960" numCol="1" anchor="t" anchorCtr="0" compatLnSpc="1"/>
            <a:lstStyle/>
            <a:p>
              <a:pPr defTabSz="1219170"/>
              <a:endParaRPr lang="zh-CN" altLang="en-US" sz="2400">
                <a:solidFill>
                  <a:srgbClr val="333333"/>
                </a:solidFill>
                <a:latin typeface="Calibri"/>
                <a:ea typeface="宋体" panose="02010600030101010101" pitchFamily="2" charset="-122"/>
              </a:endParaRPr>
            </a:p>
          </p:txBody>
        </p:sp>
        <p:sp>
          <p:nvSpPr>
            <p:cNvPr id="6833" name="Oval 3794"/>
            <p:cNvSpPr>
              <a:spLocks noChangeArrowheads="1"/>
            </p:cNvSpPr>
            <p:nvPr/>
          </p:nvSpPr>
          <p:spPr bwMode="auto">
            <a:xfrm>
              <a:off x="7718426" y="1482725"/>
              <a:ext cx="2173288" cy="2171700"/>
            </a:xfrm>
            <a:prstGeom prst="ellipse">
              <a:avLst/>
            </a:prstGeom>
            <a:solidFill>
              <a:schemeClr val="bg1"/>
            </a:solidFill>
            <a:ln>
              <a:noFill/>
            </a:ln>
          </p:spPr>
          <p:txBody>
            <a:bodyPr vert="horz" wrap="square" lIns="121920" tIns="60960" rIns="121920" bIns="60960" numCol="1" anchor="t" anchorCtr="0" compatLnSpc="1"/>
            <a:lstStyle/>
            <a:p>
              <a:pPr defTabSz="1219170"/>
              <a:endParaRPr lang="zh-CN" altLang="en-US" sz="2400">
                <a:solidFill>
                  <a:srgbClr val="333333"/>
                </a:solidFill>
                <a:latin typeface="Calibri"/>
                <a:ea typeface="宋体" panose="02010600030101010101" pitchFamily="2" charset="-122"/>
              </a:endParaRPr>
            </a:p>
          </p:txBody>
        </p:sp>
        <p:sp>
          <p:nvSpPr>
            <p:cNvPr id="6834" name="Freeform 3795"/>
            <p:cNvSpPr/>
            <p:nvPr/>
          </p:nvSpPr>
          <p:spPr bwMode="auto">
            <a:xfrm>
              <a:off x="7851776" y="1711325"/>
              <a:ext cx="1909763" cy="1781175"/>
            </a:xfrm>
            <a:custGeom>
              <a:avLst/>
              <a:gdLst>
                <a:gd name="T0" fmla="*/ 580 w 601"/>
                <a:gd name="T1" fmla="*/ 303 h 561"/>
                <a:gd name="T2" fmla="*/ 535 w 601"/>
                <a:gd name="T3" fmla="*/ 267 h 561"/>
                <a:gd name="T4" fmla="*/ 545 w 601"/>
                <a:gd name="T5" fmla="*/ 206 h 561"/>
                <a:gd name="T6" fmla="*/ 554 w 601"/>
                <a:gd name="T7" fmla="*/ 105 h 561"/>
                <a:gd name="T8" fmla="*/ 524 w 601"/>
                <a:gd name="T9" fmla="*/ 94 h 561"/>
                <a:gd name="T10" fmla="*/ 456 w 601"/>
                <a:gd name="T11" fmla="*/ 91 h 561"/>
                <a:gd name="T12" fmla="*/ 445 w 601"/>
                <a:gd name="T13" fmla="*/ 82 h 561"/>
                <a:gd name="T14" fmla="*/ 370 w 601"/>
                <a:gd name="T15" fmla="*/ 58 h 561"/>
                <a:gd name="T16" fmla="*/ 375 w 601"/>
                <a:gd name="T17" fmla="*/ 118 h 561"/>
                <a:gd name="T18" fmla="*/ 447 w 601"/>
                <a:gd name="T19" fmla="*/ 120 h 561"/>
                <a:gd name="T20" fmla="*/ 513 w 601"/>
                <a:gd name="T21" fmla="*/ 183 h 561"/>
                <a:gd name="T22" fmla="*/ 517 w 601"/>
                <a:gd name="T23" fmla="*/ 195 h 561"/>
                <a:gd name="T24" fmla="*/ 489 w 601"/>
                <a:gd name="T25" fmla="*/ 246 h 561"/>
                <a:gd name="T26" fmla="*/ 508 w 601"/>
                <a:gd name="T27" fmla="*/ 267 h 561"/>
                <a:gd name="T28" fmla="*/ 510 w 601"/>
                <a:gd name="T29" fmla="*/ 358 h 561"/>
                <a:gd name="T30" fmla="*/ 504 w 601"/>
                <a:gd name="T31" fmla="*/ 370 h 561"/>
                <a:gd name="T32" fmla="*/ 448 w 601"/>
                <a:gd name="T33" fmla="*/ 386 h 561"/>
                <a:gd name="T34" fmla="*/ 447 w 601"/>
                <a:gd name="T35" fmla="*/ 414 h 561"/>
                <a:gd name="T36" fmla="*/ 385 w 601"/>
                <a:gd name="T37" fmla="*/ 479 h 561"/>
                <a:gd name="T38" fmla="*/ 371 w 601"/>
                <a:gd name="T39" fmla="*/ 484 h 561"/>
                <a:gd name="T40" fmla="*/ 321 w 601"/>
                <a:gd name="T41" fmla="*/ 456 h 561"/>
                <a:gd name="T42" fmla="*/ 280 w 601"/>
                <a:gd name="T43" fmla="*/ 456 h 561"/>
                <a:gd name="T44" fmla="*/ 229 w 601"/>
                <a:gd name="T45" fmla="*/ 484 h 561"/>
                <a:gd name="T46" fmla="*/ 216 w 601"/>
                <a:gd name="T47" fmla="*/ 479 h 561"/>
                <a:gd name="T48" fmla="*/ 153 w 601"/>
                <a:gd name="T49" fmla="*/ 414 h 561"/>
                <a:gd name="T50" fmla="*/ 152 w 601"/>
                <a:gd name="T51" fmla="*/ 386 h 561"/>
                <a:gd name="T52" fmla="*/ 96 w 601"/>
                <a:gd name="T53" fmla="*/ 370 h 561"/>
                <a:gd name="T54" fmla="*/ 90 w 601"/>
                <a:gd name="T55" fmla="*/ 357 h 561"/>
                <a:gd name="T56" fmla="*/ 93 w 601"/>
                <a:gd name="T57" fmla="*/ 267 h 561"/>
                <a:gd name="T58" fmla="*/ 112 w 601"/>
                <a:gd name="T59" fmla="*/ 246 h 561"/>
                <a:gd name="T60" fmla="*/ 83 w 601"/>
                <a:gd name="T61" fmla="*/ 196 h 561"/>
                <a:gd name="T62" fmla="*/ 88 w 601"/>
                <a:gd name="T63" fmla="*/ 182 h 561"/>
                <a:gd name="T64" fmla="*/ 154 w 601"/>
                <a:gd name="T65" fmla="*/ 120 h 561"/>
                <a:gd name="T66" fmla="*/ 226 w 601"/>
                <a:gd name="T67" fmla="*/ 118 h 561"/>
                <a:gd name="T68" fmla="*/ 230 w 601"/>
                <a:gd name="T69" fmla="*/ 58 h 561"/>
                <a:gd name="T70" fmla="*/ 155 w 601"/>
                <a:gd name="T71" fmla="*/ 82 h 561"/>
                <a:gd name="T72" fmla="*/ 144 w 601"/>
                <a:gd name="T73" fmla="*/ 92 h 561"/>
                <a:gd name="T74" fmla="*/ 77 w 601"/>
                <a:gd name="T75" fmla="*/ 94 h 561"/>
                <a:gd name="T76" fmla="*/ 47 w 601"/>
                <a:gd name="T77" fmla="*/ 105 h 561"/>
                <a:gd name="T78" fmla="*/ 55 w 601"/>
                <a:gd name="T79" fmla="*/ 206 h 561"/>
                <a:gd name="T80" fmla="*/ 65 w 601"/>
                <a:gd name="T81" fmla="*/ 267 h 561"/>
                <a:gd name="T82" fmla="*/ 20 w 601"/>
                <a:gd name="T83" fmla="*/ 303 h 561"/>
                <a:gd name="T84" fmla="*/ 7 w 601"/>
                <a:gd name="T85" fmla="*/ 332 h 561"/>
                <a:gd name="T86" fmla="*/ 84 w 601"/>
                <a:gd name="T87" fmla="*/ 397 h 561"/>
                <a:gd name="T88" fmla="*/ 159 w 601"/>
                <a:gd name="T89" fmla="*/ 455 h 561"/>
                <a:gd name="T90" fmla="*/ 172 w 601"/>
                <a:gd name="T91" fmla="*/ 464 h 561"/>
                <a:gd name="T92" fmla="*/ 192 w 601"/>
                <a:gd name="T93" fmla="*/ 528 h 561"/>
                <a:gd name="T94" fmla="*/ 210 w 601"/>
                <a:gd name="T95" fmla="*/ 554 h 561"/>
                <a:gd name="T96" fmla="*/ 313 w 601"/>
                <a:gd name="T97" fmla="*/ 502 h 561"/>
                <a:gd name="T98" fmla="*/ 328 w 601"/>
                <a:gd name="T99" fmla="*/ 500 h 561"/>
                <a:gd name="T100" fmla="*/ 422 w 601"/>
                <a:gd name="T101" fmla="*/ 488 h 561"/>
                <a:gd name="T102" fmla="*/ 522 w 601"/>
                <a:gd name="T103" fmla="*/ 470 h 561"/>
                <a:gd name="T104" fmla="*/ 524 w 601"/>
                <a:gd name="T105" fmla="*/ 439 h 561"/>
                <a:gd name="T106" fmla="*/ 510 w 601"/>
                <a:gd name="T107" fmla="*/ 373 h 5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01" h="561">
                  <a:moveTo>
                    <a:pt x="543" y="337"/>
                  </a:moveTo>
                  <a:cubicBezTo>
                    <a:pt x="533" y="341"/>
                    <a:pt x="524" y="350"/>
                    <a:pt x="517" y="358"/>
                  </a:cubicBezTo>
                  <a:cubicBezTo>
                    <a:pt x="523" y="344"/>
                    <a:pt x="527" y="330"/>
                    <a:pt x="530" y="315"/>
                  </a:cubicBezTo>
                  <a:cubicBezTo>
                    <a:pt x="539" y="316"/>
                    <a:pt x="562" y="318"/>
                    <a:pt x="580" y="303"/>
                  </a:cubicBezTo>
                  <a:cubicBezTo>
                    <a:pt x="599" y="288"/>
                    <a:pt x="601" y="254"/>
                    <a:pt x="601" y="254"/>
                  </a:cubicBezTo>
                  <a:cubicBezTo>
                    <a:pt x="601" y="254"/>
                    <a:pt x="579" y="251"/>
                    <a:pt x="552" y="272"/>
                  </a:cubicBezTo>
                  <a:cubicBezTo>
                    <a:pt x="544" y="278"/>
                    <a:pt x="537" y="290"/>
                    <a:pt x="533" y="299"/>
                  </a:cubicBezTo>
                  <a:cubicBezTo>
                    <a:pt x="534" y="289"/>
                    <a:pt x="535" y="278"/>
                    <a:pt x="535" y="267"/>
                  </a:cubicBezTo>
                  <a:cubicBezTo>
                    <a:pt x="535" y="262"/>
                    <a:pt x="535" y="258"/>
                    <a:pt x="535" y="253"/>
                  </a:cubicBezTo>
                  <a:cubicBezTo>
                    <a:pt x="543" y="253"/>
                    <a:pt x="566" y="249"/>
                    <a:pt x="580" y="230"/>
                  </a:cubicBezTo>
                  <a:cubicBezTo>
                    <a:pt x="594" y="210"/>
                    <a:pt x="587" y="177"/>
                    <a:pt x="587" y="177"/>
                  </a:cubicBezTo>
                  <a:cubicBezTo>
                    <a:pt x="587" y="177"/>
                    <a:pt x="566" y="179"/>
                    <a:pt x="545" y="206"/>
                  </a:cubicBezTo>
                  <a:cubicBezTo>
                    <a:pt x="539" y="215"/>
                    <a:pt x="535" y="227"/>
                    <a:pt x="533" y="238"/>
                  </a:cubicBezTo>
                  <a:cubicBezTo>
                    <a:pt x="531" y="222"/>
                    <a:pt x="528" y="207"/>
                    <a:pt x="523" y="193"/>
                  </a:cubicBezTo>
                  <a:cubicBezTo>
                    <a:pt x="531" y="190"/>
                    <a:pt x="553" y="180"/>
                    <a:pt x="561" y="158"/>
                  </a:cubicBezTo>
                  <a:cubicBezTo>
                    <a:pt x="569" y="136"/>
                    <a:pt x="554" y="105"/>
                    <a:pt x="554" y="105"/>
                  </a:cubicBezTo>
                  <a:cubicBezTo>
                    <a:pt x="554" y="105"/>
                    <a:pt x="534" y="113"/>
                    <a:pt x="521" y="145"/>
                  </a:cubicBezTo>
                  <a:cubicBezTo>
                    <a:pt x="517" y="155"/>
                    <a:pt x="517" y="168"/>
                    <a:pt x="518" y="178"/>
                  </a:cubicBezTo>
                  <a:cubicBezTo>
                    <a:pt x="512" y="164"/>
                    <a:pt x="505" y="150"/>
                    <a:pt x="496" y="138"/>
                  </a:cubicBezTo>
                  <a:cubicBezTo>
                    <a:pt x="504" y="133"/>
                    <a:pt x="522" y="118"/>
                    <a:pt x="524" y="94"/>
                  </a:cubicBezTo>
                  <a:cubicBezTo>
                    <a:pt x="526" y="71"/>
                    <a:pt x="503" y="45"/>
                    <a:pt x="503" y="45"/>
                  </a:cubicBezTo>
                  <a:cubicBezTo>
                    <a:pt x="503" y="45"/>
                    <a:pt x="486" y="58"/>
                    <a:pt x="482" y="92"/>
                  </a:cubicBezTo>
                  <a:cubicBezTo>
                    <a:pt x="480" y="102"/>
                    <a:pt x="484" y="115"/>
                    <a:pt x="488" y="125"/>
                  </a:cubicBezTo>
                  <a:cubicBezTo>
                    <a:pt x="478" y="113"/>
                    <a:pt x="468" y="102"/>
                    <a:pt x="456" y="91"/>
                  </a:cubicBezTo>
                  <a:cubicBezTo>
                    <a:pt x="462" y="85"/>
                    <a:pt x="475" y="66"/>
                    <a:pt x="472" y="42"/>
                  </a:cubicBezTo>
                  <a:cubicBezTo>
                    <a:pt x="468" y="19"/>
                    <a:pt x="439" y="0"/>
                    <a:pt x="439" y="0"/>
                  </a:cubicBezTo>
                  <a:cubicBezTo>
                    <a:pt x="439" y="0"/>
                    <a:pt x="425" y="17"/>
                    <a:pt x="430" y="50"/>
                  </a:cubicBezTo>
                  <a:cubicBezTo>
                    <a:pt x="432" y="61"/>
                    <a:pt x="439" y="73"/>
                    <a:pt x="445" y="82"/>
                  </a:cubicBezTo>
                  <a:cubicBezTo>
                    <a:pt x="435" y="74"/>
                    <a:pt x="424" y="67"/>
                    <a:pt x="412" y="61"/>
                  </a:cubicBezTo>
                  <a:cubicBezTo>
                    <a:pt x="411" y="53"/>
                    <a:pt x="407" y="37"/>
                    <a:pt x="392" y="27"/>
                  </a:cubicBezTo>
                  <a:cubicBezTo>
                    <a:pt x="377" y="16"/>
                    <a:pt x="351" y="21"/>
                    <a:pt x="351" y="21"/>
                  </a:cubicBezTo>
                  <a:cubicBezTo>
                    <a:pt x="351" y="21"/>
                    <a:pt x="355" y="47"/>
                    <a:pt x="370" y="58"/>
                  </a:cubicBezTo>
                  <a:cubicBezTo>
                    <a:pt x="384" y="68"/>
                    <a:pt x="400" y="67"/>
                    <a:pt x="408" y="66"/>
                  </a:cubicBezTo>
                  <a:cubicBezTo>
                    <a:pt x="420" y="72"/>
                    <a:pt x="431" y="79"/>
                    <a:pt x="441" y="87"/>
                  </a:cubicBezTo>
                  <a:cubicBezTo>
                    <a:pt x="430" y="83"/>
                    <a:pt x="415" y="79"/>
                    <a:pt x="404" y="87"/>
                  </a:cubicBezTo>
                  <a:cubicBezTo>
                    <a:pt x="383" y="100"/>
                    <a:pt x="375" y="118"/>
                    <a:pt x="375" y="118"/>
                  </a:cubicBezTo>
                  <a:cubicBezTo>
                    <a:pt x="375" y="118"/>
                    <a:pt x="399" y="125"/>
                    <a:pt x="419" y="119"/>
                  </a:cubicBezTo>
                  <a:cubicBezTo>
                    <a:pt x="438" y="113"/>
                    <a:pt x="449" y="102"/>
                    <a:pt x="452" y="97"/>
                  </a:cubicBezTo>
                  <a:cubicBezTo>
                    <a:pt x="464" y="107"/>
                    <a:pt x="474" y="118"/>
                    <a:pt x="483" y="130"/>
                  </a:cubicBezTo>
                  <a:cubicBezTo>
                    <a:pt x="474" y="123"/>
                    <a:pt x="460" y="115"/>
                    <a:pt x="447" y="120"/>
                  </a:cubicBezTo>
                  <a:cubicBezTo>
                    <a:pt x="424" y="127"/>
                    <a:pt x="410" y="143"/>
                    <a:pt x="410" y="143"/>
                  </a:cubicBezTo>
                  <a:cubicBezTo>
                    <a:pt x="410" y="143"/>
                    <a:pt x="432" y="155"/>
                    <a:pt x="453" y="154"/>
                  </a:cubicBezTo>
                  <a:cubicBezTo>
                    <a:pt x="474" y="154"/>
                    <a:pt x="486" y="145"/>
                    <a:pt x="491" y="142"/>
                  </a:cubicBezTo>
                  <a:cubicBezTo>
                    <a:pt x="500" y="154"/>
                    <a:pt x="507" y="168"/>
                    <a:pt x="513" y="183"/>
                  </a:cubicBezTo>
                  <a:cubicBezTo>
                    <a:pt x="506" y="173"/>
                    <a:pt x="494" y="162"/>
                    <a:pt x="480" y="163"/>
                  </a:cubicBezTo>
                  <a:cubicBezTo>
                    <a:pt x="456" y="164"/>
                    <a:pt x="439" y="176"/>
                    <a:pt x="439" y="176"/>
                  </a:cubicBezTo>
                  <a:cubicBezTo>
                    <a:pt x="439" y="176"/>
                    <a:pt x="456" y="193"/>
                    <a:pt x="477" y="198"/>
                  </a:cubicBezTo>
                  <a:cubicBezTo>
                    <a:pt x="497" y="203"/>
                    <a:pt x="512" y="198"/>
                    <a:pt x="517" y="195"/>
                  </a:cubicBezTo>
                  <a:cubicBezTo>
                    <a:pt x="522" y="210"/>
                    <a:pt x="525" y="225"/>
                    <a:pt x="527" y="241"/>
                  </a:cubicBezTo>
                  <a:cubicBezTo>
                    <a:pt x="523" y="230"/>
                    <a:pt x="515" y="216"/>
                    <a:pt x="501" y="213"/>
                  </a:cubicBezTo>
                  <a:cubicBezTo>
                    <a:pt x="477" y="208"/>
                    <a:pt x="458" y="215"/>
                    <a:pt x="458" y="215"/>
                  </a:cubicBezTo>
                  <a:cubicBezTo>
                    <a:pt x="458" y="215"/>
                    <a:pt x="470" y="236"/>
                    <a:pt x="489" y="246"/>
                  </a:cubicBezTo>
                  <a:cubicBezTo>
                    <a:pt x="507" y="256"/>
                    <a:pt x="522" y="255"/>
                    <a:pt x="528" y="254"/>
                  </a:cubicBezTo>
                  <a:cubicBezTo>
                    <a:pt x="529" y="258"/>
                    <a:pt x="529" y="263"/>
                    <a:pt x="529" y="267"/>
                  </a:cubicBezTo>
                  <a:cubicBezTo>
                    <a:pt x="529" y="278"/>
                    <a:pt x="528" y="290"/>
                    <a:pt x="526" y="301"/>
                  </a:cubicBezTo>
                  <a:cubicBezTo>
                    <a:pt x="525" y="289"/>
                    <a:pt x="521" y="273"/>
                    <a:pt x="508" y="267"/>
                  </a:cubicBezTo>
                  <a:cubicBezTo>
                    <a:pt x="486" y="256"/>
                    <a:pt x="466" y="257"/>
                    <a:pt x="466" y="257"/>
                  </a:cubicBezTo>
                  <a:cubicBezTo>
                    <a:pt x="466" y="257"/>
                    <a:pt x="472" y="281"/>
                    <a:pt x="488" y="296"/>
                  </a:cubicBezTo>
                  <a:cubicBezTo>
                    <a:pt x="503" y="310"/>
                    <a:pt x="518" y="313"/>
                    <a:pt x="524" y="314"/>
                  </a:cubicBezTo>
                  <a:cubicBezTo>
                    <a:pt x="521" y="329"/>
                    <a:pt x="516" y="344"/>
                    <a:pt x="510" y="358"/>
                  </a:cubicBezTo>
                  <a:cubicBezTo>
                    <a:pt x="512" y="347"/>
                    <a:pt x="512" y="330"/>
                    <a:pt x="501" y="321"/>
                  </a:cubicBezTo>
                  <a:cubicBezTo>
                    <a:pt x="483" y="304"/>
                    <a:pt x="463" y="301"/>
                    <a:pt x="463" y="301"/>
                  </a:cubicBezTo>
                  <a:cubicBezTo>
                    <a:pt x="463" y="301"/>
                    <a:pt x="463" y="325"/>
                    <a:pt x="474" y="343"/>
                  </a:cubicBezTo>
                  <a:cubicBezTo>
                    <a:pt x="485" y="361"/>
                    <a:pt x="498" y="368"/>
                    <a:pt x="504" y="370"/>
                  </a:cubicBezTo>
                  <a:cubicBezTo>
                    <a:pt x="497" y="384"/>
                    <a:pt x="489" y="397"/>
                    <a:pt x="479" y="409"/>
                  </a:cubicBezTo>
                  <a:cubicBezTo>
                    <a:pt x="484" y="398"/>
                    <a:pt x="488" y="383"/>
                    <a:pt x="480" y="371"/>
                  </a:cubicBezTo>
                  <a:cubicBezTo>
                    <a:pt x="467" y="350"/>
                    <a:pt x="448" y="342"/>
                    <a:pt x="448" y="342"/>
                  </a:cubicBezTo>
                  <a:cubicBezTo>
                    <a:pt x="448" y="342"/>
                    <a:pt x="442" y="366"/>
                    <a:pt x="448" y="386"/>
                  </a:cubicBezTo>
                  <a:cubicBezTo>
                    <a:pt x="454" y="406"/>
                    <a:pt x="465" y="416"/>
                    <a:pt x="470" y="420"/>
                  </a:cubicBezTo>
                  <a:cubicBezTo>
                    <a:pt x="468" y="423"/>
                    <a:pt x="465" y="426"/>
                    <a:pt x="462" y="429"/>
                  </a:cubicBezTo>
                  <a:cubicBezTo>
                    <a:pt x="454" y="437"/>
                    <a:pt x="445" y="444"/>
                    <a:pt x="436" y="451"/>
                  </a:cubicBezTo>
                  <a:cubicBezTo>
                    <a:pt x="444" y="441"/>
                    <a:pt x="452" y="428"/>
                    <a:pt x="447" y="414"/>
                  </a:cubicBezTo>
                  <a:cubicBezTo>
                    <a:pt x="439" y="391"/>
                    <a:pt x="424" y="378"/>
                    <a:pt x="424" y="378"/>
                  </a:cubicBezTo>
                  <a:cubicBezTo>
                    <a:pt x="424" y="378"/>
                    <a:pt x="412" y="399"/>
                    <a:pt x="412" y="420"/>
                  </a:cubicBezTo>
                  <a:cubicBezTo>
                    <a:pt x="413" y="441"/>
                    <a:pt x="421" y="454"/>
                    <a:pt x="425" y="458"/>
                  </a:cubicBezTo>
                  <a:cubicBezTo>
                    <a:pt x="412" y="467"/>
                    <a:pt x="399" y="474"/>
                    <a:pt x="385" y="479"/>
                  </a:cubicBezTo>
                  <a:cubicBezTo>
                    <a:pt x="394" y="472"/>
                    <a:pt x="405" y="461"/>
                    <a:pt x="404" y="447"/>
                  </a:cubicBezTo>
                  <a:cubicBezTo>
                    <a:pt x="403" y="423"/>
                    <a:pt x="391" y="406"/>
                    <a:pt x="391" y="406"/>
                  </a:cubicBezTo>
                  <a:cubicBezTo>
                    <a:pt x="391" y="406"/>
                    <a:pt x="374" y="424"/>
                    <a:pt x="369" y="444"/>
                  </a:cubicBezTo>
                  <a:cubicBezTo>
                    <a:pt x="364" y="464"/>
                    <a:pt x="369" y="479"/>
                    <a:pt x="371" y="484"/>
                  </a:cubicBezTo>
                  <a:cubicBezTo>
                    <a:pt x="357" y="489"/>
                    <a:pt x="342" y="492"/>
                    <a:pt x="327" y="494"/>
                  </a:cubicBezTo>
                  <a:cubicBezTo>
                    <a:pt x="338" y="490"/>
                    <a:pt x="351" y="482"/>
                    <a:pt x="354" y="468"/>
                  </a:cubicBezTo>
                  <a:cubicBezTo>
                    <a:pt x="359" y="444"/>
                    <a:pt x="352" y="425"/>
                    <a:pt x="352" y="425"/>
                  </a:cubicBezTo>
                  <a:cubicBezTo>
                    <a:pt x="352" y="425"/>
                    <a:pt x="331" y="437"/>
                    <a:pt x="321" y="456"/>
                  </a:cubicBezTo>
                  <a:cubicBezTo>
                    <a:pt x="311" y="474"/>
                    <a:pt x="312" y="489"/>
                    <a:pt x="312" y="495"/>
                  </a:cubicBezTo>
                  <a:cubicBezTo>
                    <a:pt x="308" y="495"/>
                    <a:pt x="304" y="496"/>
                    <a:pt x="300" y="496"/>
                  </a:cubicBezTo>
                  <a:cubicBezTo>
                    <a:pt x="296" y="496"/>
                    <a:pt x="292" y="495"/>
                    <a:pt x="288" y="495"/>
                  </a:cubicBezTo>
                  <a:cubicBezTo>
                    <a:pt x="289" y="489"/>
                    <a:pt x="289" y="474"/>
                    <a:pt x="280" y="456"/>
                  </a:cubicBezTo>
                  <a:cubicBezTo>
                    <a:pt x="270" y="437"/>
                    <a:pt x="248" y="425"/>
                    <a:pt x="248" y="425"/>
                  </a:cubicBezTo>
                  <a:cubicBezTo>
                    <a:pt x="248" y="425"/>
                    <a:pt x="242" y="444"/>
                    <a:pt x="247" y="468"/>
                  </a:cubicBezTo>
                  <a:cubicBezTo>
                    <a:pt x="249" y="481"/>
                    <a:pt x="262" y="489"/>
                    <a:pt x="273" y="494"/>
                  </a:cubicBezTo>
                  <a:cubicBezTo>
                    <a:pt x="258" y="492"/>
                    <a:pt x="243" y="489"/>
                    <a:pt x="229" y="484"/>
                  </a:cubicBezTo>
                  <a:cubicBezTo>
                    <a:pt x="232" y="478"/>
                    <a:pt x="236" y="464"/>
                    <a:pt x="232" y="444"/>
                  </a:cubicBezTo>
                  <a:cubicBezTo>
                    <a:pt x="227" y="424"/>
                    <a:pt x="209" y="406"/>
                    <a:pt x="209" y="406"/>
                  </a:cubicBezTo>
                  <a:cubicBezTo>
                    <a:pt x="209" y="406"/>
                    <a:pt x="198" y="423"/>
                    <a:pt x="196" y="447"/>
                  </a:cubicBezTo>
                  <a:cubicBezTo>
                    <a:pt x="196" y="461"/>
                    <a:pt x="206" y="472"/>
                    <a:pt x="216" y="479"/>
                  </a:cubicBezTo>
                  <a:cubicBezTo>
                    <a:pt x="201" y="474"/>
                    <a:pt x="188" y="467"/>
                    <a:pt x="176" y="458"/>
                  </a:cubicBezTo>
                  <a:cubicBezTo>
                    <a:pt x="179" y="453"/>
                    <a:pt x="187" y="441"/>
                    <a:pt x="188" y="420"/>
                  </a:cubicBezTo>
                  <a:cubicBezTo>
                    <a:pt x="189" y="399"/>
                    <a:pt x="176" y="378"/>
                    <a:pt x="176" y="378"/>
                  </a:cubicBezTo>
                  <a:cubicBezTo>
                    <a:pt x="176" y="378"/>
                    <a:pt x="161" y="391"/>
                    <a:pt x="153" y="414"/>
                  </a:cubicBezTo>
                  <a:cubicBezTo>
                    <a:pt x="149" y="427"/>
                    <a:pt x="157" y="441"/>
                    <a:pt x="164" y="450"/>
                  </a:cubicBezTo>
                  <a:cubicBezTo>
                    <a:pt x="155" y="444"/>
                    <a:pt x="147" y="436"/>
                    <a:pt x="139" y="429"/>
                  </a:cubicBezTo>
                  <a:cubicBezTo>
                    <a:pt x="136" y="426"/>
                    <a:pt x="133" y="423"/>
                    <a:pt x="130" y="420"/>
                  </a:cubicBezTo>
                  <a:cubicBezTo>
                    <a:pt x="135" y="416"/>
                    <a:pt x="146" y="406"/>
                    <a:pt x="152" y="386"/>
                  </a:cubicBezTo>
                  <a:cubicBezTo>
                    <a:pt x="158" y="366"/>
                    <a:pt x="152" y="342"/>
                    <a:pt x="152" y="342"/>
                  </a:cubicBezTo>
                  <a:cubicBezTo>
                    <a:pt x="152" y="342"/>
                    <a:pt x="134" y="350"/>
                    <a:pt x="120" y="371"/>
                  </a:cubicBezTo>
                  <a:cubicBezTo>
                    <a:pt x="113" y="383"/>
                    <a:pt x="116" y="398"/>
                    <a:pt x="121" y="408"/>
                  </a:cubicBezTo>
                  <a:cubicBezTo>
                    <a:pt x="112" y="397"/>
                    <a:pt x="103" y="384"/>
                    <a:pt x="96" y="370"/>
                  </a:cubicBezTo>
                  <a:cubicBezTo>
                    <a:pt x="102" y="368"/>
                    <a:pt x="116" y="361"/>
                    <a:pt x="127" y="343"/>
                  </a:cubicBezTo>
                  <a:cubicBezTo>
                    <a:pt x="138" y="325"/>
                    <a:pt x="138" y="301"/>
                    <a:pt x="138" y="301"/>
                  </a:cubicBezTo>
                  <a:cubicBezTo>
                    <a:pt x="138" y="301"/>
                    <a:pt x="118" y="304"/>
                    <a:pt x="100" y="321"/>
                  </a:cubicBezTo>
                  <a:cubicBezTo>
                    <a:pt x="89" y="330"/>
                    <a:pt x="89" y="346"/>
                    <a:pt x="90" y="357"/>
                  </a:cubicBezTo>
                  <a:cubicBezTo>
                    <a:pt x="84" y="344"/>
                    <a:pt x="80" y="329"/>
                    <a:pt x="77" y="314"/>
                  </a:cubicBezTo>
                  <a:cubicBezTo>
                    <a:pt x="83" y="313"/>
                    <a:pt x="98" y="310"/>
                    <a:pt x="113" y="296"/>
                  </a:cubicBezTo>
                  <a:cubicBezTo>
                    <a:pt x="128" y="281"/>
                    <a:pt x="135" y="257"/>
                    <a:pt x="135" y="257"/>
                  </a:cubicBezTo>
                  <a:cubicBezTo>
                    <a:pt x="135" y="257"/>
                    <a:pt x="114" y="256"/>
                    <a:pt x="93" y="267"/>
                  </a:cubicBezTo>
                  <a:cubicBezTo>
                    <a:pt x="80" y="273"/>
                    <a:pt x="76" y="288"/>
                    <a:pt x="74" y="300"/>
                  </a:cubicBezTo>
                  <a:cubicBezTo>
                    <a:pt x="73" y="289"/>
                    <a:pt x="72" y="278"/>
                    <a:pt x="72" y="267"/>
                  </a:cubicBezTo>
                  <a:cubicBezTo>
                    <a:pt x="72" y="263"/>
                    <a:pt x="72" y="258"/>
                    <a:pt x="72" y="254"/>
                  </a:cubicBezTo>
                  <a:cubicBezTo>
                    <a:pt x="78" y="255"/>
                    <a:pt x="94" y="256"/>
                    <a:pt x="112" y="246"/>
                  </a:cubicBezTo>
                  <a:cubicBezTo>
                    <a:pt x="130" y="236"/>
                    <a:pt x="143" y="215"/>
                    <a:pt x="143" y="215"/>
                  </a:cubicBezTo>
                  <a:cubicBezTo>
                    <a:pt x="143" y="215"/>
                    <a:pt x="124" y="208"/>
                    <a:pt x="100" y="213"/>
                  </a:cubicBezTo>
                  <a:cubicBezTo>
                    <a:pt x="86" y="216"/>
                    <a:pt x="78" y="229"/>
                    <a:pt x="73" y="240"/>
                  </a:cubicBezTo>
                  <a:cubicBezTo>
                    <a:pt x="75" y="225"/>
                    <a:pt x="79" y="210"/>
                    <a:pt x="83" y="196"/>
                  </a:cubicBezTo>
                  <a:cubicBezTo>
                    <a:pt x="89" y="198"/>
                    <a:pt x="103" y="203"/>
                    <a:pt x="124" y="198"/>
                  </a:cubicBezTo>
                  <a:cubicBezTo>
                    <a:pt x="144" y="193"/>
                    <a:pt x="162" y="176"/>
                    <a:pt x="162" y="176"/>
                  </a:cubicBezTo>
                  <a:cubicBezTo>
                    <a:pt x="162" y="176"/>
                    <a:pt x="145" y="164"/>
                    <a:pt x="121" y="163"/>
                  </a:cubicBezTo>
                  <a:cubicBezTo>
                    <a:pt x="106" y="162"/>
                    <a:pt x="95" y="173"/>
                    <a:pt x="88" y="182"/>
                  </a:cubicBezTo>
                  <a:cubicBezTo>
                    <a:pt x="94" y="168"/>
                    <a:pt x="101" y="154"/>
                    <a:pt x="109" y="142"/>
                  </a:cubicBezTo>
                  <a:cubicBezTo>
                    <a:pt x="114" y="146"/>
                    <a:pt x="127" y="154"/>
                    <a:pt x="147" y="154"/>
                  </a:cubicBezTo>
                  <a:cubicBezTo>
                    <a:pt x="168" y="155"/>
                    <a:pt x="190" y="143"/>
                    <a:pt x="190" y="143"/>
                  </a:cubicBezTo>
                  <a:cubicBezTo>
                    <a:pt x="190" y="143"/>
                    <a:pt x="177" y="127"/>
                    <a:pt x="154" y="120"/>
                  </a:cubicBezTo>
                  <a:cubicBezTo>
                    <a:pt x="140" y="115"/>
                    <a:pt x="127" y="123"/>
                    <a:pt x="118" y="130"/>
                  </a:cubicBezTo>
                  <a:cubicBezTo>
                    <a:pt x="127" y="118"/>
                    <a:pt x="137" y="107"/>
                    <a:pt x="148" y="97"/>
                  </a:cubicBezTo>
                  <a:cubicBezTo>
                    <a:pt x="152" y="102"/>
                    <a:pt x="162" y="113"/>
                    <a:pt x="182" y="119"/>
                  </a:cubicBezTo>
                  <a:cubicBezTo>
                    <a:pt x="202" y="125"/>
                    <a:pt x="226" y="118"/>
                    <a:pt x="226" y="118"/>
                  </a:cubicBezTo>
                  <a:cubicBezTo>
                    <a:pt x="226" y="118"/>
                    <a:pt x="217" y="100"/>
                    <a:pt x="197" y="87"/>
                  </a:cubicBezTo>
                  <a:cubicBezTo>
                    <a:pt x="185" y="79"/>
                    <a:pt x="171" y="82"/>
                    <a:pt x="160" y="87"/>
                  </a:cubicBezTo>
                  <a:cubicBezTo>
                    <a:pt x="170" y="79"/>
                    <a:pt x="181" y="72"/>
                    <a:pt x="192" y="66"/>
                  </a:cubicBezTo>
                  <a:cubicBezTo>
                    <a:pt x="200" y="67"/>
                    <a:pt x="216" y="68"/>
                    <a:pt x="230" y="58"/>
                  </a:cubicBezTo>
                  <a:cubicBezTo>
                    <a:pt x="246" y="47"/>
                    <a:pt x="250" y="21"/>
                    <a:pt x="250" y="21"/>
                  </a:cubicBezTo>
                  <a:cubicBezTo>
                    <a:pt x="250" y="21"/>
                    <a:pt x="224" y="16"/>
                    <a:pt x="208" y="27"/>
                  </a:cubicBezTo>
                  <a:cubicBezTo>
                    <a:pt x="194" y="37"/>
                    <a:pt x="189" y="53"/>
                    <a:pt x="188" y="61"/>
                  </a:cubicBezTo>
                  <a:cubicBezTo>
                    <a:pt x="177" y="67"/>
                    <a:pt x="166" y="74"/>
                    <a:pt x="155" y="82"/>
                  </a:cubicBezTo>
                  <a:cubicBezTo>
                    <a:pt x="162" y="74"/>
                    <a:pt x="169" y="61"/>
                    <a:pt x="170" y="50"/>
                  </a:cubicBezTo>
                  <a:cubicBezTo>
                    <a:pt x="175" y="17"/>
                    <a:pt x="161" y="0"/>
                    <a:pt x="161" y="0"/>
                  </a:cubicBezTo>
                  <a:cubicBezTo>
                    <a:pt x="161" y="0"/>
                    <a:pt x="133" y="19"/>
                    <a:pt x="129" y="42"/>
                  </a:cubicBezTo>
                  <a:cubicBezTo>
                    <a:pt x="125" y="66"/>
                    <a:pt x="139" y="85"/>
                    <a:pt x="144" y="92"/>
                  </a:cubicBezTo>
                  <a:cubicBezTo>
                    <a:pt x="133" y="102"/>
                    <a:pt x="122" y="113"/>
                    <a:pt x="113" y="126"/>
                  </a:cubicBezTo>
                  <a:cubicBezTo>
                    <a:pt x="116" y="116"/>
                    <a:pt x="120" y="103"/>
                    <a:pt x="119" y="92"/>
                  </a:cubicBezTo>
                  <a:cubicBezTo>
                    <a:pt x="115" y="58"/>
                    <a:pt x="97" y="45"/>
                    <a:pt x="97" y="45"/>
                  </a:cubicBezTo>
                  <a:cubicBezTo>
                    <a:pt x="97" y="45"/>
                    <a:pt x="74" y="71"/>
                    <a:pt x="77" y="94"/>
                  </a:cubicBezTo>
                  <a:cubicBezTo>
                    <a:pt x="79" y="118"/>
                    <a:pt x="97" y="133"/>
                    <a:pt x="104" y="138"/>
                  </a:cubicBezTo>
                  <a:cubicBezTo>
                    <a:pt x="96" y="151"/>
                    <a:pt x="88" y="164"/>
                    <a:pt x="83" y="179"/>
                  </a:cubicBezTo>
                  <a:cubicBezTo>
                    <a:pt x="84" y="168"/>
                    <a:pt x="84" y="155"/>
                    <a:pt x="80" y="145"/>
                  </a:cubicBezTo>
                  <a:cubicBezTo>
                    <a:pt x="67" y="113"/>
                    <a:pt x="47" y="105"/>
                    <a:pt x="47" y="105"/>
                  </a:cubicBezTo>
                  <a:cubicBezTo>
                    <a:pt x="47" y="105"/>
                    <a:pt x="31" y="136"/>
                    <a:pt x="40" y="158"/>
                  </a:cubicBezTo>
                  <a:cubicBezTo>
                    <a:pt x="48" y="180"/>
                    <a:pt x="69" y="190"/>
                    <a:pt x="77" y="193"/>
                  </a:cubicBezTo>
                  <a:cubicBezTo>
                    <a:pt x="73" y="208"/>
                    <a:pt x="69" y="223"/>
                    <a:pt x="67" y="238"/>
                  </a:cubicBezTo>
                  <a:cubicBezTo>
                    <a:pt x="65" y="228"/>
                    <a:pt x="62" y="215"/>
                    <a:pt x="55" y="206"/>
                  </a:cubicBezTo>
                  <a:cubicBezTo>
                    <a:pt x="35" y="179"/>
                    <a:pt x="14" y="177"/>
                    <a:pt x="14" y="177"/>
                  </a:cubicBezTo>
                  <a:cubicBezTo>
                    <a:pt x="14" y="177"/>
                    <a:pt x="6" y="210"/>
                    <a:pt x="20" y="230"/>
                  </a:cubicBezTo>
                  <a:cubicBezTo>
                    <a:pt x="34" y="249"/>
                    <a:pt x="57" y="253"/>
                    <a:pt x="66" y="253"/>
                  </a:cubicBezTo>
                  <a:cubicBezTo>
                    <a:pt x="66" y="258"/>
                    <a:pt x="65" y="262"/>
                    <a:pt x="65" y="267"/>
                  </a:cubicBezTo>
                  <a:cubicBezTo>
                    <a:pt x="65" y="278"/>
                    <a:pt x="66" y="289"/>
                    <a:pt x="68" y="300"/>
                  </a:cubicBezTo>
                  <a:cubicBezTo>
                    <a:pt x="63" y="290"/>
                    <a:pt x="57" y="278"/>
                    <a:pt x="48" y="272"/>
                  </a:cubicBezTo>
                  <a:cubicBezTo>
                    <a:pt x="21" y="251"/>
                    <a:pt x="0" y="254"/>
                    <a:pt x="0" y="254"/>
                  </a:cubicBezTo>
                  <a:cubicBezTo>
                    <a:pt x="0" y="254"/>
                    <a:pt x="2" y="288"/>
                    <a:pt x="20" y="303"/>
                  </a:cubicBezTo>
                  <a:cubicBezTo>
                    <a:pt x="38" y="318"/>
                    <a:pt x="62" y="316"/>
                    <a:pt x="70" y="315"/>
                  </a:cubicBezTo>
                  <a:cubicBezTo>
                    <a:pt x="73" y="330"/>
                    <a:pt x="78" y="345"/>
                    <a:pt x="84" y="358"/>
                  </a:cubicBezTo>
                  <a:cubicBezTo>
                    <a:pt x="77" y="351"/>
                    <a:pt x="68" y="341"/>
                    <a:pt x="58" y="337"/>
                  </a:cubicBezTo>
                  <a:cubicBezTo>
                    <a:pt x="26" y="324"/>
                    <a:pt x="7" y="332"/>
                    <a:pt x="7" y="332"/>
                  </a:cubicBezTo>
                  <a:cubicBezTo>
                    <a:pt x="7" y="332"/>
                    <a:pt x="18" y="365"/>
                    <a:pt x="39" y="375"/>
                  </a:cubicBezTo>
                  <a:cubicBezTo>
                    <a:pt x="61" y="384"/>
                    <a:pt x="83" y="376"/>
                    <a:pt x="91" y="373"/>
                  </a:cubicBezTo>
                  <a:cubicBezTo>
                    <a:pt x="98" y="387"/>
                    <a:pt x="106" y="400"/>
                    <a:pt x="115" y="412"/>
                  </a:cubicBezTo>
                  <a:cubicBezTo>
                    <a:pt x="107" y="406"/>
                    <a:pt x="95" y="399"/>
                    <a:pt x="84" y="397"/>
                  </a:cubicBezTo>
                  <a:cubicBezTo>
                    <a:pt x="50" y="393"/>
                    <a:pt x="34" y="406"/>
                    <a:pt x="34" y="406"/>
                  </a:cubicBezTo>
                  <a:cubicBezTo>
                    <a:pt x="34" y="406"/>
                    <a:pt x="53" y="435"/>
                    <a:pt x="76" y="439"/>
                  </a:cubicBezTo>
                  <a:cubicBezTo>
                    <a:pt x="99" y="443"/>
                    <a:pt x="119" y="429"/>
                    <a:pt x="125" y="423"/>
                  </a:cubicBezTo>
                  <a:cubicBezTo>
                    <a:pt x="135" y="435"/>
                    <a:pt x="147" y="445"/>
                    <a:pt x="159" y="455"/>
                  </a:cubicBezTo>
                  <a:cubicBezTo>
                    <a:pt x="149" y="451"/>
                    <a:pt x="136" y="448"/>
                    <a:pt x="125" y="449"/>
                  </a:cubicBezTo>
                  <a:cubicBezTo>
                    <a:pt x="91" y="453"/>
                    <a:pt x="79" y="470"/>
                    <a:pt x="79" y="470"/>
                  </a:cubicBezTo>
                  <a:cubicBezTo>
                    <a:pt x="79" y="470"/>
                    <a:pt x="105" y="493"/>
                    <a:pt x="128" y="491"/>
                  </a:cubicBezTo>
                  <a:cubicBezTo>
                    <a:pt x="152" y="489"/>
                    <a:pt x="167" y="471"/>
                    <a:pt x="172" y="464"/>
                  </a:cubicBezTo>
                  <a:cubicBezTo>
                    <a:pt x="185" y="472"/>
                    <a:pt x="198" y="479"/>
                    <a:pt x="213" y="485"/>
                  </a:cubicBezTo>
                  <a:cubicBezTo>
                    <a:pt x="202" y="484"/>
                    <a:pt x="189" y="484"/>
                    <a:pt x="178" y="488"/>
                  </a:cubicBezTo>
                  <a:cubicBezTo>
                    <a:pt x="147" y="501"/>
                    <a:pt x="139" y="521"/>
                    <a:pt x="139" y="521"/>
                  </a:cubicBezTo>
                  <a:cubicBezTo>
                    <a:pt x="139" y="521"/>
                    <a:pt x="170" y="537"/>
                    <a:pt x="192" y="528"/>
                  </a:cubicBezTo>
                  <a:cubicBezTo>
                    <a:pt x="214" y="520"/>
                    <a:pt x="224" y="498"/>
                    <a:pt x="227" y="490"/>
                  </a:cubicBezTo>
                  <a:cubicBezTo>
                    <a:pt x="242" y="495"/>
                    <a:pt x="257" y="498"/>
                    <a:pt x="273" y="500"/>
                  </a:cubicBezTo>
                  <a:cubicBezTo>
                    <a:pt x="262" y="502"/>
                    <a:pt x="249" y="506"/>
                    <a:pt x="240" y="512"/>
                  </a:cubicBezTo>
                  <a:cubicBezTo>
                    <a:pt x="213" y="533"/>
                    <a:pt x="210" y="554"/>
                    <a:pt x="210" y="554"/>
                  </a:cubicBezTo>
                  <a:cubicBezTo>
                    <a:pt x="210" y="554"/>
                    <a:pt x="244" y="561"/>
                    <a:pt x="263" y="547"/>
                  </a:cubicBezTo>
                  <a:cubicBezTo>
                    <a:pt x="283" y="533"/>
                    <a:pt x="286" y="510"/>
                    <a:pt x="287" y="502"/>
                  </a:cubicBezTo>
                  <a:cubicBezTo>
                    <a:pt x="292" y="502"/>
                    <a:pt x="296" y="502"/>
                    <a:pt x="300" y="502"/>
                  </a:cubicBezTo>
                  <a:cubicBezTo>
                    <a:pt x="305" y="502"/>
                    <a:pt x="309" y="502"/>
                    <a:pt x="313" y="502"/>
                  </a:cubicBezTo>
                  <a:cubicBezTo>
                    <a:pt x="314" y="510"/>
                    <a:pt x="318" y="533"/>
                    <a:pt x="337" y="547"/>
                  </a:cubicBezTo>
                  <a:cubicBezTo>
                    <a:pt x="356" y="561"/>
                    <a:pt x="390" y="554"/>
                    <a:pt x="390" y="554"/>
                  </a:cubicBezTo>
                  <a:cubicBezTo>
                    <a:pt x="390" y="554"/>
                    <a:pt x="388" y="533"/>
                    <a:pt x="361" y="512"/>
                  </a:cubicBezTo>
                  <a:cubicBezTo>
                    <a:pt x="352" y="506"/>
                    <a:pt x="338" y="502"/>
                    <a:pt x="328" y="500"/>
                  </a:cubicBezTo>
                  <a:cubicBezTo>
                    <a:pt x="344" y="498"/>
                    <a:pt x="359" y="495"/>
                    <a:pt x="374" y="490"/>
                  </a:cubicBezTo>
                  <a:cubicBezTo>
                    <a:pt x="377" y="498"/>
                    <a:pt x="386" y="520"/>
                    <a:pt x="408" y="528"/>
                  </a:cubicBezTo>
                  <a:cubicBezTo>
                    <a:pt x="431" y="537"/>
                    <a:pt x="461" y="521"/>
                    <a:pt x="461" y="521"/>
                  </a:cubicBezTo>
                  <a:cubicBezTo>
                    <a:pt x="461" y="521"/>
                    <a:pt x="454" y="501"/>
                    <a:pt x="422" y="488"/>
                  </a:cubicBezTo>
                  <a:cubicBezTo>
                    <a:pt x="412" y="484"/>
                    <a:pt x="398" y="484"/>
                    <a:pt x="388" y="485"/>
                  </a:cubicBezTo>
                  <a:cubicBezTo>
                    <a:pt x="402" y="479"/>
                    <a:pt x="416" y="472"/>
                    <a:pt x="429" y="464"/>
                  </a:cubicBezTo>
                  <a:cubicBezTo>
                    <a:pt x="434" y="471"/>
                    <a:pt x="449" y="489"/>
                    <a:pt x="472" y="491"/>
                  </a:cubicBezTo>
                  <a:cubicBezTo>
                    <a:pt x="496" y="493"/>
                    <a:pt x="522" y="470"/>
                    <a:pt x="522" y="470"/>
                  </a:cubicBezTo>
                  <a:cubicBezTo>
                    <a:pt x="522" y="470"/>
                    <a:pt x="509" y="453"/>
                    <a:pt x="475" y="449"/>
                  </a:cubicBezTo>
                  <a:cubicBezTo>
                    <a:pt x="464" y="448"/>
                    <a:pt x="451" y="451"/>
                    <a:pt x="442" y="455"/>
                  </a:cubicBezTo>
                  <a:cubicBezTo>
                    <a:pt x="454" y="445"/>
                    <a:pt x="465" y="435"/>
                    <a:pt x="475" y="424"/>
                  </a:cubicBezTo>
                  <a:cubicBezTo>
                    <a:pt x="482" y="429"/>
                    <a:pt x="501" y="443"/>
                    <a:pt x="524" y="439"/>
                  </a:cubicBezTo>
                  <a:cubicBezTo>
                    <a:pt x="548" y="435"/>
                    <a:pt x="567" y="406"/>
                    <a:pt x="567" y="406"/>
                  </a:cubicBezTo>
                  <a:cubicBezTo>
                    <a:pt x="567" y="406"/>
                    <a:pt x="550" y="393"/>
                    <a:pt x="516" y="397"/>
                  </a:cubicBezTo>
                  <a:cubicBezTo>
                    <a:pt x="506" y="399"/>
                    <a:pt x="494" y="406"/>
                    <a:pt x="485" y="411"/>
                  </a:cubicBezTo>
                  <a:cubicBezTo>
                    <a:pt x="495" y="399"/>
                    <a:pt x="503" y="386"/>
                    <a:pt x="510" y="373"/>
                  </a:cubicBezTo>
                  <a:cubicBezTo>
                    <a:pt x="518" y="376"/>
                    <a:pt x="540" y="384"/>
                    <a:pt x="561" y="375"/>
                  </a:cubicBezTo>
                  <a:cubicBezTo>
                    <a:pt x="583" y="365"/>
                    <a:pt x="594" y="332"/>
                    <a:pt x="594" y="332"/>
                  </a:cubicBezTo>
                  <a:cubicBezTo>
                    <a:pt x="594" y="332"/>
                    <a:pt x="574" y="324"/>
                    <a:pt x="543" y="337"/>
                  </a:cubicBezTo>
                  <a:close/>
                </a:path>
              </a:pathLst>
            </a:custGeom>
            <a:solidFill>
              <a:schemeClr val="accent6">
                <a:lumMod val="20000"/>
                <a:lumOff val="80000"/>
                <a:alpha val="40000"/>
              </a:schemeClr>
            </a:solidFill>
            <a:ln>
              <a:noFill/>
            </a:ln>
          </p:spPr>
          <p:txBody>
            <a:bodyPr vert="horz" wrap="square" lIns="121920" tIns="60960" rIns="121920" bIns="60960" numCol="1" anchor="t" anchorCtr="0" compatLnSpc="1"/>
            <a:lstStyle/>
            <a:p>
              <a:pPr defTabSz="1219170"/>
              <a:endParaRPr lang="zh-CN" altLang="en-US" sz="2400">
                <a:solidFill>
                  <a:srgbClr val="333333"/>
                </a:solidFill>
                <a:latin typeface="Calibri"/>
                <a:ea typeface="宋体" panose="02010600030101010101" pitchFamily="2" charset="-122"/>
              </a:endParaRPr>
            </a:p>
          </p:txBody>
        </p:sp>
        <p:sp>
          <p:nvSpPr>
            <p:cNvPr id="6835" name="Freeform 3796"/>
            <p:cNvSpPr>
              <a:spLocks noEditPoints="1"/>
            </p:cNvSpPr>
            <p:nvPr/>
          </p:nvSpPr>
          <p:spPr bwMode="auto">
            <a:xfrm>
              <a:off x="7905751" y="1631950"/>
              <a:ext cx="1798638" cy="2092325"/>
            </a:xfrm>
            <a:custGeom>
              <a:avLst/>
              <a:gdLst>
                <a:gd name="T0" fmla="*/ 491 w 566"/>
                <a:gd name="T1" fmla="*/ 0 h 659"/>
                <a:gd name="T2" fmla="*/ 491 w 566"/>
                <a:gd name="T3" fmla="*/ 27 h 659"/>
                <a:gd name="T4" fmla="*/ 479 w 566"/>
                <a:gd name="T5" fmla="*/ 38 h 659"/>
                <a:gd name="T6" fmla="*/ 450 w 566"/>
                <a:gd name="T7" fmla="*/ 38 h 659"/>
                <a:gd name="T8" fmla="*/ 450 w 566"/>
                <a:gd name="T9" fmla="*/ 0 h 659"/>
                <a:gd name="T10" fmla="*/ 115 w 566"/>
                <a:gd name="T11" fmla="*/ 0 h 659"/>
                <a:gd name="T12" fmla="*/ 115 w 566"/>
                <a:gd name="T13" fmla="*/ 38 h 659"/>
                <a:gd name="T14" fmla="*/ 87 w 566"/>
                <a:gd name="T15" fmla="*/ 38 h 659"/>
                <a:gd name="T16" fmla="*/ 75 w 566"/>
                <a:gd name="T17" fmla="*/ 27 h 659"/>
                <a:gd name="T18" fmla="*/ 75 w 566"/>
                <a:gd name="T19" fmla="*/ 0 h 659"/>
                <a:gd name="T20" fmla="*/ 0 w 566"/>
                <a:gd name="T21" fmla="*/ 0 h 659"/>
                <a:gd name="T22" fmla="*/ 0 w 566"/>
                <a:gd name="T23" fmla="*/ 64 h 659"/>
                <a:gd name="T24" fmla="*/ 75 w 566"/>
                <a:gd name="T25" fmla="*/ 245 h 659"/>
                <a:gd name="T26" fmla="*/ 155 w 566"/>
                <a:gd name="T27" fmla="*/ 275 h 659"/>
                <a:gd name="T28" fmla="*/ 255 w 566"/>
                <a:gd name="T29" fmla="*/ 332 h 659"/>
                <a:gd name="T30" fmla="*/ 255 w 566"/>
                <a:gd name="T31" fmla="*/ 391 h 659"/>
                <a:gd name="T32" fmla="*/ 238 w 566"/>
                <a:gd name="T33" fmla="*/ 414 h 659"/>
                <a:gd name="T34" fmla="*/ 238 w 566"/>
                <a:gd name="T35" fmla="*/ 430 h 659"/>
                <a:gd name="T36" fmla="*/ 255 w 566"/>
                <a:gd name="T37" fmla="*/ 452 h 659"/>
                <a:gd name="T38" fmla="*/ 255 w 566"/>
                <a:gd name="T39" fmla="*/ 499 h 659"/>
                <a:gd name="T40" fmla="*/ 238 w 566"/>
                <a:gd name="T41" fmla="*/ 522 h 659"/>
                <a:gd name="T42" fmla="*/ 238 w 566"/>
                <a:gd name="T43" fmla="*/ 538 h 659"/>
                <a:gd name="T44" fmla="*/ 255 w 566"/>
                <a:gd name="T45" fmla="*/ 560 h 659"/>
                <a:gd name="T46" fmla="*/ 255 w 566"/>
                <a:gd name="T47" fmla="*/ 571 h 659"/>
                <a:gd name="T48" fmla="*/ 221 w 566"/>
                <a:gd name="T49" fmla="*/ 622 h 659"/>
                <a:gd name="T50" fmla="*/ 165 w 566"/>
                <a:gd name="T51" fmla="*/ 659 h 659"/>
                <a:gd name="T52" fmla="*/ 399 w 566"/>
                <a:gd name="T53" fmla="*/ 659 h 659"/>
                <a:gd name="T54" fmla="*/ 367 w 566"/>
                <a:gd name="T55" fmla="*/ 628 h 659"/>
                <a:gd name="T56" fmla="*/ 310 w 566"/>
                <a:gd name="T57" fmla="*/ 571 h 659"/>
                <a:gd name="T58" fmla="*/ 310 w 566"/>
                <a:gd name="T59" fmla="*/ 560 h 659"/>
                <a:gd name="T60" fmla="*/ 327 w 566"/>
                <a:gd name="T61" fmla="*/ 538 h 659"/>
                <a:gd name="T62" fmla="*/ 327 w 566"/>
                <a:gd name="T63" fmla="*/ 522 h 659"/>
                <a:gd name="T64" fmla="*/ 310 w 566"/>
                <a:gd name="T65" fmla="*/ 499 h 659"/>
                <a:gd name="T66" fmla="*/ 310 w 566"/>
                <a:gd name="T67" fmla="*/ 452 h 659"/>
                <a:gd name="T68" fmla="*/ 327 w 566"/>
                <a:gd name="T69" fmla="*/ 430 h 659"/>
                <a:gd name="T70" fmla="*/ 327 w 566"/>
                <a:gd name="T71" fmla="*/ 414 h 659"/>
                <a:gd name="T72" fmla="*/ 310 w 566"/>
                <a:gd name="T73" fmla="*/ 391 h 659"/>
                <a:gd name="T74" fmla="*/ 310 w 566"/>
                <a:gd name="T75" fmla="*/ 332 h 659"/>
                <a:gd name="T76" fmla="*/ 410 w 566"/>
                <a:gd name="T77" fmla="*/ 275 h 659"/>
                <a:gd name="T78" fmla="*/ 491 w 566"/>
                <a:gd name="T79" fmla="*/ 245 h 659"/>
                <a:gd name="T80" fmla="*/ 566 w 566"/>
                <a:gd name="T81" fmla="*/ 64 h 659"/>
                <a:gd name="T82" fmla="*/ 566 w 566"/>
                <a:gd name="T83" fmla="*/ 0 h 659"/>
                <a:gd name="T84" fmla="*/ 491 w 566"/>
                <a:gd name="T85" fmla="*/ 0 h 659"/>
                <a:gd name="T86" fmla="*/ 50 w 566"/>
                <a:gd name="T87" fmla="*/ 173 h 659"/>
                <a:gd name="T88" fmla="*/ 27 w 566"/>
                <a:gd name="T89" fmla="*/ 28 h 659"/>
                <a:gd name="T90" fmla="*/ 49 w 566"/>
                <a:gd name="T91" fmla="*/ 28 h 659"/>
                <a:gd name="T92" fmla="*/ 77 w 566"/>
                <a:gd name="T93" fmla="*/ 67 h 659"/>
                <a:gd name="T94" fmla="*/ 115 w 566"/>
                <a:gd name="T95" fmla="*/ 67 h 659"/>
                <a:gd name="T96" fmla="*/ 115 w 566"/>
                <a:gd name="T97" fmla="*/ 167 h 659"/>
                <a:gd name="T98" fmla="*/ 133 w 566"/>
                <a:gd name="T99" fmla="*/ 243 h 659"/>
                <a:gd name="T100" fmla="*/ 50 w 566"/>
                <a:gd name="T101" fmla="*/ 173 h 659"/>
                <a:gd name="T102" fmla="*/ 516 w 566"/>
                <a:gd name="T103" fmla="*/ 173 h 659"/>
                <a:gd name="T104" fmla="*/ 431 w 566"/>
                <a:gd name="T105" fmla="*/ 243 h 659"/>
                <a:gd name="T106" fmla="*/ 450 w 566"/>
                <a:gd name="T107" fmla="*/ 167 h 659"/>
                <a:gd name="T108" fmla="*/ 450 w 566"/>
                <a:gd name="T109" fmla="*/ 67 h 659"/>
                <a:gd name="T110" fmla="*/ 489 w 566"/>
                <a:gd name="T111" fmla="*/ 67 h 659"/>
                <a:gd name="T112" fmla="*/ 517 w 566"/>
                <a:gd name="T113" fmla="*/ 28 h 659"/>
                <a:gd name="T114" fmla="*/ 539 w 566"/>
                <a:gd name="T115" fmla="*/ 28 h 659"/>
                <a:gd name="T116" fmla="*/ 516 w 566"/>
                <a:gd name="T117" fmla="*/ 173 h 6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66" h="659">
                  <a:moveTo>
                    <a:pt x="491" y="0"/>
                  </a:moveTo>
                  <a:cubicBezTo>
                    <a:pt x="491" y="0"/>
                    <a:pt x="491" y="18"/>
                    <a:pt x="491" y="27"/>
                  </a:cubicBezTo>
                  <a:cubicBezTo>
                    <a:pt x="491" y="36"/>
                    <a:pt x="485" y="38"/>
                    <a:pt x="479" y="38"/>
                  </a:cubicBezTo>
                  <a:cubicBezTo>
                    <a:pt x="474" y="38"/>
                    <a:pt x="455" y="38"/>
                    <a:pt x="450" y="38"/>
                  </a:cubicBezTo>
                  <a:cubicBezTo>
                    <a:pt x="450" y="0"/>
                    <a:pt x="450" y="0"/>
                    <a:pt x="450" y="0"/>
                  </a:cubicBezTo>
                  <a:cubicBezTo>
                    <a:pt x="115" y="0"/>
                    <a:pt x="115" y="0"/>
                    <a:pt x="115" y="0"/>
                  </a:cubicBezTo>
                  <a:cubicBezTo>
                    <a:pt x="115" y="38"/>
                    <a:pt x="115" y="38"/>
                    <a:pt x="115" y="38"/>
                  </a:cubicBezTo>
                  <a:cubicBezTo>
                    <a:pt x="109" y="38"/>
                    <a:pt x="92" y="38"/>
                    <a:pt x="87" y="38"/>
                  </a:cubicBezTo>
                  <a:cubicBezTo>
                    <a:pt x="81" y="38"/>
                    <a:pt x="75" y="36"/>
                    <a:pt x="75" y="27"/>
                  </a:cubicBezTo>
                  <a:cubicBezTo>
                    <a:pt x="75" y="18"/>
                    <a:pt x="75" y="0"/>
                    <a:pt x="75" y="0"/>
                  </a:cubicBezTo>
                  <a:cubicBezTo>
                    <a:pt x="0" y="0"/>
                    <a:pt x="0" y="0"/>
                    <a:pt x="0" y="0"/>
                  </a:cubicBezTo>
                  <a:cubicBezTo>
                    <a:pt x="0" y="0"/>
                    <a:pt x="0" y="44"/>
                    <a:pt x="0" y="64"/>
                  </a:cubicBezTo>
                  <a:cubicBezTo>
                    <a:pt x="0" y="130"/>
                    <a:pt x="16" y="204"/>
                    <a:pt x="75" y="245"/>
                  </a:cubicBezTo>
                  <a:cubicBezTo>
                    <a:pt x="105" y="266"/>
                    <a:pt x="134" y="273"/>
                    <a:pt x="155" y="275"/>
                  </a:cubicBezTo>
                  <a:cubicBezTo>
                    <a:pt x="180" y="304"/>
                    <a:pt x="215" y="325"/>
                    <a:pt x="255" y="332"/>
                  </a:cubicBezTo>
                  <a:cubicBezTo>
                    <a:pt x="255" y="391"/>
                    <a:pt x="255" y="391"/>
                    <a:pt x="255" y="391"/>
                  </a:cubicBezTo>
                  <a:cubicBezTo>
                    <a:pt x="245" y="394"/>
                    <a:pt x="238" y="403"/>
                    <a:pt x="238" y="414"/>
                  </a:cubicBezTo>
                  <a:cubicBezTo>
                    <a:pt x="238" y="430"/>
                    <a:pt x="238" y="430"/>
                    <a:pt x="238" y="430"/>
                  </a:cubicBezTo>
                  <a:cubicBezTo>
                    <a:pt x="238" y="440"/>
                    <a:pt x="245" y="449"/>
                    <a:pt x="255" y="452"/>
                  </a:cubicBezTo>
                  <a:cubicBezTo>
                    <a:pt x="255" y="499"/>
                    <a:pt x="255" y="499"/>
                    <a:pt x="255" y="499"/>
                  </a:cubicBezTo>
                  <a:cubicBezTo>
                    <a:pt x="245" y="502"/>
                    <a:pt x="238" y="511"/>
                    <a:pt x="238" y="522"/>
                  </a:cubicBezTo>
                  <a:cubicBezTo>
                    <a:pt x="238" y="538"/>
                    <a:pt x="238" y="538"/>
                    <a:pt x="238" y="538"/>
                  </a:cubicBezTo>
                  <a:cubicBezTo>
                    <a:pt x="238" y="548"/>
                    <a:pt x="245" y="557"/>
                    <a:pt x="255" y="560"/>
                  </a:cubicBezTo>
                  <a:cubicBezTo>
                    <a:pt x="255" y="571"/>
                    <a:pt x="255" y="571"/>
                    <a:pt x="255" y="571"/>
                  </a:cubicBezTo>
                  <a:cubicBezTo>
                    <a:pt x="255" y="600"/>
                    <a:pt x="231" y="616"/>
                    <a:pt x="221" y="622"/>
                  </a:cubicBezTo>
                  <a:cubicBezTo>
                    <a:pt x="202" y="634"/>
                    <a:pt x="165" y="621"/>
                    <a:pt x="165" y="659"/>
                  </a:cubicBezTo>
                  <a:cubicBezTo>
                    <a:pt x="399" y="659"/>
                    <a:pt x="399" y="659"/>
                    <a:pt x="399" y="659"/>
                  </a:cubicBezTo>
                  <a:cubicBezTo>
                    <a:pt x="399" y="659"/>
                    <a:pt x="399" y="632"/>
                    <a:pt x="367" y="628"/>
                  </a:cubicBezTo>
                  <a:cubicBezTo>
                    <a:pt x="340" y="625"/>
                    <a:pt x="310" y="606"/>
                    <a:pt x="310" y="571"/>
                  </a:cubicBezTo>
                  <a:cubicBezTo>
                    <a:pt x="310" y="560"/>
                    <a:pt x="310" y="560"/>
                    <a:pt x="310" y="560"/>
                  </a:cubicBezTo>
                  <a:cubicBezTo>
                    <a:pt x="320" y="557"/>
                    <a:pt x="327" y="548"/>
                    <a:pt x="327" y="538"/>
                  </a:cubicBezTo>
                  <a:cubicBezTo>
                    <a:pt x="327" y="522"/>
                    <a:pt x="327" y="522"/>
                    <a:pt x="327" y="522"/>
                  </a:cubicBezTo>
                  <a:cubicBezTo>
                    <a:pt x="327" y="511"/>
                    <a:pt x="320" y="502"/>
                    <a:pt x="310" y="499"/>
                  </a:cubicBezTo>
                  <a:cubicBezTo>
                    <a:pt x="310" y="452"/>
                    <a:pt x="310" y="452"/>
                    <a:pt x="310" y="452"/>
                  </a:cubicBezTo>
                  <a:cubicBezTo>
                    <a:pt x="320" y="449"/>
                    <a:pt x="327" y="440"/>
                    <a:pt x="327" y="430"/>
                  </a:cubicBezTo>
                  <a:cubicBezTo>
                    <a:pt x="327" y="414"/>
                    <a:pt x="327" y="414"/>
                    <a:pt x="327" y="414"/>
                  </a:cubicBezTo>
                  <a:cubicBezTo>
                    <a:pt x="327" y="403"/>
                    <a:pt x="320" y="394"/>
                    <a:pt x="310" y="391"/>
                  </a:cubicBezTo>
                  <a:cubicBezTo>
                    <a:pt x="310" y="332"/>
                    <a:pt x="310" y="332"/>
                    <a:pt x="310" y="332"/>
                  </a:cubicBezTo>
                  <a:cubicBezTo>
                    <a:pt x="350" y="325"/>
                    <a:pt x="385" y="304"/>
                    <a:pt x="410" y="275"/>
                  </a:cubicBezTo>
                  <a:cubicBezTo>
                    <a:pt x="431" y="273"/>
                    <a:pt x="460" y="266"/>
                    <a:pt x="491" y="245"/>
                  </a:cubicBezTo>
                  <a:cubicBezTo>
                    <a:pt x="550" y="204"/>
                    <a:pt x="566" y="130"/>
                    <a:pt x="566" y="64"/>
                  </a:cubicBezTo>
                  <a:cubicBezTo>
                    <a:pt x="566" y="44"/>
                    <a:pt x="566" y="0"/>
                    <a:pt x="566" y="0"/>
                  </a:cubicBezTo>
                  <a:lnTo>
                    <a:pt x="491" y="0"/>
                  </a:lnTo>
                  <a:close/>
                  <a:moveTo>
                    <a:pt x="50" y="173"/>
                  </a:moveTo>
                  <a:cubicBezTo>
                    <a:pt x="20" y="119"/>
                    <a:pt x="27" y="28"/>
                    <a:pt x="27" y="28"/>
                  </a:cubicBezTo>
                  <a:cubicBezTo>
                    <a:pt x="49" y="28"/>
                    <a:pt x="49" y="28"/>
                    <a:pt x="49" y="28"/>
                  </a:cubicBezTo>
                  <a:cubicBezTo>
                    <a:pt x="49" y="56"/>
                    <a:pt x="65" y="67"/>
                    <a:pt x="77" y="67"/>
                  </a:cubicBezTo>
                  <a:cubicBezTo>
                    <a:pt x="87" y="67"/>
                    <a:pt x="108" y="67"/>
                    <a:pt x="115" y="67"/>
                  </a:cubicBezTo>
                  <a:cubicBezTo>
                    <a:pt x="115" y="167"/>
                    <a:pt x="115" y="167"/>
                    <a:pt x="115" y="167"/>
                  </a:cubicBezTo>
                  <a:cubicBezTo>
                    <a:pt x="115" y="194"/>
                    <a:pt x="122" y="220"/>
                    <a:pt x="133" y="243"/>
                  </a:cubicBezTo>
                  <a:cubicBezTo>
                    <a:pt x="111" y="237"/>
                    <a:pt x="76" y="219"/>
                    <a:pt x="50" y="173"/>
                  </a:cubicBezTo>
                  <a:close/>
                  <a:moveTo>
                    <a:pt x="516" y="173"/>
                  </a:moveTo>
                  <a:cubicBezTo>
                    <a:pt x="490" y="220"/>
                    <a:pt x="454" y="238"/>
                    <a:pt x="431" y="243"/>
                  </a:cubicBezTo>
                  <a:cubicBezTo>
                    <a:pt x="443" y="220"/>
                    <a:pt x="450" y="194"/>
                    <a:pt x="450" y="167"/>
                  </a:cubicBezTo>
                  <a:cubicBezTo>
                    <a:pt x="450" y="67"/>
                    <a:pt x="450" y="67"/>
                    <a:pt x="450" y="67"/>
                  </a:cubicBezTo>
                  <a:cubicBezTo>
                    <a:pt x="456" y="67"/>
                    <a:pt x="479" y="67"/>
                    <a:pt x="489" y="67"/>
                  </a:cubicBezTo>
                  <a:cubicBezTo>
                    <a:pt x="502" y="67"/>
                    <a:pt x="517" y="56"/>
                    <a:pt x="517" y="28"/>
                  </a:cubicBezTo>
                  <a:cubicBezTo>
                    <a:pt x="539" y="28"/>
                    <a:pt x="539" y="28"/>
                    <a:pt x="539" y="28"/>
                  </a:cubicBezTo>
                  <a:cubicBezTo>
                    <a:pt x="539" y="28"/>
                    <a:pt x="547" y="119"/>
                    <a:pt x="516" y="173"/>
                  </a:cubicBezTo>
                  <a:close/>
                </a:path>
              </a:pathLst>
            </a:custGeom>
            <a:solidFill>
              <a:schemeClr val="accent3"/>
            </a:solidFill>
            <a:ln>
              <a:noFill/>
            </a:ln>
          </p:spPr>
          <p:txBody>
            <a:bodyPr vert="horz" wrap="square" lIns="121920" tIns="60960" rIns="121920" bIns="60960" numCol="1" anchor="t" anchorCtr="0" compatLnSpc="1"/>
            <a:lstStyle/>
            <a:p>
              <a:pPr defTabSz="1219170"/>
              <a:endParaRPr lang="zh-CN" altLang="en-US" sz="2400">
                <a:solidFill>
                  <a:srgbClr val="333333"/>
                </a:solidFill>
                <a:latin typeface="Calibri"/>
                <a:ea typeface="宋体" panose="02010600030101010101" pitchFamily="2" charset="-122"/>
              </a:endParaRPr>
            </a:p>
          </p:txBody>
        </p:sp>
        <p:grpSp>
          <p:nvGrpSpPr>
            <p:cNvPr id="6892" name="组合 6891"/>
            <p:cNvGrpSpPr/>
            <p:nvPr/>
          </p:nvGrpSpPr>
          <p:grpSpPr>
            <a:xfrm>
              <a:off x="8335963" y="2070100"/>
              <a:ext cx="942975" cy="647700"/>
              <a:chOff x="8335963" y="2070100"/>
              <a:chExt cx="942975" cy="647700"/>
            </a:xfrm>
          </p:grpSpPr>
          <p:sp>
            <p:nvSpPr>
              <p:cNvPr id="6836" name="Freeform 3797"/>
              <p:cNvSpPr/>
              <p:nvPr/>
            </p:nvSpPr>
            <p:spPr bwMode="auto">
              <a:xfrm>
                <a:off x="9078913" y="2092325"/>
                <a:ext cx="92075" cy="88900"/>
              </a:xfrm>
              <a:custGeom>
                <a:avLst/>
                <a:gdLst>
                  <a:gd name="T0" fmla="*/ 23 w 29"/>
                  <a:gd name="T1" fmla="*/ 28 h 28"/>
                  <a:gd name="T2" fmla="*/ 10 w 29"/>
                  <a:gd name="T3" fmla="*/ 9 h 28"/>
                  <a:gd name="T4" fmla="*/ 24 w 29"/>
                  <a:gd name="T5" fmla="*/ 28 h 28"/>
                  <a:gd name="T6" fmla="*/ 3 w 29"/>
                  <a:gd name="T7" fmla="*/ 0 h 28"/>
                  <a:gd name="T8" fmla="*/ 23 w 29"/>
                  <a:gd name="T9" fmla="*/ 28 h 28"/>
                </a:gdLst>
                <a:ahLst/>
                <a:cxnLst>
                  <a:cxn ang="0">
                    <a:pos x="T0" y="T1"/>
                  </a:cxn>
                  <a:cxn ang="0">
                    <a:pos x="T2" y="T3"/>
                  </a:cxn>
                  <a:cxn ang="0">
                    <a:pos x="T4" y="T5"/>
                  </a:cxn>
                  <a:cxn ang="0">
                    <a:pos x="T6" y="T7"/>
                  </a:cxn>
                  <a:cxn ang="0">
                    <a:pos x="T8" y="T9"/>
                  </a:cxn>
                </a:cxnLst>
                <a:rect l="0" t="0" r="r" b="b"/>
                <a:pathLst>
                  <a:path w="29" h="28">
                    <a:moveTo>
                      <a:pt x="23" y="28"/>
                    </a:moveTo>
                    <a:cubicBezTo>
                      <a:pt x="21" y="24"/>
                      <a:pt x="17" y="16"/>
                      <a:pt x="10" y="9"/>
                    </a:cubicBezTo>
                    <a:cubicBezTo>
                      <a:pt x="10" y="9"/>
                      <a:pt x="19" y="18"/>
                      <a:pt x="24" y="28"/>
                    </a:cubicBezTo>
                    <a:cubicBezTo>
                      <a:pt x="25" y="25"/>
                      <a:pt x="29" y="3"/>
                      <a:pt x="3" y="0"/>
                    </a:cubicBezTo>
                    <a:cubicBezTo>
                      <a:pt x="3" y="0"/>
                      <a:pt x="0" y="26"/>
                      <a:pt x="23" y="28"/>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1219170"/>
                <a:endParaRPr lang="zh-CN" altLang="en-US" sz="2400">
                  <a:solidFill>
                    <a:srgbClr val="333333"/>
                  </a:solidFill>
                  <a:latin typeface="Calibri"/>
                  <a:ea typeface="宋体" panose="02010600030101010101" pitchFamily="2" charset="-122"/>
                </a:endParaRPr>
              </a:p>
            </p:txBody>
          </p:sp>
          <p:sp>
            <p:nvSpPr>
              <p:cNvPr id="6837" name="Freeform 3798"/>
              <p:cNvSpPr/>
              <p:nvPr/>
            </p:nvSpPr>
            <p:spPr bwMode="auto">
              <a:xfrm>
                <a:off x="9069388" y="2190750"/>
                <a:ext cx="92075" cy="88900"/>
              </a:xfrm>
              <a:custGeom>
                <a:avLst/>
                <a:gdLst>
                  <a:gd name="T0" fmla="*/ 23 w 29"/>
                  <a:gd name="T1" fmla="*/ 28 h 28"/>
                  <a:gd name="T2" fmla="*/ 10 w 29"/>
                  <a:gd name="T3" fmla="*/ 9 h 28"/>
                  <a:gd name="T4" fmla="*/ 24 w 29"/>
                  <a:gd name="T5" fmla="*/ 28 h 28"/>
                  <a:gd name="T6" fmla="*/ 2 w 29"/>
                  <a:gd name="T7" fmla="*/ 0 h 28"/>
                  <a:gd name="T8" fmla="*/ 23 w 29"/>
                  <a:gd name="T9" fmla="*/ 28 h 28"/>
                </a:gdLst>
                <a:ahLst/>
                <a:cxnLst>
                  <a:cxn ang="0">
                    <a:pos x="T0" y="T1"/>
                  </a:cxn>
                  <a:cxn ang="0">
                    <a:pos x="T2" y="T3"/>
                  </a:cxn>
                  <a:cxn ang="0">
                    <a:pos x="T4" y="T5"/>
                  </a:cxn>
                  <a:cxn ang="0">
                    <a:pos x="T6" y="T7"/>
                  </a:cxn>
                  <a:cxn ang="0">
                    <a:pos x="T8" y="T9"/>
                  </a:cxn>
                </a:cxnLst>
                <a:rect l="0" t="0" r="r" b="b"/>
                <a:pathLst>
                  <a:path w="29" h="28">
                    <a:moveTo>
                      <a:pt x="23" y="28"/>
                    </a:moveTo>
                    <a:cubicBezTo>
                      <a:pt x="21" y="23"/>
                      <a:pt x="16" y="16"/>
                      <a:pt x="10" y="9"/>
                    </a:cubicBezTo>
                    <a:cubicBezTo>
                      <a:pt x="10" y="9"/>
                      <a:pt x="19" y="18"/>
                      <a:pt x="24" y="28"/>
                    </a:cubicBezTo>
                    <a:cubicBezTo>
                      <a:pt x="25" y="25"/>
                      <a:pt x="29" y="2"/>
                      <a:pt x="2" y="0"/>
                    </a:cubicBezTo>
                    <a:cubicBezTo>
                      <a:pt x="2" y="0"/>
                      <a:pt x="0" y="26"/>
                      <a:pt x="23" y="28"/>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1219170"/>
                <a:endParaRPr lang="zh-CN" altLang="en-US" sz="2400">
                  <a:solidFill>
                    <a:srgbClr val="333333"/>
                  </a:solidFill>
                  <a:latin typeface="Calibri"/>
                  <a:ea typeface="宋体" panose="02010600030101010101" pitchFamily="2" charset="-122"/>
                </a:endParaRPr>
              </a:p>
            </p:txBody>
          </p:sp>
          <p:sp>
            <p:nvSpPr>
              <p:cNvPr id="6838" name="Freeform 3799"/>
              <p:cNvSpPr/>
              <p:nvPr/>
            </p:nvSpPr>
            <p:spPr bwMode="auto">
              <a:xfrm>
                <a:off x="9047163" y="2270125"/>
                <a:ext cx="92075" cy="85725"/>
              </a:xfrm>
              <a:custGeom>
                <a:avLst/>
                <a:gdLst>
                  <a:gd name="T0" fmla="*/ 23 w 29"/>
                  <a:gd name="T1" fmla="*/ 27 h 27"/>
                  <a:gd name="T2" fmla="*/ 10 w 29"/>
                  <a:gd name="T3" fmla="*/ 9 h 27"/>
                  <a:gd name="T4" fmla="*/ 24 w 29"/>
                  <a:gd name="T5" fmla="*/ 27 h 27"/>
                  <a:gd name="T6" fmla="*/ 3 w 29"/>
                  <a:gd name="T7" fmla="*/ 0 h 27"/>
                  <a:gd name="T8" fmla="*/ 23 w 29"/>
                  <a:gd name="T9" fmla="*/ 27 h 27"/>
                </a:gdLst>
                <a:ahLst/>
                <a:cxnLst>
                  <a:cxn ang="0">
                    <a:pos x="T0" y="T1"/>
                  </a:cxn>
                  <a:cxn ang="0">
                    <a:pos x="T2" y="T3"/>
                  </a:cxn>
                  <a:cxn ang="0">
                    <a:pos x="T4" y="T5"/>
                  </a:cxn>
                  <a:cxn ang="0">
                    <a:pos x="T6" y="T7"/>
                  </a:cxn>
                  <a:cxn ang="0">
                    <a:pos x="T8" y="T9"/>
                  </a:cxn>
                </a:cxnLst>
                <a:rect l="0" t="0" r="r" b="b"/>
                <a:pathLst>
                  <a:path w="29" h="27">
                    <a:moveTo>
                      <a:pt x="23" y="27"/>
                    </a:moveTo>
                    <a:cubicBezTo>
                      <a:pt x="21" y="23"/>
                      <a:pt x="17" y="16"/>
                      <a:pt x="10" y="9"/>
                    </a:cubicBezTo>
                    <a:cubicBezTo>
                      <a:pt x="10" y="9"/>
                      <a:pt x="19" y="17"/>
                      <a:pt x="24" y="27"/>
                    </a:cubicBezTo>
                    <a:cubicBezTo>
                      <a:pt x="25" y="24"/>
                      <a:pt x="29" y="2"/>
                      <a:pt x="3" y="0"/>
                    </a:cubicBezTo>
                    <a:cubicBezTo>
                      <a:pt x="3" y="0"/>
                      <a:pt x="0" y="26"/>
                      <a:pt x="23" y="2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1219170"/>
                <a:endParaRPr lang="zh-CN" altLang="en-US" sz="2400">
                  <a:solidFill>
                    <a:srgbClr val="333333"/>
                  </a:solidFill>
                  <a:latin typeface="Calibri"/>
                  <a:ea typeface="宋体" panose="02010600030101010101" pitchFamily="2" charset="-122"/>
                </a:endParaRPr>
              </a:p>
            </p:txBody>
          </p:sp>
          <p:sp>
            <p:nvSpPr>
              <p:cNvPr id="6839" name="Freeform 3800"/>
              <p:cNvSpPr/>
              <p:nvPr/>
            </p:nvSpPr>
            <p:spPr bwMode="auto">
              <a:xfrm>
                <a:off x="8999538" y="2333625"/>
                <a:ext cx="107950" cy="101600"/>
              </a:xfrm>
              <a:custGeom>
                <a:avLst/>
                <a:gdLst>
                  <a:gd name="T0" fmla="*/ 22 w 34"/>
                  <a:gd name="T1" fmla="*/ 32 h 32"/>
                  <a:gd name="T2" fmla="*/ 14 w 34"/>
                  <a:gd name="T3" fmla="*/ 11 h 32"/>
                  <a:gd name="T4" fmla="*/ 23 w 34"/>
                  <a:gd name="T5" fmla="*/ 32 h 32"/>
                  <a:gd name="T6" fmla="*/ 9 w 34"/>
                  <a:gd name="T7" fmla="*/ 0 h 32"/>
                  <a:gd name="T8" fmla="*/ 22 w 34"/>
                  <a:gd name="T9" fmla="*/ 32 h 32"/>
                </a:gdLst>
                <a:ahLst/>
                <a:cxnLst>
                  <a:cxn ang="0">
                    <a:pos x="T0" y="T1"/>
                  </a:cxn>
                  <a:cxn ang="0">
                    <a:pos x="T2" y="T3"/>
                  </a:cxn>
                  <a:cxn ang="0">
                    <a:pos x="T4" y="T5"/>
                  </a:cxn>
                  <a:cxn ang="0">
                    <a:pos x="T6" y="T7"/>
                  </a:cxn>
                  <a:cxn ang="0">
                    <a:pos x="T8" y="T9"/>
                  </a:cxn>
                </a:cxnLst>
                <a:rect l="0" t="0" r="r" b="b"/>
                <a:pathLst>
                  <a:path w="34" h="32">
                    <a:moveTo>
                      <a:pt x="22" y="32"/>
                    </a:moveTo>
                    <a:cubicBezTo>
                      <a:pt x="21" y="27"/>
                      <a:pt x="18" y="19"/>
                      <a:pt x="14" y="11"/>
                    </a:cubicBezTo>
                    <a:cubicBezTo>
                      <a:pt x="14" y="11"/>
                      <a:pt x="20" y="21"/>
                      <a:pt x="23" y="32"/>
                    </a:cubicBezTo>
                    <a:cubicBezTo>
                      <a:pt x="24" y="30"/>
                      <a:pt x="34" y="9"/>
                      <a:pt x="9" y="0"/>
                    </a:cubicBezTo>
                    <a:cubicBezTo>
                      <a:pt x="9" y="0"/>
                      <a:pt x="0" y="24"/>
                      <a:pt x="22" y="3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1219170"/>
                <a:endParaRPr lang="zh-CN" altLang="en-US" sz="2400">
                  <a:solidFill>
                    <a:srgbClr val="333333"/>
                  </a:solidFill>
                  <a:latin typeface="Calibri"/>
                  <a:ea typeface="宋体" panose="02010600030101010101" pitchFamily="2" charset="-122"/>
                </a:endParaRPr>
              </a:p>
            </p:txBody>
          </p:sp>
          <p:sp>
            <p:nvSpPr>
              <p:cNvPr id="6840" name="Freeform 3801"/>
              <p:cNvSpPr/>
              <p:nvPr/>
            </p:nvSpPr>
            <p:spPr bwMode="auto">
              <a:xfrm>
                <a:off x="8929688" y="2387600"/>
                <a:ext cx="120650" cy="111125"/>
              </a:xfrm>
              <a:custGeom>
                <a:avLst/>
                <a:gdLst>
                  <a:gd name="T0" fmla="*/ 20 w 38"/>
                  <a:gd name="T1" fmla="*/ 34 h 35"/>
                  <a:gd name="T2" fmla="*/ 17 w 38"/>
                  <a:gd name="T3" fmla="*/ 12 h 35"/>
                  <a:gd name="T4" fmla="*/ 21 w 38"/>
                  <a:gd name="T5" fmla="*/ 35 h 35"/>
                  <a:gd name="T6" fmla="*/ 16 w 38"/>
                  <a:gd name="T7" fmla="*/ 0 h 35"/>
                  <a:gd name="T8" fmla="*/ 20 w 38"/>
                  <a:gd name="T9" fmla="*/ 34 h 35"/>
                </a:gdLst>
                <a:ahLst/>
                <a:cxnLst>
                  <a:cxn ang="0">
                    <a:pos x="T0" y="T1"/>
                  </a:cxn>
                  <a:cxn ang="0">
                    <a:pos x="T2" y="T3"/>
                  </a:cxn>
                  <a:cxn ang="0">
                    <a:pos x="T4" y="T5"/>
                  </a:cxn>
                  <a:cxn ang="0">
                    <a:pos x="T6" y="T7"/>
                  </a:cxn>
                  <a:cxn ang="0">
                    <a:pos x="T8" y="T9"/>
                  </a:cxn>
                </a:cxnLst>
                <a:rect l="0" t="0" r="r" b="b"/>
                <a:pathLst>
                  <a:path w="38" h="35">
                    <a:moveTo>
                      <a:pt x="20" y="34"/>
                    </a:moveTo>
                    <a:cubicBezTo>
                      <a:pt x="20" y="30"/>
                      <a:pt x="20" y="21"/>
                      <a:pt x="17" y="12"/>
                    </a:cubicBezTo>
                    <a:cubicBezTo>
                      <a:pt x="17" y="12"/>
                      <a:pt x="21" y="24"/>
                      <a:pt x="21" y="35"/>
                    </a:cubicBezTo>
                    <a:cubicBezTo>
                      <a:pt x="23" y="33"/>
                      <a:pt x="38" y="16"/>
                      <a:pt x="16" y="0"/>
                    </a:cubicBezTo>
                    <a:cubicBezTo>
                      <a:pt x="16" y="0"/>
                      <a:pt x="0" y="21"/>
                      <a:pt x="20" y="34"/>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1219170"/>
                <a:endParaRPr lang="zh-CN" altLang="en-US" sz="2400">
                  <a:solidFill>
                    <a:srgbClr val="333333"/>
                  </a:solidFill>
                  <a:latin typeface="Calibri"/>
                  <a:ea typeface="宋体" panose="02010600030101010101" pitchFamily="2" charset="-122"/>
                </a:endParaRPr>
              </a:p>
            </p:txBody>
          </p:sp>
          <p:sp>
            <p:nvSpPr>
              <p:cNvPr id="6841" name="Freeform 3802"/>
              <p:cNvSpPr/>
              <p:nvPr/>
            </p:nvSpPr>
            <p:spPr bwMode="auto">
              <a:xfrm>
                <a:off x="8843963" y="2422525"/>
                <a:ext cx="117475" cy="111125"/>
              </a:xfrm>
              <a:custGeom>
                <a:avLst/>
                <a:gdLst>
                  <a:gd name="T0" fmla="*/ 19 w 37"/>
                  <a:gd name="T1" fmla="*/ 12 h 35"/>
                  <a:gd name="T2" fmla="*/ 15 w 37"/>
                  <a:gd name="T3" fmla="*/ 35 h 35"/>
                  <a:gd name="T4" fmla="*/ 21 w 37"/>
                  <a:gd name="T5" fmla="*/ 0 h 35"/>
                  <a:gd name="T6" fmla="*/ 14 w 37"/>
                  <a:gd name="T7" fmla="*/ 34 h 35"/>
                  <a:gd name="T8" fmla="*/ 19 w 37"/>
                  <a:gd name="T9" fmla="*/ 12 h 35"/>
                </a:gdLst>
                <a:ahLst/>
                <a:cxnLst>
                  <a:cxn ang="0">
                    <a:pos x="T0" y="T1"/>
                  </a:cxn>
                  <a:cxn ang="0">
                    <a:pos x="T2" y="T3"/>
                  </a:cxn>
                  <a:cxn ang="0">
                    <a:pos x="T4" y="T5"/>
                  </a:cxn>
                  <a:cxn ang="0">
                    <a:pos x="T6" y="T7"/>
                  </a:cxn>
                  <a:cxn ang="0">
                    <a:pos x="T8" y="T9"/>
                  </a:cxn>
                </a:cxnLst>
                <a:rect l="0" t="0" r="r" b="b"/>
                <a:pathLst>
                  <a:path w="37" h="35">
                    <a:moveTo>
                      <a:pt x="19" y="12"/>
                    </a:moveTo>
                    <a:cubicBezTo>
                      <a:pt x="19" y="12"/>
                      <a:pt x="19" y="24"/>
                      <a:pt x="15" y="35"/>
                    </a:cubicBezTo>
                    <a:cubicBezTo>
                      <a:pt x="18" y="34"/>
                      <a:pt x="37" y="22"/>
                      <a:pt x="21" y="0"/>
                    </a:cubicBezTo>
                    <a:cubicBezTo>
                      <a:pt x="21" y="0"/>
                      <a:pt x="0" y="16"/>
                      <a:pt x="14" y="34"/>
                    </a:cubicBezTo>
                    <a:cubicBezTo>
                      <a:pt x="16" y="30"/>
                      <a:pt x="19" y="21"/>
                      <a:pt x="19" y="1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1219170"/>
                <a:endParaRPr lang="zh-CN" altLang="en-US" sz="2400">
                  <a:solidFill>
                    <a:srgbClr val="333333"/>
                  </a:solidFill>
                  <a:latin typeface="Calibri"/>
                  <a:ea typeface="宋体" panose="02010600030101010101" pitchFamily="2" charset="-122"/>
                </a:endParaRPr>
              </a:p>
            </p:txBody>
          </p:sp>
          <p:sp>
            <p:nvSpPr>
              <p:cNvPr id="6842" name="Freeform 3803"/>
              <p:cNvSpPr/>
              <p:nvPr/>
            </p:nvSpPr>
            <p:spPr bwMode="auto">
              <a:xfrm>
                <a:off x="8926513" y="2530475"/>
                <a:ext cx="111125" cy="117475"/>
              </a:xfrm>
              <a:custGeom>
                <a:avLst/>
                <a:gdLst>
                  <a:gd name="T0" fmla="*/ 1 w 35"/>
                  <a:gd name="T1" fmla="*/ 13 h 37"/>
                  <a:gd name="T2" fmla="*/ 23 w 35"/>
                  <a:gd name="T3" fmla="*/ 19 h 37"/>
                  <a:gd name="T4" fmla="*/ 0 w 35"/>
                  <a:gd name="T5" fmla="*/ 14 h 37"/>
                  <a:gd name="T6" fmla="*/ 35 w 35"/>
                  <a:gd name="T7" fmla="*/ 21 h 37"/>
                  <a:gd name="T8" fmla="*/ 1 w 35"/>
                  <a:gd name="T9" fmla="*/ 13 h 37"/>
                </a:gdLst>
                <a:ahLst/>
                <a:cxnLst>
                  <a:cxn ang="0">
                    <a:pos x="T0" y="T1"/>
                  </a:cxn>
                  <a:cxn ang="0">
                    <a:pos x="T2" y="T3"/>
                  </a:cxn>
                  <a:cxn ang="0">
                    <a:pos x="T4" y="T5"/>
                  </a:cxn>
                  <a:cxn ang="0">
                    <a:pos x="T6" y="T7"/>
                  </a:cxn>
                  <a:cxn ang="0">
                    <a:pos x="T8" y="T9"/>
                  </a:cxn>
                </a:cxnLst>
                <a:rect l="0" t="0" r="r" b="b"/>
                <a:pathLst>
                  <a:path w="35" h="37">
                    <a:moveTo>
                      <a:pt x="1" y="13"/>
                    </a:moveTo>
                    <a:cubicBezTo>
                      <a:pt x="6" y="15"/>
                      <a:pt x="14" y="18"/>
                      <a:pt x="23" y="19"/>
                    </a:cubicBezTo>
                    <a:cubicBezTo>
                      <a:pt x="23" y="19"/>
                      <a:pt x="11" y="18"/>
                      <a:pt x="0" y="14"/>
                    </a:cubicBezTo>
                    <a:cubicBezTo>
                      <a:pt x="2" y="17"/>
                      <a:pt x="13" y="37"/>
                      <a:pt x="35" y="21"/>
                    </a:cubicBezTo>
                    <a:cubicBezTo>
                      <a:pt x="35" y="21"/>
                      <a:pt x="20" y="0"/>
                      <a:pt x="1" y="1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1219170"/>
                <a:endParaRPr lang="zh-CN" altLang="en-US" sz="2400">
                  <a:solidFill>
                    <a:srgbClr val="333333"/>
                  </a:solidFill>
                  <a:latin typeface="Calibri"/>
                  <a:ea typeface="宋体" panose="02010600030101010101" pitchFamily="2" charset="-122"/>
                </a:endParaRPr>
              </a:p>
            </p:txBody>
          </p:sp>
          <p:sp>
            <p:nvSpPr>
              <p:cNvPr id="6843" name="Freeform 3804"/>
              <p:cNvSpPr/>
              <p:nvPr/>
            </p:nvSpPr>
            <p:spPr bwMode="auto">
              <a:xfrm>
                <a:off x="9031288" y="2466975"/>
                <a:ext cx="111125" cy="120650"/>
              </a:xfrm>
              <a:custGeom>
                <a:avLst/>
                <a:gdLst>
                  <a:gd name="T0" fmla="*/ 1 w 35"/>
                  <a:gd name="T1" fmla="*/ 20 h 38"/>
                  <a:gd name="T2" fmla="*/ 24 w 35"/>
                  <a:gd name="T3" fmla="*/ 17 h 38"/>
                  <a:gd name="T4" fmla="*/ 0 w 35"/>
                  <a:gd name="T5" fmla="*/ 21 h 38"/>
                  <a:gd name="T6" fmla="*/ 35 w 35"/>
                  <a:gd name="T7" fmla="*/ 15 h 38"/>
                  <a:gd name="T8" fmla="*/ 1 w 35"/>
                  <a:gd name="T9" fmla="*/ 20 h 38"/>
                </a:gdLst>
                <a:ahLst/>
                <a:cxnLst>
                  <a:cxn ang="0">
                    <a:pos x="T0" y="T1"/>
                  </a:cxn>
                  <a:cxn ang="0">
                    <a:pos x="T2" y="T3"/>
                  </a:cxn>
                  <a:cxn ang="0">
                    <a:pos x="T4" y="T5"/>
                  </a:cxn>
                  <a:cxn ang="0">
                    <a:pos x="T6" y="T7"/>
                  </a:cxn>
                  <a:cxn ang="0">
                    <a:pos x="T8" y="T9"/>
                  </a:cxn>
                </a:cxnLst>
                <a:rect l="0" t="0" r="r" b="b"/>
                <a:pathLst>
                  <a:path w="35" h="38">
                    <a:moveTo>
                      <a:pt x="1" y="20"/>
                    </a:moveTo>
                    <a:cubicBezTo>
                      <a:pt x="6" y="20"/>
                      <a:pt x="14" y="20"/>
                      <a:pt x="24" y="17"/>
                    </a:cubicBezTo>
                    <a:cubicBezTo>
                      <a:pt x="24" y="17"/>
                      <a:pt x="12" y="21"/>
                      <a:pt x="0" y="21"/>
                    </a:cubicBezTo>
                    <a:cubicBezTo>
                      <a:pt x="2" y="23"/>
                      <a:pt x="20" y="38"/>
                      <a:pt x="35" y="15"/>
                    </a:cubicBezTo>
                    <a:cubicBezTo>
                      <a:pt x="35" y="15"/>
                      <a:pt x="14" y="0"/>
                      <a:pt x="1" y="2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1219170"/>
                <a:endParaRPr lang="zh-CN" altLang="en-US" sz="2400">
                  <a:solidFill>
                    <a:srgbClr val="333333"/>
                  </a:solidFill>
                  <a:latin typeface="Calibri"/>
                  <a:ea typeface="宋体" panose="02010600030101010101" pitchFamily="2" charset="-122"/>
                </a:endParaRPr>
              </a:p>
            </p:txBody>
          </p:sp>
          <p:sp>
            <p:nvSpPr>
              <p:cNvPr id="6844" name="Freeform 3805"/>
              <p:cNvSpPr/>
              <p:nvPr/>
            </p:nvSpPr>
            <p:spPr bwMode="auto">
              <a:xfrm>
                <a:off x="9110663" y="2390775"/>
                <a:ext cx="98425" cy="104775"/>
              </a:xfrm>
              <a:custGeom>
                <a:avLst/>
                <a:gdLst>
                  <a:gd name="T0" fmla="*/ 0 w 31"/>
                  <a:gd name="T1" fmla="*/ 23 h 33"/>
                  <a:gd name="T2" fmla="*/ 21 w 31"/>
                  <a:gd name="T3" fmla="*/ 13 h 33"/>
                  <a:gd name="T4" fmla="*/ 0 w 31"/>
                  <a:gd name="T5" fmla="*/ 24 h 33"/>
                  <a:gd name="T6" fmla="*/ 31 w 31"/>
                  <a:gd name="T7" fmla="*/ 7 h 33"/>
                  <a:gd name="T8" fmla="*/ 0 w 31"/>
                  <a:gd name="T9" fmla="*/ 23 h 33"/>
                </a:gdLst>
                <a:ahLst/>
                <a:cxnLst>
                  <a:cxn ang="0">
                    <a:pos x="T0" y="T1"/>
                  </a:cxn>
                  <a:cxn ang="0">
                    <a:pos x="T2" y="T3"/>
                  </a:cxn>
                  <a:cxn ang="0">
                    <a:pos x="T4" y="T5"/>
                  </a:cxn>
                  <a:cxn ang="0">
                    <a:pos x="T6" y="T7"/>
                  </a:cxn>
                  <a:cxn ang="0">
                    <a:pos x="T8" y="T9"/>
                  </a:cxn>
                </a:cxnLst>
                <a:rect l="0" t="0" r="r" b="b"/>
                <a:pathLst>
                  <a:path w="31" h="33">
                    <a:moveTo>
                      <a:pt x="0" y="23"/>
                    </a:moveTo>
                    <a:cubicBezTo>
                      <a:pt x="5" y="21"/>
                      <a:pt x="13" y="18"/>
                      <a:pt x="21" y="13"/>
                    </a:cubicBezTo>
                    <a:cubicBezTo>
                      <a:pt x="21" y="13"/>
                      <a:pt x="11" y="20"/>
                      <a:pt x="0" y="24"/>
                    </a:cubicBezTo>
                    <a:cubicBezTo>
                      <a:pt x="3" y="25"/>
                      <a:pt x="25" y="33"/>
                      <a:pt x="31" y="7"/>
                    </a:cubicBezTo>
                    <a:cubicBezTo>
                      <a:pt x="31" y="7"/>
                      <a:pt x="5" y="0"/>
                      <a:pt x="0" y="2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1219170"/>
                <a:endParaRPr lang="zh-CN" altLang="en-US" sz="2400">
                  <a:solidFill>
                    <a:srgbClr val="333333"/>
                  </a:solidFill>
                  <a:latin typeface="Calibri"/>
                  <a:ea typeface="宋体" panose="02010600030101010101" pitchFamily="2" charset="-122"/>
                </a:endParaRPr>
              </a:p>
            </p:txBody>
          </p:sp>
          <p:sp>
            <p:nvSpPr>
              <p:cNvPr id="6845" name="Freeform 3806"/>
              <p:cNvSpPr/>
              <p:nvPr/>
            </p:nvSpPr>
            <p:spPr bwMode="auto">
              <a:xfrm>
                <a:off x="9164638" y="2286000"/>
                <a:ext cx="88900" cy="95250"/>
              </a:xfrm>
              <a:custGeom>
                <a:avLst/>
                <a:gdLst>
                  <a:gd name="T0" fmla="*/ 0 w 28"/>
                  <a:gd name="T1" fmla="*/ 23 h 30"/>
                  <a:gd name="T2" fmla="*/ 19 w 28"/>
                  <a:gd name="T3" fmla="*/ 10 h 30"/>
                  <a:gd name="T4" fmla="*/ 0 w 28"/>
                  <a:gd name="T5" fmla="*/ 24 h 30"/>
                  <a:gd name="T6" fmla="*/ 28 w 28"/>
                  <a:gd name="T7" fmla="*/ 3 h 30"/>
                  <a:gd name="T8" fmla="*/ 0 w 28"/>
                  <a:gd name="T9" fmla="*/ 23 h 30"/>
                </a:gdLst>
                <a:ahLst/>
                <a:cxnLst>
                  <a:cxn ang="0">
                    <a:pos x="T0" y="T1"/>
                  </a:cxn>
                  <a:cxn ang="0">
                    <a:pos x="T2" y="T3"/>
                  </a:cxn>
                  <a:cxn ang="0">
                    <a:pos x="T4" y="T5"/>
                  </a:cxn>
                  <a:cxn ang="0">
                    <a:pos x="T6" y="T7"/>
                  </a:cxn>
                  <a:cxn ang="0">
                    <a:pos x="T8" y="T9"/>
                  </a:cxn>
                </a:cxnLst>
                <a:rect l="0" t="0" r="r" b="b"/>
                <a:pathLst>
                  <a:path w="28" h="30">
                    <a:moveTo>
                      <a:pt x="0" y="23"/>
                    </a:moveTo>
                    <a:cubicBezTo>
                      <a:pt x="4" y="21"/>
                      <a:pt x="12" y="17"/>
                      <a:pt x="19" y="10"/>
                    </a:cubicBezTo>
                    <a:cubicBezTo>
                      <a:pt x="19" y="10"/>
                      <a:pt x="10" y="19"/>
                      <a:pt x="0" y="24"/>
                    </a:cubicBezTo>
                    <a:cubicBezTo>
                      <a:pt x="3" y="25"/>
                      <a:pt x="25" y="30"/>
                      <a:pt x="28" y="3"/>
                    </a:cubicBezTo>
                    <a:cubicBezTo>
                      <a:pt x="28" y="3"/>
                      <a:pt x="2" y="0"/>
                      <a:pt x="0" y="2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1219170"/>
                <a:endParaRPr lang="zh-CN" altLang="en-US" sz="2400">
                  <a:solidFill>
                    <a:srgbClr val="333333"/>
                  </a:solidFill>
                  <a:latin typeface="Calibri"/>
                  <a:ea typeface="宋体" panose="02010600030101010101" pitchFamily="2" charset="-122"/>
                </a:endParaRPr>
              </a:p>
            </p:txBody>
          </p:sp>
          <p:sp>
            <p:nvSpPr>
              <p:cNvPr id="6846" name="Freeform 3807"/>
              <p:cNvSpPr/>
              <p:nvPr/>
            </p:nvSpPr>
            <p:spPr bwMode="auto">
              <a:xfrm>
                <a:off x="9183688" y="2181225"/>
                <a:ext cx="95250" cy="88900"/>
              </a:xfrm>
              <a:custGeom>
                <a:avLst/>
                <a:gdLst>
                  <a:gd name="T0" fmla="*/ 3 w 30"/>
                  <a:gd name="T1" fmla="*/ 27 h 28"/>
                  <a:gd name="T2" fmla="*/ 18 w 30"/>
                  <a:gd name="T3" fmla="*/ 9 h 28"/>
                  <a:gd name="T4" fmla="*/ 4 w 30"/>
                  <a:gd name="T5" fmla="*/ 28 h 28"/>
                  <a:gd name="T6" fmla="*/ 26 w 30"/>
                  <a:gd name="T7" fmla="*/ 0 h 28"/>
                  <a:gd name="T8" fmla="*/ 3 w 30"/>
                  <a:gd name="T9" fmla="*/ 27 h 28"/>
                </a:gdLst>
                <a:ahLst/>
                <a:cxnLst>
                  <a:cxn ang="0">
                    <a:pos x="T0" y="T1"/>
                  </a:cxn>
                  <a:cxn ang="0">
                    <a:pos x="T2" y="T3"/>
                  </a:cxn>
                  <a:cxn ang="0">
                    <a:pos x="T4" y="T5"/>
                  </a:cxn>
                  <a:cxn ang="0">
                    <a:pos x="T6" y="T7"/>
                  </a:cxn>
                  <a:cxn ang="0">
                    <a:pos x="T8" y="T9"/>
                  </a:cxn>
                </a:cxnLst>
                <a:rect l="0" t="0" r="r" b="b"/>
                <a:pathLst>
                  <a:path w="30" h="28">
                    <a:moveTo>
                      <a:pt x="3" y="27"/>
                    </a:moveTo>
                    <a:cubicBezTo>
                      <a:pt x="7" y="24"/>
                      <a:pt x="13" y="18"/>
                      <a:pt x="18" y="9"/>
                    </a:cubicBezTo>
                    <a:cubicBezTo>
                      <a:pt x="18" y="9"/>
                      <a:pt x="12" y="20"/>
                      <a:pt x="4" y="28"/>
                    </a:cubicBezTo>
                    <a:cubicBezTo>
                      <a:pt x="7" y="28"/>
                      <a:pt x="30" y="27"/>
                      <a:pt x="26" y="0"/>
                    </a:cubicBezTo>
                    <a:cubicBezTo>
                      <a:pt x="26" y="0"/>
                      <a:pt x="0" y="4"/>
                      <a:pt x="3" y="2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1219170"/>
                <a:endParaRPr lang="zh-CN" altLang="en-US" sz="2400">
                  <a:solidFill>
                    <a:srgbClr val="333333"/>
                  </a:solidFill>
                  <a:latin typeface="Calibri"/>
                  <a:ea typeface="宋体" panose="02010600030101010101" pitchFamily="2" charset="-122"/>
                </a:endParaRPr>
              </a:p>
            </p:txBody>
          </p:sp>
          <p:sp>
            <p:nvSpPr>
              <p:cNvPr id="6847" name="Freeform 3808"/>
              <p:cNvSpPr/>
              <p:nvPr/>
            </p:nvSpPr>
            <p:spPr bwMode="auto">
              <a:xfrm>
                <a:off x="9164638" y="2070100"/>
                <a:ext cx="104775" cy="95250"/>
              </a:xfrm>
              <a:custGeom>
                <a:avLst/>
                <a:gdLst>
                  <a:gd name="T0" fmla="*/ 20 w 33"/>
                  <a:gd name="T1" fmla="*/ 10 h 30"/>
                  <a:gd name="T2" fmla="*/ 8 w 33"/>
                  <a:gd name="T3" fmla="*/ 30 h 30"/>
                  <a:gd name="T4" fmla="*/ 26 w 33"/>
                  <a:gd name="T5" fmla="*/ 0 h 30"/>
                  <a:gd name="T6" fmla="*/ 7 w 33"/>
                  <a:gd name="T7" fmla="*/ 29 h 30"/>
                  <a:gd name="T8" fmla="*/ 20 w 33"/>
                  <a:gd name="T9" fmla="*/ 10 h 30"/>
                </a:gdLst>
                <a:ahLst/>
                <a:cxnLst>
                  <a:cxn ang="0">
                    <a:pos x="T0" y="T1"/>
                  </a:cxn>
                  <a:cxn ang="0">
                    <a:pos x="T2" y="T3"/>
                  </a:cxn>
                  <a:cxn ang="0">
                    <a:pos x="T4" y="T5"/>
                  </a:cxn>
                  <a:cxn ang="0">
                    <a:pos x="T6" y="T7"/>
                  </a:cxn>
                  <a:cxn ang="0">
                    <a:pos x="T8" y="T9"/>
                  </a:cxn>
                </a:cxnLst>
                <a:rect l="0" t="0" r="r" b="b"/>
                <a:pathLst>
                  <a:path w="33" h="30">
                    <a:moveTo>
                      <a:pt x="20" y="10"/>
                    </a:moveTo>
                    <a:cubicBezTo>
                      <a:pt x="20" y="10"/>
                      <a:pt x="15" y="22"/>
                      <a:pt x="8" y="30"/>
                    </a:cubicBezTo>
                    <a:cubicBezTo>
                      <a:pt x="11" y="30"/>
                      <a:pt x="33" y="26"/>
                      <a:pt x="26" y="0"/>
                    </a:cubicBezTo>
                    <a:cubicBezTo>
                      <a:pt x="26" y="0"/>
                      <a:pt x="0" y="7"/>
                      <a:pt x="7" y="29"/>
                    </a:cubicBezTo>
                    <a:cubicBezTo>
                      <a:pt x="11" y="26"/>
                      <a:pt x="16" y="19"/>
                      <a:pt x="20" y="1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1219170"/>
                <a:endParaRPr lang="zh-CN" altLang="en-US" sz="2400">
                  <a:solidFill>
                    <a:srgbClr val="333333"/>
                  </a:solidFill>
                  <a:latin typeface="Calibri"/>
                  <a:ea typeface="宋体" panose="02010600030101010101" pitchFamily="2" charset="-122"/>
                </a:endParaRPr>
              </a:p>
            </p:txBody>
          </p:sp>
          <p:sp>
            <p:nvSpPr>
              <p:cNvPr id="6848" name="Freeform 3809"/>
              <p:cNvSpPr>
                <a:spLocks noEditPoints="1"/>
              </p:cNvSpPr>
              <p:nvPr/>
            </p:nvSpPr>
            <p:spPr bwMode="auto">
              <a:xfrm>
                <a:off x="8428038" y="2136775"/>
                <a:ext cx="755650" cy="581025"/>
              </a:xfrm>
              <a:custGeom>
                <a:avLst/>
                <a:gdLst>
                  <a:gd name="T0" fmla="*/ 139 w 238"/>
                  <a:gd name="T1" fmla="*/ 134 h 183"/>
                  <a:gd name="T2" fmla="*/ 205 w 238"/>
                  <a:gd name="T3" fmla="*/ 103 h 183"/>
                  <a:gd name="T4" fmla="*/ 236 w 238"/>
                  <a:gd name="T5" fmla="*/ 2 h 183"/>
                  <a:gd name="T6" fmla="*/ 234 w 238"/>
                  <a:gd name="T7" fmla="*/ 1 h 183"/>
                  <a:gd name="T8" fmla="*/ 232 w 238"/>
                  <a:gd name="T9" fmla="*/ 3 h 183"/>
                  <a:gd name="T10" fmla="*/ 202 w 238"/>
                  <a:gd name="T11" fmla="*/ 100 h 183"/>
                  <a:gd name="T12" fmla="*/ 126 w 238"/>
                  <a:gd name="T13" fmla="*/ 131 h 183"/>
                  <a:gd name="T14" fmla="*/ 122 w 238"/>
                  <a:gd name="T15" fmla="*/ 131 h 183"/>
                  <a:gd name="T16" fmla="*/ 119 w 238"/>
                  <a:gd name="T17" fmla="*/ 131 h 183"/>
                  <a:gd name="T18" fmla="*/ 116 w 238"/>
                  <a:gd name="T19" fmla="*/ 131 h 183"/>
                  <a:gd name="T20" fmla="*/ 113 w 238"/>
                  <a:gd name="T21" fmla="*/ 131 h 183"/>
                  <a:gd name="T22" fmla="*/ 36 w 238"/>
                  <a:gd name="T23" fmla="*/ 100 h 183"/>
                  <a:gd name="T24" fmla="*/ 7 w 238"/>
                  <a:gd name="T25" fmla="*/ 3 h 183"/>
                  <a:gd name="T26" fmla="*/ 5 w 238"/>
                  <a:gd name="T27" fmla="*/ 1 h 183"/>
                  <a:gd name="T28" fmla="*/ 3 w 238"/>
                  <a:gd name="T29" fmla="*/ 2 h 183"/>
                  <a:gd name="T30" fmla="*/ 33 w 238"/>
                  <a:gd name="T31" fmla="*/ 103 h 183"/>
                  <a:gd name="T32" fmla="*/ 99 w 238"/>
                  <a:gd name="T33" fmla="*/ 134 h 183"/>
                  <a:gd name="T34" fmla="*/ 86 w 238"/>
                  <a:gd name="T35" fmla="*/ 142 h 183"/>
                  <a:gd name="T36" fmla="*/ 87 w 238"/>
                  <a:gd name="T37" fmla="*/ 151 h 183"/>
                  <a:gd name="T38" fmla="*/ 95 w 238"/>
                  <a:gd name="T39" fmla="*/ 155 h 183"/>
                  <a:gd name="T40" fmla="*/ 115 w 238"/>
                  <a:gd name="T41" fmla="*/ 142 h 183"/>
                  <a:gd name="T42" fmla="*/ 115 w 238"/>
                  <a:gd name="T43" fmla="*/ 171 h 183"/>
                  <a:gd name="T44" fmla="*/ 113 w 238"/>
                  <a:gd name="T45" fmla="*/ 177 h 183"/>
                  <a:gd name="T46" fmla="*/ 104 w 238"/>
                  <a:gd name="T47" fmla="*/ 179 h 183"/>
                  <a:gd name="T48" fmla="*/ 102 w 238"/>
                  <a:gd name="T49" fmla="*/ 181 h 183"/>
                  <a:gd name="T50" fmla="*/ 103 w 238"/>
                  <a:gd name="T51" fmla="*/ 183 h 183"/>
                  <a:gd name="T52" fmla="*/ 105 w 238"/>
                  <a:gd name="T53" fmla="*/ 183 h 183"/>
                  <a:gd name="T54" fmla="*/ 115 w 238"/>
                  <a:gd name="T55" fmla="*/ 180 h 183"/>
                  <a:gd name="T56" fmla="*/ 119 w 238"/>
                  <a:gd name="T57" fmla="*/ 171 h 183"/>
                  <a:gd name="T58" fmla="*/ 119 w 238"/>
                  <a:gd name="T59" fmla="*/ 137 h 183"/>
                  <a:gd name="T60" fmla="*/ 119 w 238"/>
                  <a:gd name="T61" fmla="*/ 137 h 183"/>
                  <a:gd name="T62" fmla="*/ 120 w 238"/>
                  <a:gd name="T63" fmla="*/ 137 h 183"/>
                  <a:gd name="T64" fmla="*/ 120 w 238"/>
                  <a:gd name="T65" fmla="*/ 171 h 183"/>
                  <a:gd name="T66" fmla="*/ 123 w 238"/>
                  <a:gd name="T67" fmla="*/ 180 h 183"/>
                  <a:gd name="T68" fmla="*/ 134 w 238"/>
                  <a:gd name="T69" fmla="*/ 183 h 183"/>
                  <a:gd name="T70" fmla="*/ 135 w 238"/>
                  <a:gd name="T71" fmla="*/ 183 h 183"/>
                  <a:gd name="T72" fmla="*/ 137 w 238"/>
                  <a:gd name="T73" fmla="*/ 181 h 183"/>
                  <a:gd name="T74" fmla="*/ 135 w 238"/>
                  <a:gd name="T75" fmla="*/ 179 h 183"/>
                  <a:gd name="T76" fmla="*/ 126 w 238"/>
                  <a:gd name="T77" fmla="*/ 177 h 183"/>
                  <a:gd name="T78" fmla="*/ 124 w 238"/>
                  <a:gd name="T79" fmla="*/ 171 h 183"/>
                  <a:gd name="T80" fmla="*/ 124 w 238"/>
                  <a:gd name="T81" fmla="*/ 142 h 183"/>
                  <a:gd name="T82" fmla="*/ 144 w 238"/>
                  <a:gd name="T83" fmla="*/ 155 h 183"/>
                  <a:gd name="T84" fmla="*/ 144 w 238"/>
                  <a:gd name="T85" fmla="*/ 155 h 183"/>
                  <a:gd name="T86" fmla="*/ 152 w 238"/>
                  <a:gd name="T87" fmla="*/ 151 h 183"/>
                  <a:gd name="T88" fmla="*/ 153 w 238"/>
                  <a:gd name="T89" fmla="*/ 142 h 183"/>
                  <a:gd name="T90" fmla="*/ 139 w 238"/>
                  <a:gd name="T91" fmla="*/ 134 h 183"/>
                  <a:gd name="T92" fmla="*/ 95 w 238"/>
                  <a:gd name="T93" fmla="*/ 151 h 183"/>
                  <a:gd name="T94" fmla="*/ 90 w 238"/>
                  <a:gd name="T95" fmla="*/ 149 h 183"/>
                  <a:gd name="T96" fmla="*/ 89 w 238"/>
                  <a:gd name="T97" fmla="*/ 144 h 183"/>
                  <a:gd name="T98" fmla="*/ 113 w 238"/>
                  <a:gd name="T99" fmla="*/ 135 h 183"/>
                  <a:gd name="T100" fmla="*/ 115 w 238"/>
                  <a:gd name="T101" fmla="*/ 135 h 183"/>
                  <a:gd name="T102" fmla="*/ 115 w 238"/>
                  <a:gd name="T103" fmla="*/ 136 h 183"/>
                  <a:gd name="T104" fmla="*/ 95 w 238"/>
                  <a:gd name="T105" fmla="*/ 151 h 183"/>
                  <a:gd name="T106" fmla="*/ 149 w 238"/>
                  <a:gd name="T107" fmla="*/ 149 h 183"/>
                  <a:gd name="T108" fmla="*/ 144 w 238"/>
                  <a:gd name="T109" fmla="*/ 151 h 183"/>
                  <a:gd name="T110" fmla="*/ 144 w 238"/>
                  <a:gd name="T111" fmla="*/ 151 h 183"/>
                  <a:gd name="T112" fmla="*/ 124 w 238"/>
                  <a:gd name="T113" fmla="*/ 136 h 183"/>
                  <a:gd name="T114" fmla="*/ 124 w 238"/>
                  <a:gd name="T115" fmla="*/ 135 h 183"/>
                  <a:gd name="T116" fmla="*/ 126 w 238"/>
                  <a:gd name="T117" fmla="*/ 135 h 183"/>
                  <a:gd name="T118" fmla="*/ 149 w 238"/>
                  <a:gd name="T119" fmla="*/ 144 h 183"/>
                  <a:gd name="T120" fmla="*/ 149 w 238"/>
                  <a:gd name="T121" fmla="*/ 149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38" h="183">
                    <a:moveTo>
                      <a:pt x="139" y="134"/>
                    </a:moveTo>
                    <a:cubicBezTo>
                      <a:pt x="158" y="131"/>
                      <a:pt x="185" y="124"/>
                      <a:pt x="205" y="103"/>
                    </a:cubicBezTo>
                    <a:cubicBezTo>
                      <a:pt x="228" y="80"/>
                      <a:pt x="238" y="46"/>
                      <a:pt x="236" y="2"/>
                    </a:cubicBezTo>
                    <a:cubicBezTo>
                      <a:pt x="236" y="1"/>
                      <a:pt x="235" y="0"/>
                      <a:pt x="234" y="1"/>
                    </a:cubicBezTo>
                    <a:cubicBezTo>
                      <a:pt x="233" y="1"/>
                      <a:pt x="232" y="2"/>
                      <a:pt x="232" y="3"/>
                    </a:cubicBezTo>
                    <a:cubicBezTo>
                      <a:pt x="234" y="45"/>
                      <a:pt x="224" y="78"/>
                      <a:pt x="202" y="100"/>
                    </a:cubicBezTo>
                    <a:cubicBezTo>
                      <a:pt x="177" y="126"/>
                      <a:pt x="140" y="130"/>
                      <a:pt x="126" y="131"/>
                    </a:cubicBezTo>
                    <a:cubicBezTo>
                      <a:pt x="124" y="131"/>
                      <a:pt x="123" y="131"/>
                      <a:pt x="122" y="131"/>
                    </a:cubicBezTo>
                    <a:cubicBezTo>
                      <a:pt x="121" y="131"/>
                      <a:pt x="120" y="131"/>
                      <a:pt x="119" y="131"/>
                    </a:cubicBezTo>
                    <a:cubicBezTo>
                      <a:pt x="118" y="131"/>
                      <a:pt x="117" y="131"/>
                      <a:pt x="116" y="131"/>
                    </a:cubicBezTo>
                    <a:cubicBezTo>
                      <a:pt x="115" y="131"/>
                      <a:pt x="114" y="131"/>
                      <a:pt x="113" y="131"/>
                    </a:cubicBezTo>
                    <a:cubicBezTo>
                      <a:pt x="98" y="130"/>
                      <a:pt x="62" y="126"/>
                      <a:pt x="36" y="100"/>
                    </a:cubicBezTo>
                    <a:cubicBezTo>
                      <a:pt x="14" y="78"/>
                      <a:pt x="4" y="45"/>
                      <a:pt x="7" y="3"/>
                    </a:cubicBezTo>
                    <a:cubicBezTo>
                      <a:pt x="7" y="2"/>
                      <a:pt x="6" y="1"/>
                      <a:pt x="5" y="1"/>
                    </a:cubicBezTo>
                    <a:cubicBezTo>
                      <a:pt x="4" y="0"/>
                      <a:pt x="3" y="1"/>
                      <a:pt x="3" y="2"/>
                    </a:cubicBezTo>
                    <a:cubicBezTo>
                      <a:pt x="0" y="46"/>
                      <a:pt x="10" y="80"/>
                      <a:pt x="33" y="103"/>
                    </a:cubicBezTo>
                    <a:cubicBezTo>
                      <a:pt x="54" y="124"/>
                      <a:pt x="81" y="131"/>
                      <a:pt x="99" y="134"/>
                    </a:cubicBezTo>
                    <a:cubicBezTo>
                      <a:pt x="93" y="136"/>
                      <a:pt x="88" y="138"/>
                      <a:pt x="86" y="142"/>
                    </a:cubicBezTo>
                    <a:cubicBezTo>
                      <a:pt x="85" y="144"/>
                      <a:pt x="84" y="147"/>
                      <a:pt x="87" y="151"/>
                    </a:cubicBezTo>
                    <a:cubicBezTo>
                      <a:pt x="89" y="154"/>
                      <a:pt x="91" y="155"/>
                      <a:pt x="95" y="155"/>
                    </a:cubicBezTo>
                    <a:cubicBezTo>
                      <a:pt x="102" y="155"/>
                      <a:pt x="110" y="148"/>
                      <a:pt x="115" y="142"/>
                    </a:cubicBezTo>
                    <a:cubicBezTo>
                      <a:pt x="115" y="171"/>
                      <a:pt x="115" y="171"/>
                      <a:pt x="115" y="171"/>
                    </a:cubicBezTo>
                    <a:cubicBezTo>
                      <a:pt x="115" y="174"/>
                      <a:pt x="114" y="176"/>
                      <a:pt x="113" y="177"/>
                    </a:cubicBezTo>
                    <a:cubicBezTo>
                      <a:pt x="110" y="180"/>
                      <a:pt x="104" y="179"/>
                      <a:pt x="104" y="179"/>
                    </a:cubicBezTo>
                    <a:cubicBezTo>
                      <a:pt x="103" y="179"/>
                      <a:pt x="102" y="180"/>
                      <a:pt x="102" y="181"/>
                    </a:cubicBezTo>
                    <a:cubicBezTo>
                      <a:pt x="101" y="182"/>
                      <a:pt x="102" y="183"/>
                      <a:pt x="103" y="183"/>
                    </a:cubicBezTo>
                    <a:cubicBezTo>
                      <a:pt x="103" y="183"/>
                      <a:pt x="104" y="183"/>
                      <a:pt x="105" y="183"/>
                    </a:cubicBezTo>
                    <a:cubicBezTo>
                      <a:pt x="107" y="183"/>
                      <a:pt x="112" y="183"/>
                      <a:pt x="115" y="180"/>
                    </a:cubicBezTo>
                    <a:cubicBezTo>
                      <a:pt x="118" y="178"/>
                      <a:pt x="119" y="175"/>
                      <a:pt x="119" y="171"/>
                    </a:cubicBezTo>
                    <a:cubicBezTo>
                      <a:pt x="119" y="137"/>
                      <a:pt x="119" y="137"/>
                      <a:pt x="119" y="137"/>
                    </a:cubicBezTo>
                    <a:cubicBezTo>
                      <a:pt x="119" y="137"/>
                      <a:pt x="119" y="137"/>
                      <a:pt x="119" y="137"/>
                    </a:cubicBezTo>
                    <a:cubicBezTo>
                      <a:pt x="119" y="137"/>
                      <a:pt x="119" y="137"/>
                      <a:pt x="120" y="137"/>
                    </a:cubicBezTo>
                    <a:cubicBezTo>
                      <a:pt x="120" y="171"/>
                      <a:pt x="120" y="171"/>
                      <a:pt x="120" y="171"/>
                    </a:cubicBezTo>
                    <a:cubicBezTo>
                      <a:pt x="120" y="175"/>
                      <a:pt x="121" y="178"/>
                      <a:pt x="123" y="180"/>
                    </a:cubicBezTo>
                    <a:cubicBezTo>
                      <a:pt x="126" y="183"/>
                      <a:pt x="131" y="183"/>
                      <a:pt x="134" y="183"/>
                    </a:cubicBezTo>
                    <a:cubicBezTo>
                      <a:pt x="135" y="183"/>
                      <a:pt x="135" y="183"/>
                      <a:pt x="135" y="183"/>
                    </a:cubicBezTo>
                    <a:cubicBezTo>
                      <a:pt x="136" y="183"/>
                      <a:pt x="137" y="182"/>
                      <a:pt x="137" y="181"/>
                    </a:cubicBezTo>
                    <a:cubicBezTo>
                      <a:pt x="137" y="180"/>
                      <a:pt x="136" y="179"/>
                      <a:pt x="135" y="179"/>
                    </a:cubicBezTo>
                    <a:cubicBezTo>
                      <a:pt x="135" y="179"/>
                      <a:pt x="129" y="180"/>
                      <a:pt x="126" y="177"/>
                    </a:cubicBezTo>
                    <a:cubicBezTo>
                      <a:pt x="124" y="176"/>
                      <a:pt x="124" y="174"/>
                      <a:pt x="124" y="171"/>
                    </a:cubicBezTo>
                    <a:cubicBezTo>
                      <a:pt x="124" y="142"/>
                      <a:pt x="124" y="142"/>
                      <a:pt x="124" y="142"/>
                    </a:cubicBezTo>
                    <a:cubicBezTo>
                      <a:pt x="129" y="148"/>
                      <a:pt x="137" y="155"/>
                      <a:pt x="144" y="155"/>
                    </a:cubicBezTo>
                    <a:cubicBezTo>
                      <a:pt x="144" y="155"/>
                      <a:pt x="144" y="155"/>
                      <a:pt x="144" y="155"/>
                    </a:cubicBezTo>
                    <a:cubicBezTo>
                      <a:pt x="147" y="155"/>
                      <a:pt x="150" y="154"/>
                      <a:pt x="152" y="151"/>
                    </a:cubicBezTo>
                    <a:cubicBezTo>
                      <a:pt x="154" y="147"/>
                      <a:pt x="154" y="144"/>
                      <a:pt x="153" y="142"/>
                    </a:cubicBezTo>
                    <a:cubicBezTo>
                      <a:pt x="151" y="138"/>
                      <a:pt x="145" y="136"/>
                      <a:pt x="139" y="134"/>
                    </a:cubicBezTo>
                    <a:close/>
                    <a:moveTo>
                      <a:pt x="95" y="151"/>
                    </a:moveTo>
                    <a:cubicBezTo>
                      <a:pt x="93" y="151"/>
                      <a:pt x="91" y="151"/>
                      <a:pt x="90" y="149"/>
                    </a:cubicBezTo>
                    <a:cubicBezTo>
                      <a:pt x="88" y="147"/>
                      <a:pt x="89" y="145"/>
                      <a:pt x="89" y="144"/>
                    </a:cubicBezTo>
                    <a:cubicBezTo>
                      <a:pt x="92" y="140"/>
                      <a:pt x="104" y="136"/>
                      <a:pt x="113" y="135"/>
                    </a:cubicBezTo>
                    <a:cubicBezTo>
                      <a:pt x="113" y="135"/>
                      <a:pt x="114" y="135"/>
                      <a:pt x="115" y="135"/>
                    </a:cubicBezTo>
                    <a:cubicBezTo>
                      <a:pt x="115" y="136"/>
                      <a:pt x="115" y="136"/>
                      <a:pt x="115" y="136"/>
                    </a:cubicBezTo>
                    <a:cubicBezTo>
                      <a:pt x="110" y="142"/>
                      <a:pt x="101" y="151"/>
                      <a:pt x="95" y="151"/>
                    </a:cubicBezTo>
                    <a:close/>
                    <a:moveTo>
                      <a:pt x="149" y="149"/>
                    </a:moveTo>
                    <a:cubicBezTo>
                      <a:pt x="147" y="151"/>
                      <a:pt x="146" y="151"/>
                      <a:pt x="144" y="151"/>
                    </a:cubicBezTo>
                    <a:cubicBezTo>
                      <a:pt x="144" y="151"/>
                      <a:pt x="144" y="151"/>
                      <a:pt x="144" y="151"/>
                    </a:cubicBezTo>
                    <a:cubicBezTo>
                      <a:pt x="137" y="151"/>
                      <a:pt x="129" y="142"/>
                      <a:pt x="124" y="136"/>
                    </a:cubicBezTo>
                    <a:cubicBezTo>
                      <a:pt x="124" y="135"/>
                      <a:pt x="124" y="135"/>
                      <a:pt x="124" y="135"/>
                    </a:cubicBezTo>
                    <a:cubicBezTo>
                      <a:pt x="124" y="135"/>
                      <a:pt x="125" y="135"/>
                      <a:pt x="126" y="135"/>
                    </a:cubicBezTo>
                    <a:cubicBezTo>
                      <a:pt x="135" y="136"/>
                      <a:pt x="147" y="140"/>
                      <a:pt x="149" y="144"/>
                    </a:cubicBezTo>
                    <a:cubicBezTo>
                      <a:pt x="150" y="145"/>
                      <a:pt x="150" y="147"/>
                      <a:pt x="149" y="14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1219170"/>
                <a:endParaRPr lang="zh-CN" altLang="en-US" sz="2400">
                  <a:solidFill>
                    <a:srgbClr val="333333"/>
                  </a:solidFill>
                  <a:latin typeface="Calibri"/>
                  <a:ea typeface="宋体" panose="02010600030101010101" pitchFamily="2" charset="-122"/>
                </a:endParaRPr>
              </a:p>
            </p:txBody>
          </p:sp>
          <p:sp>
            <p:nvSpPr>
              <p:cNvPr id="6849" name="Freeform 3810"/>
              <p:cNvSpPr/>
              <p:nvPr/>
            </p:nvSpPr>
            <p:spPr bwMode="auto">
              <a:xfrm>
                <a:off x="8440738" y="2092325"/>
                <a:ext cx="92075" cy="88900"/>
              </a:xfrm>
              <a:custGeom>
                <a:avLst/>
                <a:gdLst>
                  <a:gd name="T0" fmla="*/ 20 w 29"/>
                  <a:gd name="T1" fmla="*/ 9 h 28"/>
                  <a:gd name="T2" fmla="*/ 6 w 29"/>
                  <a:gd name="T3" fmla="*/ 28 h 28"/>
                  <a:gd name="T4" fmla="*/ 27 w 29"/>
                  <a:gd name="T5" fmla="*/ 0 h 28"/>
                  <a:gd name="T6" fmla="*/ 5 w 29"/>
                  <a:gd name="T7" fmla="*/ 28 h 28"/>
                  <a:gd name="T8" fmla="*/ 20 w 29"/>
                  <a:gd name="T9" fmla="*/ 9 h 28"/>
                </a:gdLst>
                <a:ahLst/>
                <a:cxnLst>
                  <a:cxn ang="0">
                    <a:pos x="T0" y="T1"/>
                  </a:cxn>
                  <a:cxn ang="0">
                    <a:pos x="T2" y="T3"/>
                  </a:cxn>
                  <a:cxn ang="0">
                    <a:pos x="T4" y="T5"/>
                  </a:cxn>
                  <a:cxn ang="0">
                    <a:pos x="T6" y="T7"/>
                  </a:cxn>
                  <a:cxn ang="0">
                    <a:pos x="T8" y="T9"/>
                  </a:cxn>
                </a:cxnLst>
                <a:rect l="0" t="0" r="r" b="b"/>
                <a:pathLst>
                  <a:path w="29" h="28">
                    <a:moveTo>
                      <a:pt x="20" y="9"/>
                    </a:moveTo>
                    <a:cubicBezTo>
                      <a:pt x="13" y="16"/>
                      <a:pt x="9" y="24"/>
                      <a:pt x="6" y="28"/>
                    </a:cubicBezTo>
                    <a:cubicBezTo>
                      <a:pt x="29" y="26"/>
                      <a:pt x="27" y="0"/>
                      <a:pt x="27" y="0"/>
                    </a:cubicBezTo>
                    <a:cubicBezTo>
                      <a:pt x="0" y="3"/>
                      <a:pt x="4" y="25"/>
                      <a:pt x="5" y="28"/>
                    </a:cubicBezTo>
                    <a:cubicBezTo>
                      <a:pt x="10" y="18"/>
                      <a:pt x="20" y="9"/>
                      <a:pt x="20" y="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1219170"/>
                <a:endParaRPr lang="zh-CN" altLang="en-US" sz="2400">
                  <a:solidFill>
                    <a:srgbClr val="333333"/>
                  </a:solidFill>
                  <a:latin typeface="Calibri"/>
                  <a:ea typeface="宋体" panose="02010600030101010101" pitchFamily="2" charset="-122"/>
                </a:endParaRPr>
              </a:p>
            </p:txBody>
          </p:sp>
          <p:sp>
            <p:nvSpPr>
              <p:cNvPr id="6850" name="Freeform 3811"/>
              <p:cNvSpPr/>
              <p:nvPr/>
            </p:nvSpPr>
            <p:spPr bwMode="auto">
              <a:xfrm>
                <a:off x="8450263" y="2190750"/>
                <a:ext cx="95250" cy="88900"/>
              </a:xfrm>
              <a:custGeom>
                <a:avLst/>
                <a:gdLst>
                  <a:gd name="T0" fmla="*/ 6 w 30"/>
                  <a:gd name="T1" fmla="*/ 28 h 28"/>
                  <a:gd name="T2" fmla="*/ 20 w 30"/>
                  <a:gd name="T3" fmla="*/ 9 h 28"/>
                  <a:gd name="T4" fmla="*/ 7 w 30"/>
                  <a:gd name="T5" fmla="*/ 28 h 28"/>
                  <a:gd name="T6" fmla="*/ 27 w 30"/>
                  <a:gd name="T7" fmla="*/ 0 h 28"/>
                  <a:gd name="T8" fmla="*/ 6 w 30"/>
                  <a:gd name="T9" fmla="*/ 28 h 28"/>
                </a:gdLst>
                <a:ahLst/>
                <a:cxnLst>
                  <a:cxn ang="0">
                    <a:pos x="T0" y="T1"/>
                  </a:cxn>
                  <a:cxn ang="0">
                    <a:pos x="T2" y="T3"/>
                  </a:cxn>
                  <a:cxn ang="0">
                    <a:pos x="T4" y="T5"/>
                  </a:cxn>
                  <a:cxn ang="0">
                    <a:pos x="T6" y="T7"/>
                  </a:cxn>
                  <a:cxn ang="0">
                    <a:pos x="T8" y="T9"/>
                  </a:cxn>
                </a:cxnLst>
                <a:rect l="0" t="0" r="r" b="b"/>
                <a:pathLst>
                  <a:path w="30" h="28">
                    <a:moveTo>
                      <a:pt x="6" y="28"/>
                    </a:moveTo>
                    <a:cubicBezTo>
                      <a:pt x="11" y="18"/>
                      <a:pt x="20" y="9"/>
                      <a:pt x="20" y="9"/>
                    </a:cubicBezTo>
                    <a:cubicBezTo>
                      <a:pt x="13" y="16"/>
                      <a:pt x="9" y="23"/>
                      <a:pt x="7" y="28"/>
                    </a:cubicBezTo>
                    <a:cubicBezTo>
                      <a:pt x="30" y="26"/>
                      <a:pt x="27" y="0"/>
                      <a:pt x="27" y="0"/>
                    </a:cubicBezTo>
                    <a:cubicBezTo>
                      <a:pt x="0" y="2"/>
                      <a:pt x="5" y="25"/>
                      <a:pt x="6" y="28"/>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1219170"/>
                <a:endParaRPr lang="zh-CN" altLang="en-US" sz="2400">
                  <a:solidFill>
                    <a:srgbClr val="333333"/>
                  </a:solidFill>
                  <a:latin typeface="Calibri"/>
                  <a:ea typeface="宋体" panose="02010600030101010101" pitchFamily="2" charset="-122"/>
                </a:endParaRPr>
              </a:p>
            </p:txBody>
          </p:sp>
          <p:sp>
            <p:nvSpPr>
              <p:cNvPr id="6851" name="Freeform 3812"/>
              <p:cNvSpPr/>
              <p:nvPr/>
            </p:nvSpPr>
            <p:spPr bwMode="auto">
              <a:xfrm>
                <a:off x="8472488" y="2270125"/>
                <a:ext cx="92075" cy="85725"/>
              </a:xfrm>
              <a:custGeom>
                <a:avLst/>
                <a:gdLst>
                  <a:gd name="T0" fmla="*/ 5 w 29"/>
                  <a:gd name="T1" fmla="*/ 27 h 27"/>
                  <a:gd name="T2" fmla="*/ 20 w 29"/>
                  <a:gd name="T3" fmla="*/ 9 h 27"/>
                  <a:gd name="T4" fmla="*/ 6 w 29"/>
                  <a:gd name="T5" fmla="*/ 27 h 27"/>
                  <a:gd name="T6" fmla="*/ 27 w 29"/>
                  <a:gd name="T7" fmla="*/ 0 h 27"/>
                  <a:gd name="T8" fmla="*/ 5 w 29"/>
                  <a:gd name="T9" fmla="*/ 27 h 27"/>
                </a:gdLst>
                <a:ahLst/>
                <a:cxnLst>
                  <a:cxn ang="0">
                    <a:pos x="T0" y="T1"/>
                  </a:cxn>
                  <a:cxn ang="0">
                    <a:pos x="T2" y="T3"/>
                  </a:cxn>
                  <a:cxn ang="0">
                    <a:pos x="T4" y="T5"/>
                  </a:cxn>
                  <a:cxn ang="0">
                    <a:pos x="T6" y="T7"/>
                  </a:cxn>
                  <a:cxn ang="0">
                    <a:pos x="T8" y="T9"/>
                  </a:cxn>
                </a:cxnLst>
                <a:rect l="0" t="0" r="r" b="b"/>
                <a:pathLst>
                  <a:path w="29" h="27">
                    <a:moveTo>
                      <a:pt x="5" y="27"/>
                    </a:moveTo>
                    <a:cubicBezTo>
                      <a:pt x="10" y="17"/>
                      <a:pt x="20" y="9"/>
                      <a:pt x="20" y="9"/>
                    </a:cubicBezTo>
                    <a:cubicBezTo>
                      <a:pt x="13" y="16"/>
                      <a:pt x="9" y="23"/>
                      <a:pt x="6" y="27"/>
                    </a:cubicBezTo>
                    <a:cubicBezTo>
                      <a:pt x="29" y="26"/>
                      <a:pt x="27" y="0"/>
                      <a:pt x="27" y="0"/>
                    </a:cubicBezTo>
                    <a:cubicBezTo>
                      <a:pt x="0" y="2"/>
                      <a:pt x="4" y="24"/>
                      <a:pt x="5" y="2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1219170"/>
                <a:endParaRPr lang="zh-CN" altLang="en-US" sz="2400">
                  <a:solidFill>
                    <a:srgbClr val="333333"/>
                  </a:solidFill>
                  <a:latin typeface="Calibri"/>
                  <a:ea typeface="宋体" panose="02010600030101010101" pitchFamily="2" charset="-122"/>
                </a:endParaRPr>
              </a:p>
            </p:txBody>
          </p:sp>
          <p:sp>
            <p:nvSpPr>
              <p:cNvPr id="6852" name="Freeform 3813"/>
              <p:cNvSpPr/>
              <p:nvPr/>
            </p:nvSpPr>
            <p:spPr bwMode="auto">
              <a:xfrm>
                <a:off x="8504238" y="2333625"/>
                <a:ext cx="111125" cy="101600"/>
              </a:xfrm>
              <a:custGeom>
                <a:avLst/>
                <a:gdLst>
                  <a:gd name="T0" fmla="*/ 12 w 35"/>
                  <a:gd name="T1" fmla="*/ 32 h 32"/>
                  <a:gd name="T2" fmla="*/ 21 w 35"/>
                  <a:gd name="T3" fmla="*/ 11 h 32"/>
                  <a:gd name="T4" fmla="*/ 13 w 35"/>
                  <a:gd name="T5" fmla="*/ 32 h 32"/>
                  <a:gd name="T6" fmla="*/ 25 w 35"/>
                  <a:gd name="T7" fmla="*/ 0 h 32"/>
                  <a:gd name="T8" fmla="*/ 12 w 35"/>
                  <a:gd name="T9" fmla="*/ 32 h 32"/>
                </a:gdLst>
                <a:ahLst/>
                <a:cxnLst>
                  <a:cxn ang="0">
                    <a:pos x="T0" y="T1"/>
                  </a:cxn>
                  <a:cxn ang="0">
                    <a:pos x="T2" y="T3"/>
                  </a:cxn>
                  <a:cxn ang="0">
                    <a:pos x="T4" y="T5"/>
                  </a:cxn>
                  <a:cxn ang="0">
                    <a:pos x="T6" y="T7"/>
                  </a:cxn>
                  <a:cxn ang="0">
                    <a:pos x="T8" y="T9"/>
                  </a:cxn>
                </a:cxnLst>
                <a:rect l="0" t="0" r="r" b="b"/>
                <a:pathLst>
                  <a:path w="35" h="32">
                    <a:moveTo>
                      <a:pt x="12" y="32"/>
                    </a:moveTo>
                    <a:cubicBezTo>
                      <a:pt x="14" y="21"/>
                      <a:pt x="21" y="11"/>
                      <a:pt x="21" y="11"/>
                    </a:cubicBezTo>
                    <a:cubicBezTo>
                      <a:pt x="16" y="19"/>
                      <a:pt x="14" y="27"/>
                      <a:pt x="13" y="32"/>
                    </a:cubicBezTo>
                    <a:cubicBezTo>
                      <a:pt x="35" y="24"/>
                      <a:pt x="25" y="0"/>
                      <a:pt x="25" y="0"/>
                    </a:cubicBezTo>
                    <a:cubicBezTo>
                      <a:pt x="0" y="9"/>
                      <a:pt x="10" y="30"/>
                      <a:pt x="12" y="3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1219170"/>
                <a:endParaRPr lang="zh-CN" altLang="en-US" sz="2400">
                  <a:solidFill>
                    <a:srgbClr val="333333"/>
                  </a:solidFill>
                  <a:latin typeface="Calibri"/>
                  <a:ea typeface="宋体" panose="02010600030101010101" pitchFamily="2" charset="-122"/>
                </a:endParaRPr>
              </a:p>
            </p:txBody>
          </p:sp>
          <p:sp>
            <p:nvSpPr>
              <p:cNvPr id="6853" name="Freeform 3814"/>
              <p:cNvSpPr/>
              <p:nvPr/>
            </p:nvSpPr>
            <p:spPr bwMode="auto">
              <a:xfrm>
                <a:off x="8564563" y="2387600"/>
                <a:ext cx="117475" cy="111125"/>
              </a:xfrm>
              <a:custGeom>
                <a:avLst/>
                <a:gdLst>
                  <a:gd name="T0" fmla="*/ 20 w 37"/>
                  <a:gd name="T1" fmla="*/ 12 h 35"/>
                  <a:gd name="T2" fmla="*/ 18 w 37"/>
                  <a:gd name="T3" fmla="*/ 34 h 35"/>
                  <a:gd name="T4" fmla="*/ 22 w 37"/>
                  <a:gd name="T5" fmla="*/ 0 h 35"/>
                  <a:gd name="T6" fmla="*/ 17 w 37"/>
                  <a:gd name="T7" fmla="*/ 35 h 35"/>
                  <a:gd name="T8" fmla="*/ 20 w 37"/>
                  <a:gd name="T9" fmla="*/ 12 h 35"/>
                </a:gdLst>
                <a:ahLst/>
                <a:cxnLst>
                  <a:cxn ang="0">
                    <a:pos x="T0" y="T1"/>
                  </a:cxn>
                  <a:cxn ang="0">
                    <a:pos x="T2" y="T3"/>
                  </a:cxn>
                  <a:cxn ang="0">
                    <a:pos x="T4" y="T5"/>
                  </a:cxn>
                  <a:cxn ang="0">
                    <a:pos x="T6" y="T7"/>
                  </a:cxn>
                  <a:cxn ang="0">
                    <a:pos x="T8" y="T9"/>
                  </a:cxn>
                </a:cxnLst>
                <a:rect l="0" t="0" r="r" b="b"/>
                <a:pathLst>
                  <a:path w="37" h="35">
                    <a:moveTo>
                      <a:pt x="20" y="12"/>
                    </a:moveTo>
                    <a:cubicBezTo>
                      <a:pt x="18" y="21"/>
                      <a:pt x="18" y="30"/>
                      <a:pt x="18" y="34"/>
                    </a:cubicBezTo>
                    <a:cubicBezTo>
                      <a:pt x="37" y="21"/>
                      <a:pt x="22" y="0"/>
                      <a:pt x="22" y="0"/>
                    </a:cubicBezTo>
                    <a:cubicBezTo>
                      <a:pt x="0" y="16"/>
                      <a:pt x="15" y="33"/>
                      <a:pt x="17" y="35"/>
                    </a:cubicBezTo>
                    <a:cubicBezTo>
                      <a:pt x="16" y="24"/>
                      <a:pt x="20" y="12"/>
                      <a:pt x="20" y="1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1219170"/>
                <a:endParaRPr lang="zh-CN" altLang="en-US" sz="2400">
                  <a:solidFill>
                    <a:srgbClr val="333333"/>
                  </a:solidFill>
                  <a:latin typeface="Calibri"/>
                  <a:ea typeface="宋体" panose="02010600030101010101" pitchFamily="2" charset="-122"/>
                </a:endParaRPr>
              </a:p>
            </p:txBody>
          </p:sp>
          <p:sp>
            <p:nvSpPr>
              <p:cNvPr id="6854" name="Freeform 3815"/>
              <p:cNvSpPr/>
              <p:nvPr/>
            </p:nvSpPr>
            <p:spPr bwMode="auto">
              <a:xfrm>
                <a:off x="8650288" y="2422525"/>
                <a:ext cx="117475" cy="111125"/>
              </a:xfrm>
              <a:custGeom>
                <a:avLst/>
                <a:gdLst>
                  <a:gd name="T0" fmla="*/ 22 w 37"/>
                  <a:gd name="T1" fmla="*/ 35 h 35"/>
                  <a:gd name="T2" fmla="*/ 18 w 37"/>
                  <a:gd name="T3" fmla="*/ 12 h 35"/>
                  <a:gd name="T4" fmla="*/ 23 w 37"/>
                  <a:gd name="T5" fmla="*/ 34 h 35"/>
                  <a:gd name="T6" fmla="*/ 16 w 37"/>
                  <a:gd name="T7" fmla="*/ 0 h 35"/>
                  <a:gd name="T8" fmla="*/ 22 w 37"/>
                  <a:gd name="T9" fmla="*/ 35 h 35"/>
                </a:gdLst>
                <a:ahLst/>
                <a:cxnLst>
                  <a:cxn ang="0">
                    <a:pos x="T0" y="T1"/>
                  </a:cxn>
                  <a:cxn ang="0">
                    <a:pos x="T2" y="T3"/>
                  </a:cxn>
                  <a:cxn ang="0">
                    <a:pos x="T4" y="T5"/>
                  </a:cxn>
                  <a:cxn ang="0">
                    <a:pos x="T6" y="T7"/>
                  </a:cxn>
                  <a:cxn ang="0">
                    <a:pos x="T8" y="T9"/>
                  </a:cxn>
                </a:cxnLst>
                <a:rect l="0" t="0" r="r" b="b"/>
                <a:pathLst>
                  <a:path w="37" h="35">
                    <a:moveTo>
                      <a:pt x="22" y="35"/>
                    </a:moveTo>
                    <a:cubicBezTo>
                      <a:pt x="18" y="24"/>
                      <a:pt x="18" y="12"/>
                      <a:pt x="18" y="12"/>
                    </a:cubicBezTo>
                    <a:cubicBezTo>
                      <a:pt x="19" y="21"/>
                      <a:pt x="21" y="30"/>
                      <a:pt x="23" y="34"/>
                    </a:cubicBezTo>
                    <a:cubicBezTo>
                      <a:pt x="37" y="16"/>
                      <a:pt x="16" y="0"/>
                      <a:pt x="16" y="0"/>
                    </a:cubicBezTo>
                    <a:cubicBezTo>
                      <a:pt x="0" y="22"/>
                      <a:pt x="20" y="34"/>
                      <a:pt x="22" y="3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1219170"/>
                <a:endParaRPr lang="zh-CN" altLang="en-US" sz="2400">
                  <a:solidFill>
                    <a:srgbClr val="333333"/>
                  </a:solidFill>
                  <a:latin typeface="Calibri"/>
                  <a:ea typeface="宋体" panose="02010600030101010101" pitchFamily="2" charset="-122"/>
                </a:endParaRPr>
              </a:p>
            </p:txBody>
          </p:sp>
          <p:sp>
            <p:nvSpPr>
              <p:cNvPr id="6855" name="Freeform 3816"/>
              <p:cNvSpPr/>
              <p:nvPr/>
            </p:nvSpPr>
            <p:spPr bwMode="auto">
              <a:xfrm>
                <a:off x="8574088" y="2530475"/>
                <a:ext cx="111125" cy="117475"/>
              </a:xfrm>
              <a:custGeom>
                <a:avLst/>
                <a:gdLst>
                  <a:gd name="T0" fmla="*/ 34 w 35"/>
                  <a:gd name="T1" fmla="*/ 13 h 37"/>
                  <a:gd name="T2" fmla="*/ 0 w 35"/>
                  <a:gd name="T3" fmla="*/ 21 h 37"/>
                  <a:gd name="T4" fmla="*/ 35 w 35"/>
                  <a:gd name="T5" fmla="*/ 14 h 37"/>
                  <a:gd name="T6" fmla="*/ 12 w 35"/>
                  <a:gd name="T7" fmla="*/ 19 h 37"/>
                  <a:gd name="T8" fmla="*/ 34 w 35"/>
                  <a:gd name="T9" fmla="*/ 13 h 37"/>
                </a:gdLst>
                <a:ahLst/>
                <a:cxnLst>
                  <a:cxn ang="0">
                    <a:pos x="T0" y="T1"/>
                  </a:cxn>
                  <a:cxn ang="0">
                    <a:pos x="T2" y="T3"/>
                  </a:cxn>
                  <a:cxn ang="0">
                    <a:pos x="T4" y="T5"/>
                  </a:cxn>
                  <a:cxn ang="0">
                    <a:pos x="T6" y="T7"/>
                  </a:cxn>
                  <a:cxn ang="0">
                    <a:pos x="T8" y="T9"/>
                  </a:cxn>
                </a:cxnLst>
                <a:rect l="0" t="0" r="r" b="b"/>
                <a:pathLst>
                  <a:path w="35" h="37">
                    <a:moveTo>
                      <a:pt x="34" y="13"/>
                    </a:moveTo>
                    <a:cubicBezTo>
                      <a:pt x="16" y="0"/>
                      <a:pt x="0" y="21"/>
                      <a:pt x="0" y="21"/>
                    </a:cubicBezTo>
                    <a:cubicBezTo>
                      <a:pt x="22" y="37"/>
                      <a:pt x="34" y="17"/>
                      <a:pt x="35" y="14"/>
                    </a:cubicBezTo>
                    <a:cubicBezTo>
                      <a:pt x="25" y="18"/>
                      <a:pt x="12" y="19"/>
                      <a:pt x="12" y="19"/>
                    </a:cubicBezTo>
                    <a:cubicBezTo>
                      <a:pt x="22" y="18"/>
                      <a:pt x="30" y="15"/>
                      <a:pt x="34" y="1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1219170"/>
                <a:endParaRPr lang="zh-CN" altLang="en-US" sz="2400">
                  <a:solidFill>
                    <a:srgbClr val="333333"/>
                  </a:solidFill>
                  <a:latin typeface="Calibri"/>
                  <a:ea typeface="宋体" panose="02010600030101010101" pitchFamily="2" charset="-122"/>
                </a:endParaRPr>
              </a:p>
            </p:txBody>
          </p:sp>
          <p:sp>
            <p:nvSpPr>
              <p:cNvPr id="6856" name="Freeform 3817"/>
              <p:cNvSpPr/>
              <p:nvPr/>
            </p:nvSpPr>
            <p:spPr bwMode="auto">
              <a:xfrm>
                <a:off x="8469313" y="2466975"/>
                <a:ext cx="111125" cy="120650"/>
              </a:xfrm>
              <a:custGeom>
                <a:avLst/>
                <a:gdLst>
                  <a:gd name="T0" fmla="*/ 12 w 35"/>
                  <a:gd name="T1" fmla="*/ 17 h 38"/>
                  <a:gd name="T2" fmla="*/ 35 w 35"/>
                  <a:gd name="T3" fmla="*/ 20 h 38"/>
                  <a:gd name="T4" fmla="*/ 0 w 35"/>
                  <a:gd name="T5" fmla="*/ 15 h 38"/>
                  <a:gd name="T6" fmla="*/ 35 w 35"/>
                  <a:gd name="T7" fmla="*/ 21 h 38"/>
                  <a:gd name="T8" fmla="*/ 12 w 35"/>
                  <a:gd name="T9" fmla="*/ 17 h 38"/>
                </a:gdLst>
                <a:ahLst/>
                <a:cxnLst>
                  <a:cxn ang="0">
                    <a:pos x="T0" y="T1"/>
                  </a:cxn>
                  <a:cxn ang="0">
                    <a:pos x="T2" y="T3"/>
                  </a:cxn>
                  <a:cxn ang="0">
                    <a:pos x="T4" y="T5"/>
                  </a:cxn>
                  <a:cxn ang="0">
                    <a:pos x="T6" y="T7"/>
                  </a:cxn>
                  <a:cxn ang="0">
                    <a:pos x="T8" y="T9"/>
                  </a:cxn>
                </a:cxnLst>
                <a:rect l="0" t="0" r="r" b="b"/>
                <a:pathLst>
                  <a:path w="35" h="38">
                    <a:moveTo>
                      <a:pt x="12" y="17"/>
                    </a:moveTo>
                    <a:cubicBezTo>
                      <a:pt x="21" y="20"/>
                      <a:pt x="30" y="20"/>
                      <a:pt x="35" y="20"/>
                    </a:cubicBezTo>
                    <a:cubicBezTo>
                      <a:pt x="22" y="0"/>
                      <a:pt x="0" y="15"/>
                      <a:pt x="0" y="15"/>
                    </a:cubicBezTo>
                    <a:cubicBezTo>
                      <a:pt x="16" y="38"/>
                      <a:pt x="33" y="23"/>
                      <a:pt x="35" y="21"/>
                    </a:cubicBezTo>
                    <a:cubicBezTo>
                      <a:pt x="24" y="21"/>
                      <a:pt x="12" y="17"/>
                      <a:pt x="12" y="1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1219170"/>
                <a:endParaRPr lang="zh-CN" altLang="en-US" sz="2400">
                  <a:solidFill>
                    <a:srgbClr val="333333"/>
                  </a:solidFill>
                  <a:latin typeface="Calibri"/>
                  <a:ea typeface="宋体" panose="02010600030101010101" pitchFamily="2" charset="-122"/>
                </a:endParaRPr>
              </a:p>
            </p:txBody>
          </p:sp>
          <p:sp>
            <p:nvSpPr>
              <p:cNvPr id="6857" name="Freeform 3818"/>
              <p:cNvSpPr/>
              <p:nvPr/>
            </p:nvSpPr>
            <p:spPr bwMode="auto">
              <a:xfrm>
                <a:off x="8405813" y="2390775"/>
                <a:ext cx="95250" cy="104775"/>
              </a:xfrm>
              <a:custGeom>
                <a:avLst/>
                <a:gdLst>
                  <a:gd name="T0" fmla="*/ 30 w 30"/>
                  <a:gd name="T1" fmla="*/ 24 h 33"/>
                  <a:gd name="T2" fmla="*/ 10 w 30"/>
                  <a:gd name="T3" fmla="*/ 13 h 33"/>
                  <a:gd name="T4" fmla="*/ 30 w 30"/>
                  <a:gd name="T5" fmla="*/ 23 h 33"/>
                  <a:gd name="T6" fmla="*/ 0 w 30"/>
                  <a:gd name="T7" fmla="*/ 7 h 33"/>
                  <a:gd name="T8" fmla="*/ 30 w 30"/>
                  <a:gd name="T9" fmla="*/ 24 h 33"/>
                </a:gdLst>
                <a:ahLst/>
                <a:cxnLst>
                  <a:cxn ang="0">
                    <a:pos x="T0" y="T1"/>
                  </a:cxn>
                  <a:cxn ang="0">
                    <a:pos x="T2" y="T3"/>
                  </a:cxn>
                  <a:cxn ang="0">
                    <a:pos x="T4" y="T5"/>
                  </a:cxn>
                  <a:cxn ang="0">
                    <a:pos x="T6" y="T7"/>
                  </a:cxn>
                  <a:cxn ang="0">
                    <a:pos x="T8" y="T9"/>
                  </a:cxn>
                </a:cxnLst>
                <a:rect l="0" t="0" r="r" b="b"/>
                <a:pathLst>
                  <a:path w="30" h="33">
                    <a:moveTo>
                      <a:pt x="30" y="24"/>
                    </a:moveTo>
                    <a:cubicBezTo>
                      <a:pt x="19" y="20"/>
                      <a:pt x="10" y="13"/>
                      <a:pt x="10" y="13"/>
                    </a:cubicBezTo>
                    <a:cubicBezTo>
                      <a:pt x="17" y="18"/>
                      <a:pt x="25" y="21"/>
                      <a:pt x="30" y="23"/>
                    </a:cubicBezTo>
                    <a:cubicBezTo>
                      <a:pt x="25" y="0"/>
                      <a:pt x="0" y="7"/>
                      <a:pt x="0" y="7"/>
                    </a:cubicBezTo>
                    <a:cubicBezTo>
                      <a:pt x="6" y="33"/>
                      <a:pt x="27" y="25"/>
                      <a:pt x="30" y="24"/>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1219170"/>
                <a:endParaRPr lang="zh-CN" altLang="en-US" sz="2400">
                  <a:solidFill>
                    <a:srgbClr val="333333"/>
                  </a:solidFill>
                  <a:latin typeface="Calibri"/>
                  <a:ea typeface="宋体" panose="02010600030101010101" pitchFamily="2" charset="-122"/>
                </a:endParaRPr>
              </a:p>
            </p:txBody>
          </p:sp>
          <p:sp>
            <p:nvSpPr>
              <p:cNvPr id="6858" name="Freeform 3819"/>
              <p:cNvSpPr/>
              <p:nvPr/>
            </p:nvSpPr>
            <p:spPr bwMode="auto">
              <a:xfrm>
                <a:off x="8358188" y="2286000"/>
                <a:ext cx="92075" cy="95250"/>
              </a:xfrm>
              <a:custGeom>
                <a:avLst/>
                <a:gdLst>
                  <a:gd name="T0" fmla="*/ 29 w 29"/>
                  <a:gd name="T1" fmla="*/ 24 h 30"/>
                  <a:gd name="T2" fmla="*/ 10 w 29"/>
                  <a:gd name="T3" fmla="*/ 10 h 30"/>
                  <a:gd name="T4" fmla="*/ 29 w 29"/>
                  <a:gd name="T5" fmla="*/ 23 h 30"/>
                  <a:gd name="T6" fmla="*/ 0 w 29"/>
                  <a:gd name="T7" fmla="*/ 3 h 30"/>
                  <a:gd name="T8" fmla="*/ 29 w 29"/>
                  <a:gd name="T9" fmla="*/ 24 h 30"/>
                </a:gdLst>
                <a:ahLst/>
                <a:cxnLst>
                  <a:cxn ang="0">
                    <a:pos x="T0" y="T1"/>
                  </a:cxn>
                  <a:cxn ang="0">
                    <a:pos x="T2" y="T3"/>
                  </a:cxn>
                  <a:cxn ang="0">
                    <a:pos x="T4" y="T5"/>
                  </a:cxn>
                  <a:cxn ang="0">
                    <a:pos x="T6" y="T7"/>
                  </a:cxn>
                  <a:cxn ang="0">
                    <a:pos x="T8" y="T9"/>
                  </a:cxn>
                </a:cxnLst>
                <a:rect l="0" t="0" r="r" b="b"/>
                <a:pathLst>
                  <a:path w="29" h="30">
                    <a:moveTo>
                      <a:pt x="29" y="24"/>
                    </a:moveTo>
                    <a:cubicBezTo>
                      <a:pt x="18" y="19"/>
                      <a:pt x="10" y="10"/>
                      <a:pt x="10" y="10"/>
                    </a:cubicBezTo>
                    <a:cubicBezTo>
                      <a:pt x="17" y="17"/>
                      <a:pt x="24" y="21"/>
                      <a:pt x="29" y="23"/>
                    </a:cubicBezTo>
                    <a:cubicBezTo>
                      <a:pt x="26" y="0"/>
                      <a:pt x="0" y="3"/>
                      <a:pt x="0" y="3"/>
                    </a:cubicBezTo>
                    <a:cubicBezTo>
                      <a:pt x="3" y="30"/>
                      <a:pt x="26" y="25"/>
                      <a:pt x="29" y="24"/>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1219170"/>
                <a:endParaRPr lang="zh-CN" altLang="en-US" sz="2400">
                  <a:solidFill>
                    <a:srgbClr val="333333"/>
                  </a:solidFill>
                  <a:latin typeface="Calibri"/>
                  <a:ea typeface="宋体" panose="02010600030101010101" pitchFamily="2" charset="-122"/>
                </a:endParaRPr>
              </a:p>
            </p:txBody>
          </p:sp>
          <p:sp>
            <p:nvSpPr>
              <p:cNvPr id="6859" name="Freeform 3820"/>
              <p:cNvSpPr/>
              <p:nvPr/>
            </p:nvSpPr>
            <p:spPr bwMode="auto">
              <a:xfrm>
                <a:off x="8335963" y="2181225"/>
                <a:ext cx="95250" cy="88900"/>
              </a:xfrm>
              <a:custGeom>
                <a:avLst/>
                <a:gdLst>
                  <a:gd name="T0" fmla="*/ 26 w 30"/>
                  <a:gd name="T1" fmla="*/ 28 h 28"/>
                  <a:gd name="T2" fmla="*/ 11 w 30"/>
                  <a:gd name="T3" fmla="*/ 9 h 28"/>
                  <a:gd name="T4" fmla="*/ 26 w 30"/>
                  <a:gd name="T5" fmla="*/ 27 h 28"/>
                  <a:gd name="T6" fmla="*/ 4 w 30"/>
                  <a:gd name="T7" fmla="*/ 0 h 28"/>
                  <a:gd name="T8" fmla="*/ 26 w 30"/>
                  <a:gd name="T9" fmla="*/ 28 h 28"/>
                </a:gdLst>
                <a:ahLst/>
                <a:cxnLst>
                  <a:cxn ang="0">
                    <a:pos x="T0" y="T1"/>
                  </a:cxn>
                  <a:cxn ang="0">
                    <a:pos x="T2" y="T3"/>
                  </a:cxn>
                  <a:cxn ang="0">
                    <a:pos x="T4" y="T5"/>
                  </a:cxn>
                  <a:cxn ang="0">
                    <a:pos x="T6" y="T7"/>
                  </a:cxn>
                  <a:cxn ang="0">
                    <a:pos x="T8" y="T9"/>
                  </a:cxn>
                </a:cxnLst>
                <a:rect l="0" t="0" r="r" b="b"/>
                <a:pathLst>
                  <a:path w="30" h="28">
                    <a:moveTo>
                      <a:pt x="26" y="28"/>
                    </a:moveTo>
                    <a:cubicBezTo>
                      <a:pt x="17" y="20"/>
                      <a:pt x="11" y="9"/>
                      <a:pt x="11" y="9"/>
                    </a:cubicBezTo>
                    <a:cubicBezTo>
                      <a:pt x="16" y="18"/>
                      <a:pt x="22" y="24"/>
                      <a:pt x="26" y="27"/>
                    </a:cubicBezTo>
                    <a:cubicBezTo>
                      <a:pt x="30" y="4"/>
                      <a:pt x="4" y="0"/>
                      <a:pt x="4" y="0"/>
                    </a:cubicBezTo>
                    <a:cubicBezTo>
                      <a:pt x="0" y="27"/>
                      <a:pt x="23" y="28"/>
                      <a:pt x="26" y="28"/>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1219170"/>
                <a:endParaRPr lang="zh-CN" altLang="en-US" sz="2400">
                  <a:solidFill>
                    <a:srgbClr val="333333"/>
                  </a:solidFill>
                  <a:latin typeface="Calibri"/>
                  <a:ea typeface="宋体" panose="02010600030101010101" pitchFamily="2" charset="-122"/>
                </a:endParaRPr>
              </a:p>
            </p:txBody>
          </p:sp>
          <p:sp>
            <p:nvSpPr>
              <p:cNvPr id="6860" name="Freeform 3821"/>
              <p:cNvSpPr/>
              <p:nvPr/>
            </p:nvSpPr>
            <p:spPr bwMode="auto">
              <a:xfrm>
                <a:off x="8342313" y="2070100"/>
                <a:ext cx="104775" cy="95250"/>
              </a:xfrm>
              <a:custGeom>
                <a:avLst/>
                <a:gdLst>
                  <a:gd name="T0" fmla="*/ 26 w 33"/>
                  <a:gd name="T1" fmla="*/ 30 h 30"/>
                  <a:gd name="T2" fmla="*/ 14 w 33"/>
                  <a:gd name="T3" fmla="*/ 10 h 30"/>
                  <a:gd name="T4" fmla="*/ 26 w 33"/>
                  <a:gd name="T5" fmla="*/ 29 h 30"/>
                  <a:gd name="T6" fmla="*/ 8 w 33"/>
                  <a:gd name="T7" fmla="*/ 0 h 30"/>
                  <a:gd name="T8" fmla="*/ 26 w 33"/>
                  <a:gd name="T9" fmla="*/ 30 h 30"/>
                </a:gdLst>
                <a:ahLst/>
                <a:cxnLst>
                  <a:cxn ang="0">
                    <a:pos x="T0" y="T1"/>
                  </a:cxn>
                  <a:cxn ang="0">
                    <a:pos x="T2" y="T3"/>
                  </a:cxn>
                  <a:cxn ang="0">
                    <a:pos x="T4" y="T5"/>
                  </a:cxn>
                  <a:cxn ang="0">
                    <a:pos x="T6" y="T7"/>
                  </a:cxn>
                  <a:cxn ang="0">
                    <a:pos x="T8" y="T9"/>
                  </a:cxn>
                </a:cxnLst>
                <a:rect l="0" t="0" r="r" b="b"/>
                <a:pathLst>
                  <a:path w="33" h="30">
                    <a:moveTo>
                      <a:pt x="26" y="30"/>
                    </a:moveTo>
                    <a:cubicBezTo>
                      <a:pt x="18" y="22"/>
                      <a:pt x="14" y="10"/>
                      <a:pt x="14" y="10"/>
                    </a:cubicBezTo>
                    <a:cubicBezTo>
                      <a:pt x="18" y="19"/>
                      <a:pt x="23" y="26"/>
                      <a:pt x="26" y="29"/>
                    </a:cubicBezTo>
                    <a:cubicBezTo>
                      <a:pt x="33" y="7"/>
                      <a:pt x="8" y="0"/>
                      <a:pt x="8" y="0"/>
                    </a:cubicBezTo>
                    <a:cubicBezTo>
                      <a:pt x="0" y="26"/>
                      <a:pt x="23" y="30"/>
                      <a:pt x="26" y="3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1219170"/>
                <a:endParaRPr lang="zh-CN" altLang="en-US" sz="2400">
                  <a:solidFill>
                    <a:srgbClr val="333333"/>
                  </a:solidFill>
                  <a:latin typeface="Calibri"/>
                  <a:ea typeface="宋体" panose="02010600030101010101" pitchFamily="2" charset="-122"/>
                </a:endParaRPr>
              </a:p>
            </p:txBody>
          </p:sp>
        </p:grpSp>
      </p:grpSp>
      <p:grpSp>
        <p:nvGrpSpPr>
          <p:cNvPr id="6897" name="PA_组合 6896"/>
          <p:cNvGrpSpPr/>
          <p:nvPr>
            <p:custDataLst>
              <p:tags r:id="rId4"/>
            </p:custDataLst>
          </p:nvPr>
        </p:nvGrpSpPr>
        <p:grpSpPr>
          <a:xfrm>
            <a:off x="9201251" y="1854137"/>
            <a:ext cx="2151199" cy="2150640"/>
            <a:chOff x="11029951" y="1171575"/>
            <a:chExt cx="2795588" cy="2794000"/>
          </a:xfrm>
        </p:grpSpPr>
        <p:sp>
          <p:nvSpPr>
            <p:cNvPr id="6861" name="Freeform 3822"/>
            <p:cNvSpPr/>
            <p:nvPr/>
          </p:nvSpPr>
          <p:spPr bwMode="auto">
            <a:xfrm>
              <a:off x="11029951" y="1171575"/>
              <a:ext cx="2795588" cy="2794000"/>
            </a:xfrm>
            <a:custGeom>
              <a:avLst/>
              <a:gdLst>
                <a:gd name="T0" fmla="*/ 863 w 880"/>
                <a:gd name="T1" fmla="*/ 466 h 880"/>
                <a:gd name="T2" fmla="*/ 863 w 880"/>
                <a:gd name="T3" fmla="*/ 414 h 880"/>
                <a:gd name="T4" fmla="*/ 855 w 880"/>
                <a:gd name="T5" fmla="*/ 356 h 880"/>
                <a:gd name="T6" fmla="*/ 842 w 880"/>
                <a:gd name="T7" fmla="*/ 306 h 880"/>
                <a:gd name="T8" fmla="*/ 819 w 880"/>
                <a:gd name="T9" fmla="*/ 251 h 880"/>
                <a:gd name="T10" fmla="*/ 794 w 880"/>
                <a:gd name="T11" fmla="*/ 206 h 880"/>
                <a:gd name="T12" fmla="*/ 757 w 880"/>
                <a:gd name="T13" fmla="*/ 160 h 880"/>
                <a:gd name="T14" fmla="*/ 721 w 880"/>
                <a:gd name="T15" fmla="*/ 123 h 880"/>
                <a:gd name="T16" fmla="*/ 674 w 880"/>
                <a:gd name="T17" fmla="*/ 87 h 880"/>
                <a:gd name="T18" fmla="*/ 630 w 880"/>
                <a:gd name="T19" fmla="*/ 61 h 880"/>
                <a:gd name="T20" fmla="*/ 575 w 880"/>
                <a:gd name="T21" fmla="*/ 39 h 880"/>
                <a:gd name="T22" fmla="*/ 525 w 880"/>
                <a:gd name="T23" fmla="*/ 25 h 880"/>
                <a:gd name="T24" fmla="*/ 466 w 880"/>
                <a:gd name="T25" fmla="*/ 18 h 880"/>
                <a:gd name="T26" fmla="*/ 415 w 880"/>
                <a:gd name="T27" fmla="*/ 17 h 880"/>
                <a:gd name="T28" fmla="*/ 356 w 880"/>
                <a:gd name="T29" fmla="*/ 25 h 880"/>
                <a:gd name="T30" fmla="*/ 306 w 880"/>
                <a:gd name="T31" fmla="*/ 38 h 880"/>
                <a:gd name="T32" fmla="*/ 252 w 880"/>
                <a:gd name="T33" fmla="*/ 61 h 880"/>
                <a:gd name="T34" fmla="*/ 207 w 880"/>
                <a:gd name="T35" fmla="*/ 86 h 880"/>
                <a:gd name="T36" fmla="*/ 160 w 880"/>
                <a:gd name="T37" fmla="*/ 123 h 880"/>
                <a:gd name="T38" fmla="*/ 123 w 880"/>
                <a:gd name="T39" fmla="*/ 159 h 880"/>
                <a:gd name="T40" fmla="*/ 87 w 880"/>
                <a:gd name="T41" fmla="*/ 206 h 880"/>
                <a:gd name="T42" fmla="*/ 61 w 880"/>
                <a:gd name="T43" fmla="*/ 250 h 880"/>
                <a:gd name="T44" fmla="*/ 39 w 880"/>
                <a:gd name="T45" fmla="*/ 305 h 880"/>
                <a:gd name="T46" fmla="*/ 25 w 880"/>
                <a:gd name="T47" fmla="*/ 355 h 880"/>
                <a:gd name="T48" fmla="*/ 18 w 880"/>
                <a:gd name="T49" fmla="*/ 414 h 880"/>
                <a:gd name="T50" fmla="*/ 17 w 880"/>
                <a:gd name="T51" fmla="*/ 465 h 880"/>
                <a:gd name="T52" fmla="*/ 26 w 880"/>
                <a:gd name="T53" fmla="*/ 524 h 880"/>
                <a:gd name="T54" fmla="*/ 38 w 880"/>
                <a:gd name="T55" fmla="*/ 574 h 880"/>
                <a:gd name="T56" fmla="*/ 61 w 880"/>
                <a:gd name="T57" fmla="*/ 629 h 880"/>
                <a:gd name="T58" fmla="*/ 87 w 880"/>
                <a:gd name="T59" fmla="*/ 674 h 880"/>
                <a:gd name="T60" fmla="*/ 123 w 880"/>
                <a:gd name="T61" fmla="*/ 720 h 880"/>
                <a:gd name="T62" fmla="*/ 159 w 880"/>
                <a:gd name="T63" fmla="*/ 757 h 880"/>
                <a:gd name="T64" fmla="*/ 207 w 880"/>
                <a:gd name="T65" fmla="*/ 793 h 880"/>
                <a:gd name="T66" fmla="*/ 251 w 880"/>
                <a:gd name="T67" fmla="*/ 819 h 880"/>
                <a:gd name="T68" fmla="*/ 306 w 880"/>
                <a:gd name="T69" fmla="*/ 841 h 880"/>
                <a:gd name="T70" fmla="*/ 355 w 880"/>
                <a:gd name="T71" fmla="*/ 855 h 880"/>
                <a:gd name="T72" fmla="*/ 414 w 880"/>
                <a:gd name="T73" fmla="*/ 862 h 880"/>
                <a:gd name="T74" fmla="*/ 466 w 880"/>
                <a:gd name="T75" fmla="*/ 863 h 880"/>
                <a:gd name="T76" fmla="*/ 524 w 880"/>
                <a:gd name="T77" fmla="*/ 855 h 880"/>
                <a:gd name="T78" fmla="*/ 574 w 880"/>
                <a:gd name="T79" fmla="*/ 842 h 880"/>
                <a:gd name="T80" fmla="*/ 629 w 880"/>
                <a:gd name="T81" fmla="*/ 819 h 880"/>
                <a:gd name="T82" fmla="*/ 674 w 880"/>
                <a:gd name="T83" fmla="*/ 794 h 880"/>
                <a:gd name="T84" fmla="*/ 721 w 880"/>
                <a:gd name="T85" fmla="*/ 757 h 880"/>
                <a:gd name="T86" fmla="*/ 758 w 880"/>
                <a:gd name="T87" fmla="*/ 721 h 880"/>
                <a:gd name="T88" fmla="*/ 793 w 880"/>
                <a:gd name="T89" fmla="*/ 674 h 880"/>
                <a:gd name="T90" fmla="*/ 820 w 880"/>
                <a:gd name="T91" fmla="*/ 629 h 880"/>
                <a:gd name="T92" fmla="*/ 842 w 880"/>
                <a:gd name="T93" fmla="*/ 574 h 880"/>
                <a:gd name="T94" fmla="*/ 856 w 880"/>
                <a:gd name="T95" fmla="*/ 525 h 8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880" h="880">
                  <a:moveTo>
                    <a:pt x="855" y="524"/>
                  </a:moveTo>
                  <a:cubicBezTo>
                    <a:pt x="842" y="506"/>
                    <a:pt x="846" y="480"/>
                    <a:pt x="863" y="466"/>
                  </a:cubicBezTo>
                  <a:cubicBezTo>
                    <a:pt x="863" y="465"/>
                    <a:pt x="863" y="465"/>
                    <a:pt x="863" y="465"/>
                  </a:cubicBezTo>
                  <a:cubicBezTo>
                    <a:pt x="880" y="451"/>
                    <a:pt x="880" y="428"/>
                    <a:pt x="863" y="414"/>
                  </a:cubicBezTo>
                  <a:cubicBezTo>
                    <a:pt x="863" y="414"/>
                    <a:pt x="863" y="414"/>
                    <a:pt x="863" y="414"/>
                  </a:cubicBezTo>
                  <a:cubicBezTo>
                    <a:pt x="846" y="400"/>
                    <a:pt x="842" y="374"/>
                    <a:pt x="855" y="356"/>
                  </a:cubicBezTo>
                  <a:cubicBezTo>
                    <a:pt x="856" y="355"/>
                    <a:pt x="856" y="355"/>
                    <a:pt x="856" y="355"/>
                  </a:cubicBezTo>
                  <a:cubicBezTo>
                    <a:pt x="868" y="337"/>
                    <a:pt x="862" y="315"/>
                    <a:pt x="842" y="306"/>
                  </a:cubicBezTo>
                  <a:cubicBezTo>
                    <a:pt x="842" y="305"/>
                    <a:pt x="842" y="305"/>
                    <a:pt x="842" y="305"/>
                  </a:cubicBezTo>
                  <a:cubicBezTo>
                    <a:pt x="822" y="296"/>
                    <a:pt x="812" y="272"/>
                    <a:pt x="819" y="251"/>
                  </a:cubicBezTo>
                  <a:cubicBezTo>
                    <a:pt x="820" y="250"/>
                    <a:pt x="820" y="250"/>
                    <a:pt x="820" y="250"/>
                  </a:cubicBezTo>
                  <a:cubicBezTo>
                    <a:pt x="827" y="230"/>
                    <a:pt x="816" y="210"/>
                    <a:pt x="794" y="206"/>
                  </a:cubicBezTo>
                  <a:cubicBezTo>
                    <a:pt x="793" y="206"/>
                    <a:pt x="793" y="206"/>
                    <a:pt x="793" y="206"/>
                  </a:cubicBezTo>
                  <a:cubicBezTo>
                    <a:pt x="771" y="203"/>
                    <a:pt x="755" y="182"/>
                    <a:pt x="757" y="160"/>
                  </a:cubicBezTo>
                  <a:cubicBezTo>
                    <a:pt x="758" y="159"/>
                    <a:pt x="758" y="159"/>
                    <a:pt x="758" y="159"/>
                  </a:cubicBezTo>
                  <a:cubicBezTo>
                    <a:pt x="760" y="137"/>
                    <a:pt x="743" y="121"/>
                    <a:pt x="721" y="123"/>
                  </a:cubicBezTo>
                  <a:cubicBezTo>
                    <a:pt x="721" y="123"/>
                    <a:pt x="721" y="123"/>
                    <a:pt x="721" y="123"/>
                  </a:cubicBezTo>
                  <a:cubicBezTo>
                    <a:pt x="699" y="125"/>
                    <a:pt x="678" y="109"/>
                    <a:pt x="674" y="87"/>
                  </a:cubicBezTo>
                  <a:cubicBezTo>
                    <a:pt x="674" y="86"/>
                    <a:pt x="674" y="86"/>
                    <a:pt x="674" y="86"/>
                  </a:cubicBezTo>
                  <a:cubicBezTo>
                    <a:pt x="670" y="65"/>
                    <a:pt x="650" y="53"/>
                    <a:pt x="630" y="61"/>
                  </a:cubicBezTo>
                  <a:cubicBezTo>
                    <a:pt x="629" y="61"/>
                    <a:pt x="629" y="61"/>
                    <a:pt x="629" y="61"/>
                  </a:cubicBezTo>
                  <a:cubicBezTo>
                    <a:pt x="608" y="69"/>
                    <a:pt x="584" y="59"/>
                    <a:pt x="575" y="39"/>
                  </a:cubicBezTo>
                  <a:cubicBezTo>
                    <a:pt x="574" y="38"/>
                    <a:pt x="574" y="38"/>
                    <a:pt x="574" y="38"/>
                  </a:cubicBezTo>
                  <a:cubicBezTo>
                    <a:pt x="565" y="18"/>
                    <a:pt x="543" y="12"/>
                    <a:pt x="525" y="25"/>
                  </a:cubicBezTo>
                  <a:cubicBezTo>
                    <a:pt x="524" y="25"/>
                    <a:pt x="524" y="25"/>
                    <a:pt x="524" y="25"/>
                  </a:cubicBezTo>
                  <a:cubicBezTo>
                    <a:pt x="507" y="38"/>
                    <a:pt x="480" y="34"/>
                    <a:pt x="466" y="18"/>
                  </a:cubicBezTo>
                  <a:cubicBezTo>
                    <a:pt x="466" y="17"/>
                    <a:pt x="466" y="17"/>
                    <a:pt x="466" y="17"/>
                  </a:cubicBezTo>
                  <a:cubicBezTo>
                    <a:pt x="452" y="0"/>
                    <a:pt x="429" y="0"/>
                    <a:pt x="415" y="17"/>
                  </a:cubicBezTo>
                  <a:cubicBezTo>
                    <a:pt x="414" y="18"/>
                    <a:pt x="414" y="18"/>
                    <a:pt x="414" y="18"/>
                  </a:cubicBezTo>
                  <a:cubicBezTo>
                    <a:pt x="400" y="35"/>
                    <a:pt x="374" y="38"/>
                    <a:pt x="356" y="25"/>
                  </a:cubicBezTo>
                  <a:cubicBezTo>
                    <a:pt x="355" y="25"/>
                    <a:pt x="355" y="25"/>
                    <a:pt x="355" y="25"/>
                  </a:cubicBezTo>
                  <a:cubicBezTo>
                    <a:pt x="337" y="12"/>
                    <a:pt x="315" y="18"/>
                    <a:pt x="306" y="38"/>
                  </a:cubicBezTo>
                  <a:cubicBezTo>
                    <a:pt x="306" y="39"/>
                    <a:pt x="306" y="39"/>
                    <a:pt x="306" y="39"/>
                  </a:cubicBezTo>
                  <a:cubicBezTo>
                    <a:pt x="297" y="59"/>
                    <a:pt x="272" y="69"/>
                    <a:pt x="252" y="61"/>
                  </a:cubicBezTo>
                  <a:cubicBezTo>
                    <a:pt x="251" y="61"/>
                    <a:pt x="251" y="61"/>
                    <a:pt x="251" y="61"/>
                  </a:cubicBezTo>
                  <a:cubicBezTo>
                    <a:pt x="230" y="53"/>
                    <a:pt x="210" y="65"/>
                    <a:pt x="207" y="86"/>
                  </a:cubicBezTo>
                  <a:cubicBezTo>
                    <a:pt x="207" y="87"/>
                    <a:pt x="207" y="87"/>
                    <a:pt x="207" y="87"/>
                  </a:cubicBezTo>
                  <a:cubicBezTo>
                    <a:pt x="203" y="109"/>
                    <a:pt x="182" y="125"/>
                    <a:pt x="160" y="123"/>
                  </a:cubicBezTo>
                  <a:cubicBezTo>
                    <a:pt x="159" y="123"/>
                    <a:pt x="159" y="123"/>
                    <a:pt x="159" y="123"/>
                  </a:cubicBezTo>
                  <a:cubicBezTo>
                    <a:pt x="137" y="121"/>
                    <a:pt x="121" y="137"/>
                    <a:pt x="123" y="159"/>
                  </a:cubicBezTo>
                  <a:cubicBezTo>
                    <a:pt x="123" y="160"/>
                    <a:pt x="123" y="160"/>
                    <a:pt x="123" y="160"/>
                  </a:cubicBezTo>
                  <a:cubicBezTo>
                    <a:pt x="125" y="182"/>
                    <a:pt x="109" y="203"/>
                    <a:pt x="87" y="206"/>
                  </a:cubicBezTo>
                  <a:cubicBezTo>
                    <a:pt x="87" y="206"/>
                    <a:pt x="87" y="206"/>
                    <a:pt x="87" y="206"/>
                  </a:cubicBezTo>
                  <a:cubicBezTo>
                    <a:pt x="65" y="210"/>
                    <a:pt x="53" y="230"/>
                    <a:pt x="61" y="250"/>
                  </a:cubicBezTo>
                  <a:cubicBezTo>
                    <a:pt x="61" y="251"/>
                    <a:pt x="61" y="251"/>
                    <a:pt x="61" y="251"/>
                  </a:cubicBezTo>
                  <a:cubicBezTo>
                    <a:pt x="69" y="272"/>
                    <a:pt x="59" y="296"/>
                    <a:pt x="39" y="305"/>
                  </a:cubicBezTo>
                  <a:cubicBezTo>
                    <a:pt x="38" y="306"/>
                    <a:pt x="38" y="306"/>
                    <a:pt x="38" y="306"/>
                  </a:cubicBezTo>
                  <a:cubicBezTo>
                    <a:pt x="18" y="315"/>
                    <a:pt x="12" y="337"/>
                    <a:pt x="25" y="355"/>
                  </a:cubicBezTo>
                  <a:cubicBezTo>
                    <a:pt x="26" y="356"/>
                    <a:pt x="26" y="356"/>
                    <a:pt x="26" y="356"/>
                  </a:cubicBezTo>
                  <a:cubicBezTo>
                    <a:pt x="38" y="374"/>
                    <a:pt x="35" y="400"/>
                    <a:pt x="18" y="414"/>
                  </a:cubicBezTo>
                  <a:cubicBezTo>
                    <a:pt x="17" y="414"/>
                    <a:pt x="17" y="414"/>
                    <a:pt x="17" y="414"/>
                  </a:cubicBezTo>
                  <a:cubicBezTo>
                    <a:pt x="0" y="429"/>
                    <a:pt x="0" y="451"/>
                    <a:pt x="17" y="465"/>
                  </a:cubicBezTo>
                  <a:cubicBezTo>
                    <a:pt x="18" y="466"/>
                    <a:pt x="18" y="466"/>
                    <a:pt x="18" y="466"/>
                  </a:cubicBezTo>
                  <a:cubicBezTo>
                    <a:pt x="35" y="480"/>
                    <a:pt x="38" y="506"/>
                    <a:pt x="26" y="524"/>
                  </a:cubicBezTo>
                  <a:cubicBezTo>
                    <a:pt x="25" y="525"/>
                    <a:pt x="25" y="525"/>
                    <a:pt x="25" y="525"/>
                  </a:cubicBezTo>
                  <a:cubicBezTo>
                    <a:pt x="12" y="543"/>
                    <a:pt x="18" y="565"/>
                    <a:pt x="38" y="574"/>
                  </a:cubicBezTo>
                  <a:cubicBezTo>
                    <a:pt x="39" y="575"/>
                    <a:pt x="39" y="575"/>
                    <a:pt x="39" y="575"/>
                  </a:cubicBezTo>
                  <a:cubicBezTo>
                    <a:pt x="59" y="584"/>
                    <a:pt x="69" y="608"/>
                    <a:pt x="61" y="629"/>
                  </a:cubicBezTo>
                  <a:cubicBezTo>
                    <a:pt x="61" y="629"/>
                    <a:pt x="61" y="629"/>
                    <a:pt x="61" y="629"/>
                  </a:cubicBezTo>
                  <a:cubicBezTo>
                    <a:pt x="53" y="650"/>
                    <a:pt x="65" y="670"/>
                    <a:pt x="87" y="674"/>
                  </a:cubicBezTo>
                  <a:cubicBezTo>
                    <a:pt x="88" y="674"/>
                    <a:pt x="88" y="674"/>
                    <a:pt x="88" y="674"/>
                  </a:cubicBezTo>
                  <a:cubicBezTo>
                    <a:pt x="109" y="677"/>
                    <a:pt x="125" y="698"/>
                    <a:pt x="123" y="720"/>
                  </a:cubicBezTo>
                  <a:cubicBezTo>
                    <a:pt x="123" y="721"/>
                    <a:pt x="123" y="721"/>
                    <a:pt x="123" y="721"/>
                  </a:cubicBezTo>
                  <a:cubicBezTo>
                    <a:pt x="121" y="743"/>
                    <a:pt x="137" y="759"/>
                    <a:pt x="159" y="757"/>
                  </a:cubicBezTo>
                  <a:cubicBezTo>
                    <a:pt x="160" y="757"/>
                    <a:pt x="160" y="757"/>
                    <a:pt x="160" y="757"/>
                  </a:cubicBezTo>
                  <a:cubicBezTo>
                    <a:pt x="182" y="755"/>
                    <a:pt x="203" y="771"/>
                    <a:pt x="207" y="793"/>
                  </a:cubicBezTo>
                  <a:cubicBezTo>
                    <a:pt x="207" y="794"/>
                    <a:pt x="207" y="794"/>
                    <a:pt x="207" y="794"/>
                  </a:cubicBezTo>
                  <a:cubicBezTo>
                    <a:pt x="210" y="815"/>
                    <a:pt x="230" y="827"/>
                    <a:pt x="251" y="819"/>
                  </a:cubicBezTo>
                  <a:cubicBezTo>
                    <a:pt x="252" y="819"/>
                    <a:pt x="252" y="819"/>
                    <a:pt x="252" y="819"/>
                  </a:cubicBezTo>
                  <a:cubicBezTo>
                    <a:pt x="272" y="811"/>
                    <a:pt x="297" y="821"/>
                    <a:pt x="306" y="841"/>
                  </a:cubicBezTo>
                  <a:cubicBezTo>
                    <a:pt x="306" y="842"/>
                    <a:pt x="306" y="842"/>
                    <a:pt x="306" y="842"/>
                  </a:cubicBezTo>
                  <a:cubicBezTo>
                    <a:pt x="315" y="862"/>
                    <a:pt x="337" y="868"/>
                    <a:pt x="355" y="855"/>
                  </a:cubicBezTo>
                  <a:cubicBezTo>
                    <a:pt x="356" y="855"/>
                    <a:pt x="356" y="855"/>
                    <a:pt x="356" y="855"/>
                  </a:cubicBezTo>
                  <a:cubicBezTo>
                    <a:pt x="374" y="842"/>
                    <a:pt x="400" y="845"/>
                    <a:pt x="414" y="862"/>
                  </a:cubicBezTo>
                  <a:cubicBezTo>
                    <a:pt x="415" y="863"/>
                    <a:pt x="415" y="863"/>
                    <a:pt x="415" y="863"/>
                  </a:cubicBezTo>
                  <a:cubicBezTo>
                    <a:pt x="429" y="880"/>
                    <a:pt x="452" y="880"/>
                    <a:pt x="466" y="863"/>
                  </a:cubicBezTo>
                  <a:cubicBezTo>
                    <a:pt x="466" y="862"/>
                    <a:pt x="466" y="862"/>
                    <a:pt x="466" y="862"/>
                  </a:cubicBezTo>
                  <a:cubicBezTo>
                    <a:pt x="480" y="845"/>
                    <a:pt x="507" y="842"/>
                    <a:pt x="524" y="855"/>
                  </a:cubicBezTo>
                  <a:cubicBezTo>
                    <a:pt x="525" y="855"/>
                    <a:pt x="525" y="855"/>
                    <a:pt x="525" y="855"/>
                  </a:cubicBezTo>
                  <a:cubicBezTo>
                    <a:pt x="543" y="868"/>
                    <a:pt x="565" y="862"/>
                    <a:pt x="574" y="842"/>
                  </a:cubicBezTo>
                  <a:cubicBezTo>
                    <a:pt x="575" y="841"/>
                    <a:pt x="575" y="841"/>
                    <a:pt x="575" y="841"/>
                  </a:cubicBezTo>
                  <a:cubicBezTo>
                    <a:pt x="584" y="821"/>
                    <a:pt x="608" y="811"/>
                    <a:pt x="629" y="819"/>
                  </a:cubicBezTo>
                  <a:cubicBezTo>
                    <a:pt x="630" y="819"/>
                    <a:pt x="630" y="819"/>
                    <a:pt x="630" y="819"/>
                  </a:cubicBezTo>
                  <a:cubicBezTo>
                    <a:pt x="650" y="827"/>
                    <a:pt x="670" y="815"/>
                    <a:pt x="674" y="794"/>
                  </a:cubicBezTo>
                  <a:cubicBezTo>
                    <a:pt x="674" y="793"/>
                    <a:pt x="674" y="793"/>
                    <a:pt x="674" y="793"/>
                  </a:cubicBezTo>
                  <a:cubicBezTo>
                    <a:pt x="678" y="771"/>
                    <a:pt x="699" y="755"/>
                    <a:pt x="721" y="757"/>
                  </a:cubicBezTo>
                  <a:cubicBezTo>
                    <a:pt x="722" y="757"/>
                    <a:pt x="722" y="757"/>
                    <a:pt x="722" y="757"/>
                  </a:cubicBezTo>
                  <a:cubicBezTo>
                    <a:pt x="743" y="759"/>
                    <a:pt x="760" y="743"/>
                    <a:pt x="758" y="721"/>
                  </a:cubicBezTo>
                  <a:cubicBezTo>
                    <a:pt x="757" y="720"/>
                    <a:pt x="757" y="720"/>
                    <a:pt x="757" y="720"/>
                  </a:cubicBezTo>
                  <a:cubicBezTo>
                    <a:pt x="755" y="698"/>
                    <a:pt x="771" y="677"/>
                    <a:pt x="793" y="674"/>
                  </a:cubicBezTo>
                  <a:cubicBezTo>
                    <a:pt x="794" y="674"/>
                    <a:pt x="794" y="674"/>
                    <a:pt x="794" y="674"/>
                  </a:cubicBezTo>
                  <a:cubicBezTo>
                    <a:pt x="816" y="670"/>
                    <a:pt x="827" y="650"/>
                    <a:pt x="820" y="629"/>
                  </a:cubicBezTo>
                  <a:cubicBezTo>
                    <a:pt x="819" y="629"/>
                    <a:pt x="819" y="629"/>
                    <a:pt x="819" y="629"/>
                  </a:cubicBezTo>
                  <a:cubicBezTo>
                    <a:pt x="812" y="608"/>
                    <a:pt x="822" y="584"/>
                    <a:pt x="842" y="574"/>
                  </a:cubicBezTo>
                  <a:cubicBezTo>
                    <a:pt x="842" y="574"/>
                    <a:pt x="842" y="574"/>
                    <a:pt x="842" y="574"/>
                  </a:cubicBezTo>
                  <a:cubicBezTo>
                    <a:pt x="862" y="565"/>
                    <a:pt x="868" y="543"/>
                    <a:pt x="856" y="525"/>
                  </a:cubicBezTo>
                  <a:lnTo>
                    <a:pt x="855" y="524"/>
                  </a:lnTo>
                  <a:close/>
                </a:path>
              </a:pathLst>
            </a:custGeom>
            <a:solidFill>
              <a:schemeClr val="bg1">
                <a:lumMod val="85000"/>
                <a:alpha val="50000"/>
              </a:schemeClr>
            </a:solidFill>
            <a:ln>
              <a:noFill/>
            </a:ln>
          </p:spPr>
          <p:txBody>
            <a:bodyPr vert="horz" wrap="square" lIns="121920" tIns="60960" rIns="121920" bIns="60960" numCol="1" anchor="t" anchorCtr="0" compatLnSpc="1"/>
            <a:lstStyle/>
            <a:p>
              <a:pPr defTabSz="1219170"/>
              <a:endParaRPr lang="zh-CN" altLang="en-US" sz="2400">
                <a:solidFill>
                  <a:srgbClr val="333333"/>
                </a:solidFill>
                <a:latin typeface="Calibri"/>
                <a:ea typeface="宋体" panose="02010600030101010101" pitchFamily="2" charset="-122"/>
              </a:endParaRPr>
            </a:p>
          </p:txBody>
        </p:sp>
        <p:sp>
          <p:nvSpPr>
            <p:cNvPr id="6862" name="Oval 3823"/>
            <p:cNvSpPr>
              <a:spLocks noChangeArrowheads="1"/>
            </p:cNvSpPr>
            <p:nvPr/>
          </p:nvSpPr>
          <p:spPr bwMode="auto">
            <a:xfrm>
              <a:off x="11341101" y="1482725"/>
              <a:ext cx="2173288" cy="2171700"/>
            </a:xfrm>
            <a:prstGeom prst="ellipse">
              <a:avLst/>
            </a:prstGeom>
            <a:solidFill>
              <a:schemeClr val="bg1"/>
            </a:solidFill>
            <a:ln>
              <a:noFill/>
            </a:ln>
          </p:spPr>
          <p:txBody>
            <a:bodyPr vert="horz" wrap="square" lIns="121920" tIns="60960" rIns="121920" bIns="60960" numCol="1" anchor="t" anchorCtr="0" compatLnSpc="1"/>
            <a:lstStyle/>
            <a:p>
              <a:pPr defTabSz="1219170"/>
              <a:endParaRPr lang="zh-CN" altLang="en-US" sz="2400">
                <a:solidFill>
                  <a:srgbClr val="333333"/>
                </a:solidFill>
                <a:latin typeface="Calibri"/>
                <a:ea typeface="宋体" panose="02010600030101010101" pitchFamily="2" charset="-122"/>
              </a:endParaRPr>
            </a:p>
          </p:txBody>
        </p:sp>
        <p:sp>
          <p:nvSpPr>
            <p:cNvPr id="6863" name="Freeform 3824"/>
            <p:cNvSpPr/>
            <p:nvPr/>
          </p:nvSpPr>
          <p:spPr bwMode="auto">
            <a:xfrm>
              <a:off x="11474451" y="1711325"/>
              <a:ext cx="1909763" cy="1781175"/>
            </a:xfrm>
            <a:custGeom>
              <a:avLst/>
              <a:gdLst>
                <a:gd name="T0" fmla="*/ 580 w 601"/>
                <a:gd name="T1" fmla="*/ 303 h 561"/>
                <a:gd name="T2" fmla="*/ 535 w 601"/>
                <a:gd name="T3" fmla="*/ 267 h 561"/>
                <a:gd name="T4" fmla="*/ 545 w 601"/>
                <a:gd name="T5" fmla="*/ 206 h 561"/>
                <a:gd name="T6" fmla="*/ 554 w 601"/>
                <a:gd name="T7" fmla="*/ 105 h 561"/>
                <a:gd name="T8" fmla="*/ 524 w 601"/>
                <a:gd name="T9" fmla="*/ 94 h 561"/>
                <a:gd name="T10" fmla="*/ 456 w 601"/>
                <a:gd name="T11" fmla="*/ 91 h 561"/>
                <a:gd name="T12" fmla="*/ 445 w 601"/>
                <a:gd name="T13" fmla="*/ 82 h 561"/>
                <a:gd name="T14" fmla="*/ 370 w 601"/>
                <a:gd name="T15" fmla="*/ 58 h 561"/>
                <a:gd name="T16" fmla="*/ 375 w 601"/>
                <a:gd name="T17" fmla="*/ 118 h 561"/>
                <a:gd name="T18" fmla="*/ 447 w 601"/>
                <a:gd name="T19" fmla="*/ 120 h 561"/>
                <a:gd name="T20" fmla="*/ 513 w 601"/>
                <a:gd name="T21" fmla="*/ 183 h 561"/>
                <a:gd name="T22" fmla="*/ 517 w 601"/>
                <a:gd name="T23" fmla="*/ 195 h 561"/>
                <a:gd name="T24" fmla="*/ 489 w 601"/>
                <a:gd name="T25" fmla="*/ 246 h 561"/>
                <a:gd name="T26" fmla="*/ 508 w 601"/>
                <a:gd name="T27" fmla="*/ 267 h 561"/>
                <a:gd name="T28" fmla="*/ 510 w 601"/>
                <a:gd name="T29" fmla="*/ 358 h 561"/>
                <a:gd name="T30" fmla="*/ 504 w 601"/>
                <a:gd name="T31" fmla="*/ 370 h 561"/>
                <a:gd name="T32" fmla="*/ 448 w 601"/>
                <a:gd name="T33" fmla="*/ 386 h 561"/>
                <a:gd name="T34" fmla="*/ 447 w 601"/>
                <a:gd name="T35" fmla="*/ 414 h 561"/>
                <a:gd name="T36" fmla="*/ 385 w 601"/>
                <a:gd name="T37" fmla="*/ 479 h 561"/>
                <a:gd name="T38" fmla="*/ 371 w 601"/>
                <a:gd name="T39" fmla="*/ 484 h 561"/>
                <a:gd name="T40" fmla="*/ 321 w 601"/>
                <a:gd name="T41" fmla="*/ 456 h 561"/>
                <a:gd name="T42" fmla="*/ 280 w 601"/>
                <a:gd name="T43" fmla="*/ 456 h 561"/>
                <a:gd name="T44" fmla="*/ 229 w 601"/>
                <a:gd name="T45" fmla="*/ 484 h 561"/>
                <a:gd name="T46" fmla="*/ 216 w 601"/>
                <a:gd name="T47" fmla="*/ 479 h 561"/>
                <a:gd name="T48" fmla="*/ 153 w 601"/>
                <a:gd name="T49" fmla="*/ 414 h 561"/>
                <a:gd name="T50" fmla="*/ 152 w 601"/>
                <a:gd name="T51" fmla="*/ 386 h 561"/>
                <a:gd name="T52" fmla="*/ 97 w 601"/>
                <a:gd name="T53" fmla="*/ 370 h 561"/>
                <a:gd name="T54" fmla="*/ 91 w 601"/>
                <a:gd name="T55" fmla="*/ 357 h 561"/>
                <a:gd name="T56" fmla="*/ 93 w 601"/>
                <a:gd name="T57" fmla="*/ 267 h 561"/>
                <a:gd name="T58" fmla="*/ 112 w 601"/>
                <a:gd name="T59" fmla="*/ 246 h 561"/>
                <a:gd name="T60" fmla="*/ 83 w 601"/>
                <a:gd name="T61" fmla="*/ 196 h 561"/>
                <a:gd name="T62" fmla="*/ 88 w 601"/>
                <a:gd name="T63" fmla="*/ 182 h 561"/>
                <a:gd name="T64" fmla="*/ 154 w 601"/>
                <a:gd name="T65" fmla="*/ 120 h 561"/>
                <a:gd name="T66" fmla="*/ 226 w 601"/>
                <a:gd name="T67" fmla="*/ 118 h 561"/>
                <a:gd name="T68" fmla="*/ 230 w 601"/>
                <a:gd name="T69" fmla="*/ 58 h 561"/>
                <a:gd name="T70" fmla="*/ 156 w 601"/>
                <a:gd name="T71" fmla="*/ 82 h 561"/>
                <a:gd name="T72" fmla="*/ 144 w 601"/>
                <a:gd name="T73" fmla="*/ 92 h 561"/>
                <a:gd name="T74" fmla="*/ 77 w 601"/>
                <a:gd name="T75" fmla="*/ 94 h 561"/>
                <a:gd name="T76" fmla="*/ 47 w 601"/>
                <a:gd name="T77" fmla="*/ 105 h 561"/>
                <a:gd name="T78" fmla="*/ 55 w 601"/>
                <a:gd name="T79" fmla="*/ 206 h 561"/>
                <a:gd name="T80" fmla="*/ 66 w 601"/>
                <a:gd name="T81" fmla="*/ 267 h 561"/>
                <a:gd name="T82" fmla="*/ 20 w 601"/>
                <a:gd name="T83" fmla="*/ 303 h 561"/>
                <a:gd name="T84" fmla="*/ 7 w 601"/>
                <a:gd name="T85" fmla="*/ 332 h 561"/>
                <a:gd name="T86" fmla="*/ 84 w 601"/>
                <a:gd name="T87" fmla="*/ 397 h 561"/>
                <a:gd name="T88" fmla="*/ 159 w 601"/>
                <a:gd name="T89" fmla="*/ 455 h 561"/>
                <a:gd name="T90" fmla="*/ 172 w 601"/>
                <a:gd name="T91" fmla="*/ 464 h 561"/>
                <a:gd name="T92" fmla="*/ 192 w 601"/>
                <a:gd name="T93" fmla="*/ 528 h 561"/>
                <a:gd name="T94" fmla="*/ 211 w 601"/>
                <a:gd name="T95" fmla="*/ 554 h 561"/>
                <a:gd name="T96" fmla="*/ 313 w 601"/>
                <a:gd name="T97" fmla="*/ 502 h 561"/>
                <a:gd name="T98" fmla="*/ 328 w 601"/>
                <a:gd name="T99" fmla="*/ 500 h 561"/>
                <a:gd name="T100" fmla="*/ 422 w 601"/>
                <a:gd name="T101" fmla="*/ 488 h 561"/>
                <a:gd name="T102" fmla="*/ 522 w 601"/>
                <a:gd name="T103" fmla="*/ 470 h 561"/>
                <a:gd name="T104" fmla="*/ 525 w 601"/>
                <a:gd name="T105" fmla="*/ 439 h 561"/>
                <a:gd name="T106" fmla="*/ 510 w 601"/>
                <a:gd name="T107" fmla="*/ 373 h 5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01" h="561">
                  <a:moveTo>
                    <a:pt x="543" y="337"/>
                  </a:moveTo>
                  <a:cubicBezTo>
                    <a:pt x="533" y="341"/>
                    <a:pt x="524" y="350"/>
                    <a:pt x="517" y="358"/>
                  </a:cubicBezTo>
                  <a:cubicBezTo>
                    <a:pt x="523" y="344"/>
                    <a:pt x="527" y="330"/>
                    <a:pt x="530" y="315"/>
                  </a:cubicBezTo>
                  <a:cubicBezTo>
                    <a:pt x="539" y="316"/>
                    <a:pt x="562" y="318"/>
                    <a:pt x="580" y="303"/>
                  </a:cubicBezTo>
                  <a:cubicBezTo>
                    <a:pt x="599" y="288"/>
                    <a:pt x="601" y="254"/>
                    <a:pt x="601" y="254"/>
                  </a:cubicBezTo>
                  <a:cubicBezTo>
                    <a:pt x="601" y="254"/>
                    <a:pt x="579" y="251"/>
                    <a:pt x="553" y="272"/>
                  </a:cubicBezTo>
                  <a:cubicBezTo>
                    <a:pt x="544" y="278"/>
                    <a:pt x="537" y="290"/>
                    <a:pt x="533" y="299"/>
                  </a:cubicBezTo>
                  <a:cubicBezTo>
                    <a:pt x="534" y="289"/>
                    <a:pt x="535" y="278"/>
                    <a:pt x="535" y="267"/>
                  </a:cubicBezTo>
                  <a:cubicBezTo>
                    <a:pt x="535" y="262"/>
                    <a:pt x="535" y="258"/>
                    <a:pt x="535" y="253"/>
                  </a:cubicBezTo>
                  <a:cubicBezTo>
                    <a:pt x="544" y="253"/>
                    <a:pt x="567" y="249"/>
                    <a:pt x="580" y="230"/>
                  </a:cubicBezTo>
                  <a:cubicBezTo>
                    <a:pt x="594" y="210"/>
                    <a:pt x="587" y="177"/>
                    <a:pt x="587" y="177"/>
                  </a:cubicBezTo>
                  <a:cubicBezTo>
                    <a:pt x="587" y="177"/>
                    <a:pt x="566" y="179"/>
                    <a:pt x="545" y="206"/>
                  </a:cubicBezTo>
                  <a:cubicBezTo>
                    <a:pt x="539" y="215"/>
                    <a:pt x="535" y="227"/>
                    <a:pt x="533" y="238"/>
                  </a:cubicBezTo>
                  <a:cubicBezTo>
                    <a:pt x="531" y="222"/>
                    <a:pt x="528" y="207"/>
                    <a:pt x="523" y="193"/>
                  </a:cubicBezTo>
                  <a:cubicBezTo>
                    <a:pt x="532" y="190"/>
                    <a:pt x="553" y="180"/>
                    <a:pt x="561" y="158"/>
                  </a:cubicBezTo>
                  <a:cubicBezTo>
                    <a:pt x="569" y="136"/>
                    <a:pt x="554" y="105"/>
                    <a:pt x="554" y="105"/>
                  </a:cubicBezTo>
                  <a:cubicBezTo>
                    <a:pt x="554" y="105"/>
                    <a:pt x="534" y="113"/>
                    <a:pt x="521" y="145"/>
                  </a:cubicBezTo>
                  <a:cubicBezTo>
                    <a:pt x="517" y="155"/>
                    <a:pt x="517" y="168"/>
                    <a:pt x="518" y="178"/>
                  </a:cubicBezTo>
                  <a:cubicBezTo>
                    <a:pt x="512" y="164"/>
                    <a:pt x="505" y="150"/>
                    <a:pt x="497" y="138"/>
                  </a:cubicBezTo>
                  <a:cubicBezTo>
                    <a:pt x="504" y="133"/>
                    <a:pt x="522" y="118"/>
                    <a:pt x="524" y="94"/>
                  </a:cubicBezTo>
                  <a:cubicBezTo>
                    <a:pt x="526" y="71"/>
                    <a:pt x="503" y="45"/>
                    <a:pt x="503" y="45"/>
                  </a:cubicBezTo>
                  <a:cubicBezTo>
                    <a:pt x="503" y="45"/>
                    <a:pt x="486" y="58"/>
                    <a:pt x="482" y="92"/>
                  </a:cubicBezTo>
                  <a:cubicBezTo>
                    <a:pt x="481" y="102"/>
                    <a:pt x="484" y="115"/>
                    <a:pt x="488" y="125"/>
                  </a:cubicBezTo>
                  <a:cubicBezTo>
                    <a:pt x="478" y="113"/>
                    <a:pt x="468" y="102"/>
                    <a:pt x="456" y="91"/>
                  </a:cubicBezTo>
                  <a:cubicBezTo>
                    <a:pt x="462" y="85"/>
                    <a:pt x="476" y="66"/>
                    <a:pt x="472" y="42"/>
                  </a:cubicBezTo>
                  <a:cubicBezTo>
                    <a:pt x="468" y="19"/>
                    <a:pt x="439" y="0"/>
                    <a:pt x="439" y="0"/>
                  </a:cubicBezTo>
                  <a:cubicBezTo>
                    <a:pt x="439" y="0"/>
                    <a:pt x="426" y="17"/>
                    <a:pt x="430" y="50"/>
                  </a:cubicBezTo>
                  <a:cubicBezTo>
                    <a:pt x="432" y="61"/>
                    <a:pt x="439" y="73"/>
                    <a:pt x="445" y="82"/>
                  </a:cubicBezTo>
                  <a:cubicBezTo>
                    <a:pt x="435" y="74"/>
                    <a:pt x="424" y="67"/>
                    <a:pt x="412" y="61"/>
                  </a:cubicBezTo>
                  <a:cubicBezTo>
                    <a:pt x="411" y="53"/>
                    <a:pt x="407" y="37"/>
                    <a:pt x="392" y="27"/>
                  </a:cubicBezTo>
                  <a:cubicBezTo>
                    <a:pt x="377" y="16"/>
                    <a:pt x="351" y="21"/>
                    <a:pt x="351" y="21"/>
                  </a:cubicBezTo>
                  <a:cubicBezTo>
                    <a:pt x="351" y="21"/>
                    <a:pt x="355" y="47"/>
                    <a:pt x="370" y="58"/>
                  </a:cubicBezTo>
                  <a:cubicBezTo>
                    <a:pt x="384" y="68"/>
                    <a:pt x="400" y="67"/>
                    <a:pt x="408" y="66"/>
                  </a:cubicBezTo>
                  <a:cubicBezTo>
                    <a:pt x="420" y="72"/>
                    <a:pt x="431" y="79"/>
                    <a:pt x="441" y="87"/>
                  </a:cubicBezTo>
                  <a:cubicBezTo>
                    <a:pt x="430" y="83"/>
                    <a:pt x="415" y="79"/>
                    <a:pt x="404" y="87"/>
                  </a:cubicBezTo>
                  <a:cubicBezTo>
                    <a:pt x="383" y="100"/>
                    <a:pt x="375" y="118"/>
                    <a:pt x="375" y="118"/>
                  </a:cubicBezTo>
                  <a:cubicBezTo>
                    <a:pt x="375" y="118"/>
                    <a:pt x="399" y="125"/>
                    <a:pt x="419" y="119"/>
                  </a:cubicBezTo>
                  <a:cubicBezTo>
                    <a:pt x="438" y="113"/>
                    <a:pt x="449" y="102"/>
                    <a:pt x="452" y="97"/>
                  </a:cubicBezTo>
                  <a:cubicBezTo>
                    <a:pt x="464" y="107"/>
                    <a:pt x="474" y="118"/>
                    <a:pt x="483" y="130"/>
                  </a:cubicBezTo>
                  <a:cubicBezTo>
                    <a:pt x="474" y="123"/>
                    <a:pt x="460" y="115"/>
                    <a:pt x="447" y="120"/>
                  </a:cubicBezTo>
                  <a:cubicBezTo>
                    <a:pt x="424" y="127"/>
                    <a:pt x="411" y="143"/>
                    <a:pt x="411" y="143"/>
                  </a:cubicBezTo>
                  <a:cubicBezTo>
                    <a:pt x="411" y="143"/>
                    <a:pt x="432" y="155"/>
                    <a:pt x="453" y="154"/>
                  </a:cubicBezTo>
                  <a:cubicBezTo>
                    <a:pt x="474" y="154"/>
                    <a:pt x="487" y="145"/>
                    <a:pt x="491" y="142"/>
                  </a:cubicBezTo>
                  <a:cubicBezTo>
                    <a:pt x="500" y="154"/>
                    <a:pt x="507" y="168"/>
                    <a:pt x="513" y="183"/>
                  </a:cubicBezTo>
                  <a:cubicBezTo>
                    <a:pt x="506" y="173"/>
                    <a:pt x="494" y="162"/>
                    <a:pt x="480" y="163"/>
                  </a:cubicBezTo>
                  <a:cubicBezTo>
                    <a:pt x="456" y="164"/>
                    <a:pt x="439" y="176"/>
                    <a:pt x="439" y="176"/>
                  </a:cubicBezTo>
                  <a:cubicBezTo>
                    <a:pt x="439" y="176"/>
                    <a:pt x="457" y="193"/>
                    <a:pt x="477" y="198"/>
                  </a:cubicBezTo>
                  <a:cubicBezTo>
                    <a:pt x="497" y="203"/>
                    <a:pt x="512" y="198"/>
                    <a:pt x="517" y="195"/>
                  </a:cubicBezTo>
                  <a:cubicBezTo>
                    <a:pt x="522" y="210"/>
                    <a:pt x="526" y="225"/>
                    <a:pt x="527" y="241"/>
                  </a:cubicBezTo>
                  <a:cubicBezTo>
                    <a:pt x="523" y="230"/>
                    <a:pt x="515" y="216"/>
                    <a:pt x="501" y="213"/>
                  </a:cubicBezTo>
                  <a:cubicBezTo>
                    <a:pt x="477" y="208"/>
                    <a:pt x="458" y="215"/>
                    <a:pt x="458" y="215"/>
                  </a:cubicBezTo>
                  <a:cubicBezTo>
                    <a:pt x="458" y="215"/>
                    <a:pt x="470" y="236"/>
                    <a:pt x="489" y="246"/>
                  </a:cubicBezTo>
                  <a:cubicBezTo>
                    <a:pt x="507" y="256"/>
                    <a:pt x="522" y="255"/>
                    <a:pt x="528" y="254"/>
                  </a:cubicBezTo>
                  <a:cubicBezTo>
                    <a:pt x="529" y="258"/>
                    <a:pt x="529" y="263"/>
                    <a:pt x="529" y="267"/>
                  </a:cubicBezTo>
                  <a:cubicBezTo>
                    <a:pt x="529" y="278"/>
                    <a:pt x="528" y="290"/>
                    <a:pt x="526" y="301"/>
                  </a:cubicBezTo>
                  <a:cubicBezTo>
                    <a:pt x="525" y="289"/>
                    <a:pt x="521" y="273"/>
                    <a:pt x="508" y="267"/>
                  </a:cubicBezTo>
                  <a:cubicBezTo>
                    <a:pt x="486" y="256"/>
                    <a:pt x="466" y="257"/>
                    <a:pt x="466" y="257"/>
                  </a:cubicBezTo>
                  <a:cubicBezTo>
                    <a:pt x="466" y="257"/>
                    <a:pt x="472" y="281"/>
                    <a:pt x="488" y="296"/>
                  </a:cubicBezTo>
                  <a:cubicBezTo>
                    <a:pt x="503" y="310"/>
                    <a:pt x="518" y="313"/>
                    <a:pt x="524" y="314"/>
                  </a:cubicBezTo>
                  <a:cubicBezTo>
                    <a:pt x="521" y="329"/>
                    <a:pt x="516" y="344"/>
                    <a:pt x="510" y="358"/>
                  </a:cubicBezTo>
                  <a:cubicBezTo>
                    <a:pt x="512" y="347"/>
                    <a:pt x="512" y="330"/>
                    <a:pt x="501" y="321"/>
                  </a:cubicBezTo>
                  <a:cubicBezTo>
                    <a:pt x="483" y="304"/>
                    <a:pt x="463" y="301"/>
                    <a:pt x="463" y="301"/>
                  </a:cubicBezTo>
                  <a:cubicBezTo>
                    <a:pt x="463" y="301"/>
                    <a:pt x="463" y="325"/>
                    <a:pt x="474" y="343"/>
                  </a:cubicBezTo>
                  <a:cubicBezTo>
                    <a:pt x="485" y="361"/>
                    <a:pt x="499" y="368"/>
                    <a:pt x="504" y="370"/>
                  </a:cubicBezTo>
                  <a:cubicBezTo>
                    <a:pt x="497" y="384"/>
                    <a:pt x="489" y="397"/>
                    <a:pt x="479" y="409"/>
                  </a:cubicBezTo>
                  <a:cubicBezTo>
                    <a:pt x="484" y="398"/>
                    <a:pt x="488" y="383"/>
                    <a:pt x="480" y="371"/>
                  </a:cubicBezTo>
                  <a:cubicBezTo>
                    <a:pt x="467" y="350"/>
                    <a:pt x="449" y="342"/>
                    <a:pt x="449" y="342"/>
                  </a:cubicBezTo>
                  <a:cubicBezTo>
                    <a:pt x="449" y="342"/>
                    <a:pt x="442" y="366"/>
                    <a:pt x="448" y="386"/>
                  </a:cubicBezTo>
                  <a:cubicBezTo>
                    <a:pt x="454" y="406"/>
                    <a:pt x="466" y="416"/>
                    <a:pt x="470" y="420"/>
                  </a:cubicBezTo>
                  <a:cubicBezTo>
                    <a:pt x="468" y="423"/>
                    <a:pt x="465" y="426"/>
                    <a:pt x="462" y="429"/>
                  </a:cubicBezTo>
                  <a:cubicBezTo>
                    <a:pt x="454" y="437"/>
                    <a:pt x="446" y="444"/>
                    <a:pt x="437" y="451"/>
                  </a:cubicBezTo>
                  <a:cubicBezTo>
                    <a:pt x="444" y="441"/>
                    <a:pt x="452" y="428"/>
                    <a:pt x="447" y="414"/>
                  </a:cubicBezTo>
                  <a:cubicBezTo>
                    <a:pt x="440" y="391"/>
                    <a:pt x="424" y="378"/>
                    <a:pt x="424" y="378"/>
                  </a:cubicBezTo>
                  <a:cubicBezTo>
                    <a:pt x="424" y="378"/>
                    <a:pt x="412" y="399"/>
                    <a:pt x="412" y="420"/>
                  </a:cubicBezTo>
                  <a:cubicBezTo>
                    <a:pt x="413" y="441"/>
                    <a:pt x="421" y="454"/>
                    <a:pt x="425" y="458"/>
                  </a:cubicBezTo>
                  <a:cubicBezTo>
                    <a:pt x="412" y="467"/>
                    <a:pt x="399" y="474"/>
                    <a:pt x="385" y="479"/>
                  </a:cubicBezTo>
                  <a:cubicBezTo>
                    <a:pt x="394" y="472"/>
                    <a:pt x="405" y="461"/>
                    <a:pt x="404" y="447"/>
                  </a:cubicBezTo>
                  <a:cubicBezTo>
                    <a:pt x="403" y="423"/>
                    <a:pt x="391" y="406"/>
                    <a:pt x="391" y="406"/>
                  </a:cubicBezTo>
                  <a:cubicBezTo>
                    <a:pt x="391" y="406"/>
                    <a:pt x="374" y="424"/>
                    <a:pt x="369" y="444"/>
                  </a:cubicBezTo>
                  <a:cubicBezTo>
                    <a:pt x="364" y="464"/>
                    <a:pt x="369" y="479"/>
                    <a:pt x="371" y="484"/>
                  </a:cubicBezTo>
                  <a:cubicBezTo>
                    <a:pt x="357" y="489"/>
                    <a:pt x="343" y="492"/>
                    <a:pt x="327" y="494"/>
                  </a:cubicBezTo>
                  <a:cubicBezTo>
                    <a:pt x="338" y="490"/>
                    <a:pt x="351" y="482"/>
                    <a:pt x="354" y="468"/>
                  </a:cubicBezTo>
                  <a:cubicBezTo>
                    <a:pt x="359" y="444"/>
                    <a:pt x="352" y="425"/>
                    <a:pt x="352" y="425"/>
                  </a:cubicBezTo>
                  <a:cubicBezTo>
                    <a:pt x="352" y="425"/>
                    <a:pt x="331" y="437"/>
                    <a:pt x="321" y="456"/>
                  </a:cubicBezTo>
                  <a:cubicBezTo>
                    <a:pt x="311" y="474"/>
                    <a:pt x="312" y="489"/>
                    <a:pt x="313" y="495"/>
                  </a:cubicBezTo>
                  <a:cubicBezTo>
                    <a:pt x="308" y="495"/>
                    <a:pt x="304" y="496"/>
                    <a:pt x="300" y="496"/>
                  </a:cubicBezTo>
                  <a:cubicBezTo>
                    <a:pt x="296" y="496"/>
                    <a:pt x="292" y="495"/>
                    <a:pt x="288" y="495"/>
                  </a:cubicBezTo>
                  <a:cubicBezTo>
                    <a:pt x="289" y="489"/>
                    <a:pt x="290" y="474"/>
                    <a:pt x="280" y="456"/>
                  </a:cubicBezTo>
                  <a:cubicBezTo>
                    <a:pt x="270" y="437"/>
                    <a:pt x="248" y="425"/>
                    <a:pt x="248" y="425"/>
                  </a:cubicBezTo>
                  <a:cubicBezTo>
                    <a:pt x="248" y="425"/>
                    <a:pt x="242" y="444"/>
                    <a:pt x="247" y="468"/>
                  </a:cubicBezTo>
                  <a:cubicBezTo>
                    <a:pt x="250" y="481"/>
                    <a:pt x="263" y="489"/>
                    <a:pt x="273" y="494"/>
                  </a:cubicBezTo>
                  <a:cubicBezTo>
                    <a:pt x="258" y="492"/>
                    <a:pt x="243" y="489"/>
                    <a:pt x="229" y="484"/>
                  </a:cubicBezTo>
                  <a:cubicBezTo>
                    <a:pt x="232" y="478"/>
                    <a:pt x="236" y="464"/>
                    <a:pt x="232" y="444"/>
                  </a:cubicBezTo>
                  <a:cubicBezTo>
                    <a:pt x="227" y="424"/>
                    <a:pt x="209" y="406"/>
                    <a:pt x="209" y="406"/>
                  </a:cubicBezTo>
                  <a:cubicBezTo>
                    <a:pt x="209" y="406"/>
                    <a:pt x="198" y="423"/>
                    <a:pt x="197" y="447"/>
                  </a:cubicBezTo>
                  <a:cubicBezTo>
                    <a:pt x="196" y="461"/>
                    <a:pt x="207" y="472"/>
                    <a:pt x="216" y="479"/>
                  </a:cubicBezTo>
                  <a:cubicBezTo>
                    <a:pt x="202" y="474"/>
                    <a:pt x="188" y="467"/>
                    <a:pt x="176" y="458"/>
                  </a:cubicBezTo>
                  <a:cubicBezTo>
                    <a:pt x="179" y="453"/>
                    <a:pt x="188" y="441"/>
                    <a:pt x="188" y="420"/>
                  </a:cubicBezTo>
                  <a:cubicBezTo>
                    <a:pt x="189" y="399"/>
                    <a:pt x="177" y="378"/>
                    <a:pt x="177" y="378"/>
                  </a:cubicBezTo>
                  <a:cubicBezTo>
                    <a:pt x="177" y="378"/>
                    <a:pt x="161" y="391"/>
                    <a:pt x="153" y="414"/>
                  </a:cubicBezTo>
                  <a:cubicBezTo>
                    <a:pt x="149" y="427"/>
                    <a:pt x="157" y="441"/>
                    <a:pt x="164" y="450"/>
                  </a:cubicBezTo>
                  <a:cubicBezTo>
                    <a:pt x="155" y="444"/>
                    <a:pt x="147" y="436"/>
                    <a:pt x="139" y="429"/>
                  </a:cubicBezTo>
                  <a:cubicBezTo>
                    <a:pt x="136" y="426"/>
                    <a:pt x="133" y="423"/>
                    <a:pt x="130" y="420"/>
                  </a:cubicBezTo>
                  <a:cubicBezTo>
                    <a:pt x="135" y="416"/>
                    <a:pt x="146" y="406"/>
                    <a:pt x="152" y="386"/>
                  </a:cubicBezTo>
                  <a:cubicBezTo>
                    <a:pt x="158" y="366"/>
                    <a:pt x="152" y="342"/>
                    <a:pt x="152" y="342"/>
                  </a:cubicBezTo>
                  <a:cubicBezTo>
                    <a:pt x="152" y="342"/>
                    <a:pt x="134" y="350"/>
                    <a:pt x="120" y="371"/>
                  </a:cubicBezTo>
                  <a:cubicBezTo>
                    <a:pt x="113" y="383"/>
                    <a:pt x="117" y="398"/>
                    <a:pt x="121" y="408"/>
                  </a:cubicBezTo>
                  <a:cubicBezTo>
                    <a:pt x="112" y="397"/>
                    <a:pt x="103" y="384"/>
                    <a:pt x="97" y="370"/>
                  </a:cubicBezTo>
                  <a:cubicBezTo>
                    <a:pt x="102" y="368"/>
                    <a:pt x="116" y="361"/>
                    <a:pt x="127" y="343"/>
                  </a:cubicBezTo>
                  <a:cubicBezTo>
                    <a:pt x="138" y="325"/>
                    <a:pt x="138" y="301"/>
                    <a:pt x="138" y="301"/>
                  </a:cubicBezTo>
                  <a:cubicBezTo>
                    <a:pt x="138" y="301"/>
                    <a:pt x="118" y="304"/>
                    <a:pt x="100" y="321"/>
                  </a:cubicBezTo>
                  <a:cubicBezTo>
                    <a:pt x="89" y="330"/>
                    <a:pt x="89" y="346"/>
                    <a:pt x="91" y="357"/>
                  </a:cubicBezTo>
                  <a:cubicBezTo>
                    <a:pt x="85" y="344"/>
                    <a:pt x="80" y="329"/>
                    <a:pt x="77" y="314"/>
                  </a:cubicBezTo>
                  <a:cubicBezTo>
                    <a:pt x="83" y="313"/>
                    <a:pt x="98" y="310"/>
                    <a:pt x="113" y="296"/>
                  </a:cubicBezTo>
                  <a:cubicBezTo>
                    <a:pt x="128" y="281"/>
                    <a:pt x="135" y="257"/>
                    <a:pt x="135" y="257"/>
                  </a:cubicBezTo>
                  <a:cubicBezTo>
                    <a:pt x="135" y="257"/>
                    <a:pt x="114" y="256"/>
                    <a:pt x="93" y="267"/>
                  </a:cubicBezTo>
                  <a:cubicBezTo>
                    <a:pt x="80" y="273"/>
                    <a:pt x="76" y="288"/>
                    <a:pt x="74" y="300"/>
                  </a:cubicBezTo>
                  <a:cubicBezTo>
                    <a:pt x="73" y="289"/>
                    <a:pt x="72" y="278"/>
                    <a:pt x="72" y="267"/>
                  </a:cubicBezTo>
                  <a:cubicBezTo>
                    <a:pt x="72" y="263"/>
                    <a:pt x="72" y="258"/>
                    <a:pt x="72" y="254"/>
                  </a:cubicBezTo>
                  <a:cubicBezTo>
                    <a:pt x="78" y="255"/>
                    <a:pt x="94" y="256"/>
                    <a:pt x="112" y="246"/>
                  </a:cubicBezTo>
                  <a:cubicBezTo>
                    <a:pt x="130" y="236"/>
                    <a:pt x="143" y="215"/>
                    <a:pt x="143" y="215"/>
                  </a:cubicBezTo>
                  <a:cubicBezTo>
                    <a:pt x="143" y="215"/>
                    <a:pt x="124" y="208"/>
                    <a:pt x="100" y="213"/>
                  </a:cubicBezTo>
                  <a:cubicBezTo>
                    <a:pt x="86" y="216"/>
                    <a:pt x="78" y="229"/>
                    <a:pt x="74" y="240"/>
                  </a:cubicBezTo>
                  <a:cubicBezTo>
                    <a:pt x="75" y="225"/>
                    <a:pt x="79" y="210"/>
                    <a:pt x="83" y="196"/>
                  </a:cubicBezTo>
                  <a:cubicBezTo>
                    <a:pt x="89" y="198"/>
                    <a:pt x="103" y="203"/>
                    <a:pt x="124" y="198"/>
                  </a:cubicBezTo>
                  <a:cubicBezTo>
                    <a:pt x="144" y="193"/>
                    <a:pt x="162" y="176"/>
                    <a:pt x="162" y="176"/>
                  </a:cubicBezTo>
                  <a:cubicBezTo>
                    <a:pt x="162" y="176"/>
                    <a:pt x="145" y="164"/>
                    <a:pt x="121" y="163"/>
                  </a:cubicBezTo>
                  <a:cubicBezTo>
                    <a:pt x="106" y="162"/>
                    <a:pt x="95" y="173"/>
                    <a:pt x="88" y="182"/>
                  </a:cubicBezTo>
                  <a:cubicBezTo>
                    <a:pt x="94" y="168"/>
                    <a:pt x="101" y="154"/>
                    <a:pt x="109" y="142"/>
                  </a:cubicBezTo>
                  <a:cubicBezTo>
                    <a:pt x="114" y="146"/>
                    <a:pt x="127" y="154"/>
                    <a:pt x="148" y="154"/>
                  </a:cubicBezTo>
                  <a:cubicBezTo>
                    <a:pt x="169" y="155"/>
                    <a:pt x="190" y="143"/>
                    <a:pt x="190" y="143"/>
                  </a:cubicBezTo>
                  <a:cubicBezTo>
                    <a:pt x="190" y="143"/>
                    <a:pt x="177" y="127"/>
                    <a:pt x="154" y="120"/>
                  </a:cubicBezTo>
                  <a:cubicBezTo>
                    <a:pt x="140" y="115"/>
                    <a:pt x="127" y="123"/>
                    <a:pt x="118" y="130"/>
                  </a:cubicBezTo>
                  <a:cubicBezTo>
                    <a:pt x="127" y="118"/>
                    <a:pt x="137" y="107"/>
                    <a:pt x="148" y="97"/>
                  </a:cubicBezTo>
                  <a:cubicBezTo>
                    <a:pt x="152" y="102"/>
                    <a:pt x="162" y="113"/>
                    <a:pt x="182" y="119"/>
                  </a:cubicBezTo>
                  <a:cubicBezTo>
                    <a:pt x="202" y="125"/>
                    <a:pt x="226" y="118"/>
                    <a:pt x="226" y="118"/>
                  </a:cubicBezTo>
                  <a:cubicBezTo>
                    <a:pt x="226" y="118"/>
                    <a:pt x="217" y="100"/>
                    <a:pt x="197" y="87"/>
                  </a:cubicBezTo>
                  <a:cubicBezTo>
                    <a:pt x="185" y="79"/>
                    <a:pt x="171" y="82"/>
                    <a:pt x="160" y="87"/>
                  </a:cubicBezTo>
                  <a:cubicBezTo>
                    <a:pt x="170" y="79"/>
                    <a:pt x="181" y="72"/>
                    <a:pt x="193" y="66"/>
                  </a:cubicBezTo>
                  <a:cubicBezTo>
                    <a:pt x="200" y="67"/>
                    <a:pt x="216" y="68"/>
                    <a:pt x="230" y="58"/>
                  </a:cubicBezTo>
                  <a:cubicBezTo>
                    <a:pt x="246" y="47"/>
                    <a:pt x="250" y="21"/>
                    <a:pt x="250" y="21"/>
                  </a:cubicBezTo>
                  <a:cubicBezTo>
                    <a:pt x="250" y="21"/>
                    <a:pt x="224" y="16"/>
                    <a:pt x="208" y="27"/>
                  </a:cubicBezTo>
                  <a:cubicBezTo>
                    <a:pt x="194" y="37"/>
                    <a:pt x="189" y="53"/>
                    <a:pt x="188" y="61"/>
                  </a:cubicBezTo>
                  <a:cubicBezTo>
                    <a:pt x="177" y="67"/>
                    <a:pt x="166" y="74"/>
                    <a:pt x="156" y="82"/>
                  </a:cubicBezTo>
                  <a:cubicBezTo>
                    <a:pt x="162" y="74"/>
                    <a:pt x="169" y="61"/>
                    <a:pt x="170" y="50"/>
                  </a:cubicBezTo>
                  <a:cubicBezTo>
                    <a:pt x="175" y="17"/>
                    <a:pt x="162" y="0"/>
                    <a:pt x="162" y="0"/>
                  </a:cubicBezTo>
                  <a:cubicBezTo>
                    <a:pt x="162" y="0"/>
                    <a:pt x="133" y="19"/>
                    <a:pt x="129" y="42"/>
                  </a:cubicBezTo>
                  <a:cubicBezTo>
                    <a:pt x="125" y="66"/>
                    <a:pt x="139" y="85"/>
                    <a:pt x="144" y="92"/>
                  </a:cubicBezTo>
                  <a:cubicBezTo>
                    <a:pt x="133" y="102"/>
                    <a:pt x="122" y="113"/>
                    <a:pt x="113" y="126"/>
                  </a:cubicBezTo>
                  <a:cubicBezTo>
                    <a:pt x="116" y="116"/>
                    <a:pt x="120" y="103"/>
                    <a:pt x="119" y="92"/>
                  </a:cubicBezTo>
                  <a:cubicBezTo>
                    <a:pt x="115" y="58"/>
                    <a:pt x="97" y="45"/>
                    <a:pt x="97" y="45"/>
                  </a:cubicBezTo>
                  <a:cubicBezTo>
                    <a:pt x="97" y="45"/>
                    <a:pt x="74" y="71"/>
                    <a:pt x="77" y="94"/>
                  </a:cubicBezTo>
                  <a:cubicBezTo>
                    <a:pt x="79" y="118"/>
                    <a:pt x="97" y="133"/>
                    <a:pt x="104" y="138"/>
                  </a:cubicBezTo>
                  <a:cubicBezTo>
                    <a:pt x="96" y="151"/>
                    <a:pt x="89" y="164"/>
                    <a:pt x="83" y="179"/>
                  </a:cubicBezTo>
                  <a:cubicBezTo>
                    <a:pt x="84" y="168"/>
                    <a:pt x="84" y="155"/>
                    <a:pt x="80" y="145"/>
                  </a:cubicBezTo>
                  <a:cubicBezTo>
                    <a:pt x="67" y="113"/>
                    <a:pt x="47" y="105"/>
                    <a:pt x="47" y="105"/>
                  </a:cubicBezTo>
                  <a:cubicBezTo>
                    <a:pt x="47" y="105"/>
                    <a:pt x="31" y="136"/>
                    <a:pt x="40" y="158"/>
                  </a:cubicBezTo>
                  <a:cubicBezTo>
                    <a:pt x="48" y="180"/>
                    <a:pt x="69" y="190"/>
                    <a:pt x="77" y="193"/>
                  </a:cubicBezTo>
                  <a:cubicBezTo>
                    <a:pt x="73" y="208"/>
                    <a:pt x="69" y="223"/>
                    <a:pt x="67" y="238"/>
                  </a:cubicBezTo>
                  <a:cubicBezTo>
                    <a:pt x="65" y="228"/>
                    <a:pt x="62" y="215"/>
                    <a:pt x="55" y="206"/>
                  </a:cubicBezTo>
                  <a:cubicBezTo>
                    <a:pt x="35" y="179"/>
                    <a:pt x="14" y="177"/>
                    <a:pt x="14" y="177"/>
                  </a:cubicBezTo>
                  <a:cubicBezTo>
                    <a:pt x="14" y="177"/>
                    <a:pt x="7" y="210"/>
                    <a:pt x="20" y="230"/>
                  </a:cubicBezTo>
                  <a:cubicBezTo>
                    <a:pt x="34" y="249"/>
                    <a:pt x="57" y="253"/>
                    <a:pt x="66" y="253"/>
                  </a:cubicBezTo>
                  <a:cubicBezTo>
                    <a:pt x="66" y="258"/>
                    <a:pt x="66" y="262"/>
                    <a:pt x="66" y="267"/>
                  </a:cubicBezTo>
                  <a:cubicBezTo>
                    <a:pt x="66" y="278"/>
                    <a:pt x="66" y="289"/>
                    <a:pt x="68" y="300"/>
                  </a:cubicBezTo>
                  <a:cubicBezTo>
                    <a:pt x="63" y="290"/>
                    <a:pt x="57" y="278"/>
                    <a:pt x="48" y="272"/>
                  </a:cubicBezTo>
                  <a:cubicBezTo>
                    <a:pt x="21" y="251"/>
                    <a:pt x="0" y="254"/>
                    <a:pt x="0" y="254"/>
                  </a:cubicBezTo>
                  <a:cubicBezTo>
                    <a:pt x="0" y="254"/>
                    <a:pt x="2" y="288"/>
                    <a:pt x="20" y="303"/>
                  </a:cubicBezTo>
                  <a:cubicBezTo>
                    <a:pt x="39" y="318"/>
                    <a:pt x="62" y="316"/>
                    <a:pt x="70" y="315"/>
                  </a:cubicBezTo>
                  <a:cubicBezTo>
                    <a:pt x="74" y="330"/>
                    <a:pt x="78" y="345"/>
                    <a:pt x="84" y="358"/>
                  </a:cubicBezTo>
                  <a:cubicBezTo>
                    <a:pt x="77" y="351"/>
                    <a:pt x="68" y="341"/>
                    <a:pt x="58" y="337"/>
                  </a:cubicBezTo>
                  <a:cubicBezTo>
                    <a:pt x="26" y="324"/>
                    <a:pt x="7" y="332"/>
                    <a:pt x="7" y="332"/>
                  </a:cubicBezTo>
                  <a:cubicBezTo>
                    <a:pt x="7" y="332"/>
                    <a:pt x="18" y="365"/>
                    <a:pt x="39" y="375"/>
                  </a:cubicBezTo>
                  <a:cubicBezTo>
                    <a:pt x="61" y="384"/>
                    <a:pt x="83" y="376"/>
                    <a:pt x="91" y="373"/>
                  </a:cubicBezTo>
                  <a:cubicBezTo>
                    <a:pt x="98" y="387"/>
                    <a:pt x="106" y="400"/>
                    <a:pt x="115" y="412"/>
                  </a:cubicBezTo>
                  <a:cubicBezTo>
                    <a:pt x="107" y="406"/>
                    <a:pt x="95" y="399"/>
                    <a:pt x="84" y="397"/>
                  </a:cubicBezTo>
                  <a:cubicBezTo>
                    <a:pt x="50" y="393"/>
                    <a:pt x="34" y="406"/>
                    <a:pt x="34" y="406"/>
                  </a:cubicBezTo>
                  <a:cubicBezTo>
                    <a:pt x="34" y="406"/>
                    <a:pt x="53" y="435"/>
                    <a:pt x="76" y="439"/>
                  </a:cubicBezTo>
                  <a:cubicBezTo>
                    <a:pt x="99" y="443"/>
                    <a:pt x="119" y="429"/>
                    <a:pt x="125" y="423"/>
                  </a:cubicBezTo>
                  <a:cubicBezTo>
                    <a:pt x="136" y="435"/>
                    <a:pt x="147" y="445"/>
                    <a:pt x="159" y="455"/>
                  </a:cubicBezTo>
                  <a:cubicBezTo>
                    <a:pt x="149" y="451"/>
                    <a:pt x="136" y="448"/>
                    <a:pt x="125" y="449"/>
                  </a:cubicBezTo>
                  <a:cubicBezTo>
                    <a:pt x="92" y="453"/>
                    <a:pt x="79" y="470"/>
                    <a:pt x="79" y="470"/>
                  </a:cubicBezTo>
                  <a:cubicBezTo>
                    <a:pt x="79" y="470"/>
                    <a:pt x="105" y="493"/>
                    <a:pt x="128" y="491"/>
                  </a:cubicBezTo>
                  <a:cubicBezTo>
                    <a:pt x="152" y="489"/>
                    <a:pt x="167" y="471"/>
                    <a:pt x="172" y="464"/>
                  </a:cubicBezTo>
                  <a:cubicBezTo>
                    <a:pt x="185" y="472"/>
                    <a:pt x="198" y="479"/>
                    <a:pt x="213" y="485"/>
                  </a:cubicBezTo>
                  <a:cubicBezTo>
                    <a:pt x="202" y="484"/>
                    <a:pt x="189" y="484"/>
                    <a:pt x="179" y="488"/>
                  </a:cubicBezTo>
                  <a:cubicBezTo>
                    <a:pt x="147" y="501"/>
                    <a:pt x="139" y="521"/>
                    <a:pt x="139" y="521"/>
                  </a:cubicBezTo>
                  <a:cubicBezTo>
                    <a:pt x="139" y="521"/>
                    <a:pt x="170" y="537"/>
                    <a:pt x="192" y="528"/>
                  </a:cubicBezTo>
                  <a:cubicBezTo>
                    <a:pt x="214" y="520"/>
                    <a:pt x="224" y="498"/>
                    <a:pt x="227" y="490"/>
                  </a:cubicBezTo>
                  <a:cubicBezTo>
                    <a:pt x="242" y="495"/>
                    <a:pt x="257" y="498"/>
                    <a:pt x="273" y="500"/>
                  </a:cubicBezTo>
                  <a:cubicBezTo>
                    <a:pt x="262" y="502"/>
                    <a:pt x="249" y="506"/>
                    <a:pt x="240" y="512"/>
                  </a:cubicBezTo>
                  <a:cubicBezTo>
                    <a:pt x="213" y="533"/>
                    <a:pt x="211" y="554"/>
                    <a:pt x="211" y="554"/>
                  </a:cubicBezTo>
                  <a:cubicBezTo>
                    <a:pt x="211" y="554"/>
                    <a:pt x="244" y="561"/>
                    <a:pt x="263" y="547"/>
                  </a:cubicBezTo>
                  <a:cubicBezTo>
                    <a:pt x="283" y="533"/>
                    <a:pt x="287" y="510"/>
                    <a:pt x="287" y="502"/>
                  </a:cubicBezTo>
                  <a:cubicBezTo>
                    <a:pt x="292" y="502"/>
                    <a:pt x="296" y="502"/>
                    <a:pt x="300" y="502"/>
                  </a:cubicBezTo>
                  <a:cubicBezTo>
                    <a:pt x="305" y="502"/>
                    <a:pt x="309" y="502"/>
                    <a:pt x="313" y="502"/>
                  </a:cubicBezTo>
                  <a:cubicBezTo>
                    <a:pt x="314" y="510"/>
                    <a:pt x="318" y="533"/>
                    <a:pt x="337" y="547"/>
                  </a:cubicBezTo>
                  <a:cubicBezTo>
                    <a:pt x="356" y="561"/>
                    <a:pt x="390" y="554"/>
                    <a:pt x="390" y="554"/>
                  </a:cubicBezTo>
                  <a:cubicBezTo>
                    <a:pt x="390" y="554"/>
                    <a:pt x="388" y="533"/>
                    <a:pt x="361" y="512"/>
                  </a:cubicBezTo>
                  <a:cubicBezTo>
                    <a:pt x="352" y="506"/>
                    <a:pt x="338" y="502"/>
                    <a:pt x="328" y="500"/>
                  </a:cubicBezTo>
                  <a:cubicBezTo>
                    <a:pt x="344" y="498"/>
                    <a:pt x="359" y="495"/>
                    <a:pt x="374" y="490"/>
                  </a:cubicBezTo>
                  <a:cubicBezTo>
                    <a:pt x="377" y="498"/>
                    <a:pt x="386" y="520"/>
                    <a:pt x="409" y="528"/>
                  </a:cubicBezTo>
                  <a:cubicBezTo>
                    <a:pt x="431" y="537"/>
                    <a:pt x="461" y="521"/>
                    <a:pt x="461" y="521"/>
                  </a:cubicBezTo>
                  <a:cubicBezTo>
                    <a:pt x="461" y="521"/>
                    <a:pt x="454" y="501"/>
                    <a:pt x="422" y="488"/>
                  </a:cubicBezTo>
                  <a:cubicBezTo>
                    <a:pt x="412" y="484"/>
                    <a:pt x="398" y="484"/>
                    <a:pt x="388" y="485"/>
                  </a:cubicBezTo>
                  <a:cubicBezTo>
                    <a:pt x="402" y="479"/>
                    <a:pt x="416" y="472"/>
                    <a:pt x="429" y="464"/>
                  </a:cubicBezTo>
                  <a:cubicBezTo>
                    <a:pt x="434" y="471"/>
                    <a:pt x="449" y="489"/>
                    <a:pt x="472" y="491"/>
                  </a:cubicBezTo>
                  <a:cubicBezTo>
                    <a:pt x="496" y="493"/>
                    <a:pt x="522" y="470"/>
                    <a:pt x="522" y="470"/>
                  </a:cubicBezTo>
                  <a:cubicBezTo>
                    <a:pt x="522" y="470"/>
                    <a:pt x="509" y="453"/>
                    <a:pt x="475" y="449"/>
                  </a:cubicBezTo>
                  <a:cubicBezTo>
                    <a:pt x="465" y="448"/>
                    <a:pt x="452" y="451"/>
                    <a:pt x="442" y="455"/>
                  </a:cubicBezTo>
                  <a:cubicBezTo>
                    <a:pt x="454" y="445"/>
                    <a:pt x="465" y="435"/>
                    <a:pt x="475" y="424"/>
                  </a:cubicBezTo>
                  <a:cubicBezTo>
                    <a:pt x="482" y="429"/>
                    <a:pt x="501" y="443"/>
                    <a:pt x="525" y="439"/>
                  </a:cubicBezTo>
                  <a:cubicBezTo>
                    <a:pt x="548" y="435"/>
                    <a:pt x="567" y="406"/>
                    <a:pt x="567" y="406"/>
                  </a:cubicBezTo>
                  <a:cubicBezTo>
                    <a:pt x="567" y="406"/>
                    <a:pt x="550" y="393"/>
                    <a:pt x="516" y="397"/>
                  </a:cubicBezTo>
                  <a:cubicBezTo>
                    <a:pt x="506" y="399"/>
                    <a:pt x="494" y="406"/>
                    <a:pt x="486" y="411"/>
                  </a:cubicBezTo>
                  <a:cubicBezTo>
                    <a:pt x="495" y="399"/>
                    <a:pt x="503" y="386"/>
                    <a:pt x="510" y="373"/>
                  </a:cubicBezTo>
                  <a:cubicBezTo>
                    <a:pt x="518" y="376"/>
                    <a:pt x="540" y="384"/>
                    <a:pt x="561" y="375"/>
                  </a:cubicBezTo>
                  <a:cubicBezTo>
                    <a:pt x="583" y="365"/>
                    <a:pt x="594" y="332"/>
                    <a:pt x="594" y="332"/>
                  </a:cubicBezTo>
                  <a:cubicBezTo>
                    <a:pt x="594" y="332"/>
                    <a:pt x="574" y="324"/>
                    <a:pt x="543" y="337"/>
                  </a:cubicBezTo>
                  <a:close/>
                </a:path>
              </a:pathLst>
            </a:custGeom>
            <a:solidFill>
              <a:schemeClr val="accent6">
                <a:lumMod val="20000"/>
                <a:lumOff val="80000"/>
                <a:alpha val="40000"/>
              </a:schemeClr>
            </a:solidFill>
            <a:ln>
              <a:noFill/>
            </a:ln>
          </p:spPr>
          <p:txBody>
            <a:bodyPr vert="horz" wrap="square" lIns="121920" tIns="60960" rIns="121920" bIns="60960" numCol="1" anchor="t" anchorCtr="0" compatLnSpc="1"/>
            <a:lstStyle/>
            <a:p>
              <a:pPr defTabSz="1219170"/>
              <a:endParaRPr lang="zh-CN" altLang="en-US" sz="2400">
                <a:solidFill>
                  <a:srgbClr val="333333"/>
                </a:solidFill>
                <a:latin typeface="Calibri"/>
                <a:ea typeface="宋体" panose="02010600030101010101" pitchFamily="2" charset="-122"/>
              </a:endParaRPr>
            </a:p>
          </p:txBody>
        </p:sp>
        <p:sp>
          <p:nvSpPr>
            <p:cNvPr id="6864" name="Freeform 3825"/>
            <p:cNvSpPr>
              <a:spLocks noEditPoints="1"/>
            </p:cNvSpPr>
            <p:nvPr/>
          </p:nvSpPr>
          <p:spPr bwMode="auto">
            <a:xfrm>
              <a:off x="11528426" y="1631950"/>
              <a:ext cx="1798638" cy="2092325"/>
            </a:xfrm>
            <a:custGeom>
              <a:avLst/>
              <a:gdLst>
                <a:gd name="T0" fmla="*/ 491 w 566"/>
                <a:gd name="T1" fmla="*/ 0 h 659"/>
                <a:gd name="T2" fmla="*/ 491 w 566"/>
                <a:gd name="T3" fmla="*/ 27 h 659"/>
                <a:gd name="T4" fmla="*/ 479 w 566"/>
                <a:gd name="T5" fmla="*/ 38 h 659"/>
                <a:gd name="T6" fmla="*/ 450 w 566"/>
                <a:gd name="T7" fmla="*/ 38 h 659"/>
                <a:gd name="T8" fmla="*/ 450 w 566"/>
                <a:gd name="T9" fmla="*/ 0 h 659"/>
                <a:gd name="T10" fmla="*/ 115 w 566"/>
                <a:gd name="T11" fmla="*/ 0 h 659"/>
                <a:gd name="T12" fmla="*/ 115 w 566"/>
                <a:gd name="T13" fmla="*/ 38 h 659"/>
                <a:gd name="T14" fmla="*/ 87 w 566"/>
                <a:gd name="T15" fmla="*/ 38 h 659"/>
                <a:gd name="T16" fmla="*/ 75 w 566"/>
                <a:gd name="T17" fmla="*/ 27 h 659"/>
                <a:gd name="T18" fmla="*/ 75 w 566"/>
                <a:gd name="T19" fmla="*/ 0 h 659"/>
                <a:gd name="T20" fmla="*/ 0 w 566"/>
                <a:gd name="T21" fmla="*/ 0 h 659"/>
                <a:gd name="T22" fmla="*/ 0 w 566"/>
                <a:gd name="T23" fmla="*/ 64 h 659"/>
                <a:gd name="T24" fmla="*/ 75 w 566"/>
                <a:gd name="T25" fmla="*/ 245 h 659"/>
                <a:gd name="T26" fmla="*/ 155 w 566"/>
                <a:gd name="T27" fmla="*/ 275 h 659"/>
                <a:gd name="T28" fmla="*/ 255 w 566"/>
                <a:gd name="T29" fmla="*/ 332 h 659"/>
                <a:gd name="T30" fmla="*/ 255 w 566"/>
                <a:gd name="T31" fmla="*/ 391 h 659"/>
                <a:gd name="T32" fmla="*/ 238 w 566"/>
                <a:gd name="T33" fmla="*/ 414 h 659"/>
                <a:gd name="T34" fmla="*/ 238 w 566"/>
                <a:gd name="T35" fmla="*/ 430 h 659"/>
                <a:gd name="T36" fmla="*/ 255 w 566"/>
                <a:gd name="T37" fmla="*/ 452 h 659"/>
                <a:gd name="T38" fmla="*/ 255 w 566"/>
                <a:gd name="T39" fmla="*/ 499 h 659"/>
                <a:gd name="T40" fmla="*/ 238 w 566"/>
                <a:gd name="T41" fmla="*/ 522 h 659"/>
                <a:gd name="T42" fmla="*/ 238 w 566"/>
                <a:gd name="T43" fmla="*/ 538 h 659"/>
                <a:gd name="T44" fmla="*/ 255 w 566"/>
                <a:gd name="T45" fmla="*/ 560 h 659"/>
                <a:gd name="T46" fmla="*/ 255 w 566"/>
                <a:gd name="T47" fmla="*/ 571 h 659"/>
                <a:gd name="T48" fmla="*/ 221 w 566"/>
                <a:gd name="T49" fmla="*/ 622 h 659"/>
                <a:gd name="T50" fmla="*/ 166 w 566"/>
                <a:gd name="T51" fmla="*/ 659 h 659"/>
                <a:gd name="T52" fmla="*/ 399 w 566"/>
                <a:gd name="T53" fmla="*/ 659 h 659"/>
                <a:gd name="T54" fmla="*/ 367 w 566"/>
                <a:gd name="T55" fmla="*/ 628 h 659"/>
                <a:gd name="T56" fmla="*/ 310 w 566"/>
                <a:gd name="T57" fmla="*/ 571 h 659"/>
                <a:gd name="T58" fmla="*/ 310 w 566"/>
                <a:gd name="T59" fmla="*/ 560 h 659"/>
                <a:gd name="T60" fmla="*/ 327 w 566"/>
                <a:gd name="T61" fmla="*/ 538 h 659"/>
                <a:gd name="T62" fmla="*/ 327 w 566"/>
                <a:gd name="T63" fmla="*/ 522 h 659"/>
                <a:gd name="T64" fmla="*/ 310 w 566"/>
                <a:gd name="T65" fmla="*/ 499 h 659"/>
                <a:gd name="T66" fmla="*/ 310 w 566"/>
                <a:gd name="T67" fmla="*/ 452 h 659"/>
                <a:gd name="T68" fmla="*/ 327 w 566"/>
                <a:gd name="T69" fmla="*/ 430 h 659"/>
                <a:gd name="T70" fmla="*/ 327 w 566"/>
                <a:gd name="T71" fmla="*/ 414 h 659"/>
                <a:gd name="T72" fmla="*/ 310 w 566"/>
                <a:gd name="T73" fmla="*/ 391 h 659"/>
                <a:gd name="T74" fmla="*/ 310 w 566"/>
                <a:gd name="T75" fmla="*/ 332 h 659"/>
                <a:gd name="T76" fmla="*/ 410 w 566"/>
                <a:gd name="T77" fmla="*/ 275 h 659"/>
                <a:gd name="T78" fmla="*/ 491 w 566"/>
                <a:gd name="T79" fmla="*/ 245 h 659"/>
                <a:gd name="T80" fmla="*/ 566 w 566"/>
                <a:gd name="T81" fmla="*/ 64 h 659"/>
                <a:gd name="T82" fmla="*/ 566 w 566"/>
                <a:gd name="T83" fmla="*/ 0 h 659"/>
                <a:gd name="T84" fmla="*/ 491 w 566"/>
                <a:gd name="T85" fmla="*/ 0 h 659"/>
                <a:gd name="T86" fmla="*/ 50 w 566"/>
                <a:gd name="T87" fmla="*/ 173 h 659"/>
                <a:gd name="T88" fmla="*/ 27 w 566"/>
                <a:gd name="T89" fmla="*/ 28 h 659"/>
                <a:gd name="T90" fmla="*/ 49 w 566"/>
                <a:gd name="T91" fmla="*/ 28 h 659"/>
                <a:gd name="T92" fmla="*/ 77 w 566"/>
                <a:gd name="T93" fmla="*/ 67 h 659"/>
                <a:gd name="T94" fmla="*/ 115 w 566"/>
                <a:gd name="T95" fmla="*/ 67 h 659"/>
                <a:gd name="T96" fmla="*/ 115 w 566"/>
                <a:gd name="T97" fmla="*/ 167 h 659"/>
                <a:gd name="T98" fmla="*/ 134 w 566"/>
                <a:gd name="T99" fmla="*/ 243 h 659"/>
                <a:gd name="T100" fmla="*/ 50 w 566"/>
                <a:gd name="T101" fmla="*/ 173 h 659"/>
                <a:gd name="T102" fmla="*/ 516 w 566"/>
                <a:gd name="T103" fmla="*/ 173 h 659"/>
                <a:gd name="T104" fmla="*/ 432 w 566"/>
                <a:gd name="T105" fmla="*/ 243 h 659"/>
                <a:gd name="T106" fmla="*/ 450 w 566"/>
                <a:gd name="T107" fmla="*/ 167 h 659"/>
                <a:gd name="T108" fmla="*/ 450 w 566"/>
                <a:gd name="T109" fmla="*/ 67 h 659"/>
                <a:gd name="T110" fmla="*/ 489 w 566"/>
                <a:gd name="T111" fmla="*/ 67 h 659"/>
                <a:gd name="T112" fmla="*/ 517 w 566"/>
                <a:gd name="T113" fmla="*/ 28 h 659"/>
                <a:gd name="T114" fmla="*/ 539 w 566"/>
                <a:gd name="T115" fmla="*/ 28 h 659"/>
                <a:gd name="T116" fmla="*/ 516 w 566"/>
                <a:gd name="T117" fmla="*/ 173 h 6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66" h="659">
                  <a:moveTo>
                    <a:pt x="491" y="0"/>
                  </a:moveTo>
                  <a:cubicBezTo>
                    <a:pt x="491" y="0"/>
                    <a:pt x="491" y="18"/>
                    <a:pt x="491" y="27"/>
                  </a:cubicBezTo>
                  <a:cubicBezTo>
                    <a:pt x="491" y="36"/>
                    <a:pt x="485" y="38"/>
                    <a:pt x="479" y="38"/>
                  </a:cubicBezTo>
                  <a:cubicBezTo>
                    <a:pt x="474" y="38"/>
                    <a:pt x="455" y="38"/>
                    <a:pt x="450" y="38"/>
                  </a:cubicBezTo>
                  <a:cubicBezTo>
                    <a:pt x="450" y="0"/>
                    <a:pt x="450" y="0"/>
                    <a:pt x="450" y="0"/>
                  </a:cubicBezTo>
                  <a:cubicBezTo>
                    <a:pt x="115" y="0"/>
                    <a:pt x="115" y="0"/>
                    <a:pt x="115" y="0"/>
                  </a:cubicBezTo>
                  <a:cubicBezTo>
                    <a:pt x="115" y="38"/>
                    <a:pt x="115" y="38"/>
                    <a:pt x="115" y="38"/>
                  </a:cubicBezTo>
                  <a:cubicBezTo>
                    <a:pt x="109" y="38"/>
                    <a:pt x="92" y="38"/>
                    <a:pt x="87" y="38"/>
                  </a:cubicBezTo>
                  <a:cubicBezTo>
                    <a:pt x="81" y="38"/>
                    <a:pt x="75" y="36"/>
                    <a:pt x="75" y="27"/>
                  </a:cubicBezTo>
                  <a:cubicBezTo>
                    <a:pt x="75" y="18"/>
                    <a:pt x="75" y="0"/>
                    <a:pt x="75" y="0"/>
                  </a:cubicBezTo>
                  <a:cubicBezTo>
                    <a:pt x="0" y="0"/>
                    <a:pt x="0" y="0"/>
                    <a:pt x="0" y="0"/>
                  </a:cubicBezTo>
                  <a:cubicBezTo>
                    <a:pt x="0" y="0"/>
                    <a:pt x="0" y="44"/>
                    <a:pt x="0" y="64"/>
                  </a:cubicBezTo>
                  <a:cubicBezTo>
                    <a:pt x="0" y="130"/>
                    <a:pt x="16" y="204"/>
                    <a:pt x="75" y="245"/>
                  </a:cubicBezTo>
                  <a:cubicBezTo>
                    <a:pt x="106" y="266"/>
                    <a:pt x="135" y="273"/>
                    <a:pt x="155" y="275"/>
                  </a:cubicBezTo>
                  <a:cubicBezTo>
                    <a:pt x="180" y="304"/>
                    <a:pt x="215" y="325"/>
                    <a:pt x="255" y="332"/>
                  </a:cubicBezTo>
                  <a:cubicBezTo>
                    <a:pt x="255" y="391"/>
                    <a:pt x="255" y="391"/>
                    <a:pt x="255" y="391"/>
                  </a:cubicBezTo>
                  <a:cubicBezTo>
                    <a:pt x="245" y="394"/>
                    <a:pt x="238" y="403"/>
                    <a:pt x="238" y="414"/>
                  </a:cubicBezTo>
                  <a:cubicBezTo>
                    <a:pt x="238" y="430"/>
                    <a:pt x="238" y="430"/>
                    <a:pt x="238" y="430"/>
                  </a:cubicBezTo>
                  <a:cubicBezTo>
                    <a:pt x="238" y="440"/>
                    <a:pt x="245" y="449"/>
                    <a:pt x="255" y="452"/>
                  </a:cubicBezTo>
                  <a:cubicBezTo>
                    <a:pt x="255" y="499"/>
                    <a:pt x="255" y="499"/>
                    <a:pt x="255" y="499"/>
                  </a:cubicBezTo>
                  <a:cubicBezTo>
                    <a:pt x="245" y="502"/>
                    <a:pt x="238" y="511"/>
                    <a:pt x="238" y="522"/>
                  </a:cubicBezTo>
                  <a:cubicBezTo>
                    <a:pt x="238" y="538"/>
                    <a:pt x="238" y="538"/>
                    <a:pt x="238" y="538"/>
                  </a:cubicBezTo>
                  <a:cubicBezTo>
                    <a:pt x="238" y="548"/>
                    <a:pt x="245" y="557"/>
                    <a:pt x="255" y="560"/>
                  </a:cubicBezTo>
                  <a:cubicBezTo>
                    <a:pt x="255" y="571"/>
                    <a:pt x="255" y="571"/>
                    <a:pt x="255" y="571"/>
                  </a:cubicBezTo>
                  <a:cubicBezTo>
                    <a:pt x="255" y="600"/>
                    <a:pt x="231" y="616"/>
                    <a:pt x="221" y="622"/>
                  </a:cubicBezTo>
                  <a:cubicBezTo>
                    <a:pt x="202" y="634"/>
                    <a:pt x="166" y="621"/>
                    <a:pt x="166" y="659"/>
                  </a:cubicBezTo>
                  <a:cubicBezTo>
                    <a:pt x="399" y="659"/>
                    <a:pt x="399" y="659"/>
                    <a:pt x="399" y="659"/>
                  </a:cubicBezTo>
                  <a:cubicBezTo>
                    <a:pt x="399" y="659"/>
                    <a:pt x="399" y="632"/>
                    <a:pt x="367" y="628"/>
                  </a:cubicBezTo>
                  <a:cubicBezTo>
                    <a:pt x="340" y="625"/>
                    <a:pt x="310" y="606"/>
                    <a:pt x="310" y="571"/>
                  </a:cubicBezTo>
                  <a:cubicBezTo>
                    <a:pt x="310" y="560"/>
                    <a:pt x="310" y="560"/>
                    <a:pt x="310" y="560"/>
                  </a:cubicBezTo>
                  <a:cubicBezTo>
                    <a:pt x="320" y="557"/>
                    <a:pt x="327" y="548"/>
                    <a:pt x="327" y="538"/>
                  </a:cubicBezTo>
                  <a:cubicBezTo>
                    <a:pt x="327" y="522"/>
                    <a:pt x="327" y="522"/>
                    <a:pt x="327" y="522"/>
                  </a:cubicBezTo>
                  <a:cubicBezTo>
                    <a:pt x="327" y="511"/>
                    <a:pt x="320" y="502"/>
                    <a:pt x="310" y="499"/>
                  </a:cubicBezTo>
                  <a:cubicBezTo>
                    <a:pt x="310" y="452"/>
                    <a:pt x="310" y="452"/>
                    <a:pt x="310" y="452"/>
                  </a:cubicBezTo>
                  <a:cubicBezTo>
                    <a:pt x="320" y="449"/>
                    <a:pt x="327" y="440"/>
                    <a:pt x="327" y="430"/>
                  </a:cubicBezTo>
                  <a:cubicBezTo>
                    <a:pt x="327" y="414"/>
                    <a:pt x="327" y="414"/>
                    <a:pt x="327" y="414"/>
                  </a:cubicBezTo>
                  <a:cubicBezTo>
                    <a:pt x="327" y="403"/>
                    <a:pt x="320" y="394"/>
                    <a:pt x="310" y="391"/>
                  </a:cubicBezTo>
                  <a:cubicBezTo>
                    <a:pt x="310" y="332"/>
                    <a:pt x="310" y="332"/>
                    <a:pt x="310" y="332"/>
                  </a:cubicBezTo>
                  <a:cubicBezTo>
                    <a:pt x="350" y="325"/>
                    <a:pt x="385" y="304"/>
                    <a:pt x="410" y="275"/>
                  </a:cubicBezTo>
                  <a:cubicBezTo>
                    <a:pt x="431" y="273"/>
                    <a:pt x="460" y="266"/>
                    <a:pt x="491" y="245"/>
                  </a:cubicBezTo>
                  <a:cubicBezTo>
                    <a:pt x="550" y="204"/>
                    <a:pt x="566" y="130"/>
                    <a:pt x="566" y="64"/>
                  </a:cubicBezTo>
                  <a:cubicBezTo>
                    <a:pt x="566" y="44"/>
                    <a:pt x="566" y="0"/>
                    <a:pt x="566" y="0"/>
                  </a:cubicBezTo>
                  <a:lnTo>
                    <a:pt x="491" y="0"/>
                  </a:lnTo>
                  <a:close/>
                  <a:moveTo>
                    <a:pt x="50" y="173"/>
                  </a:moveTo>
                  <a:cubicBezTo>
                    <a:pt x="20" y="119"/>
                    <a:pt x="27" y="28"/>
                    <a:pt x="27" y="28"/>
                  </a:cubicBezTo>
                  <a:cubicBezTo>
                    <a:pt x="49" y="28"/>
                    <a:pt x="49" y="28"/>
                    <a:pt x="49" y="28"/>
                  </a:cubicBezTo>
                  <a:cubicBezTo>
                    <a:pt x="49" y="56"/>
                    <a:pt x="65" y="67"/>
                    <a:pt x="77" y="67"/>
                  </a:cubicBezTo>
                  <a:cubicBezTo>
                    <a:pt x="87" y="67"/>
                    <a:pt x="108" y="67"/>
                    <a:pt x="115" y="67"/>
                  </a:cubicBezTo>
                  <a:cubicBezTo>
                    <a:pt x="115" y="167"/>
                    <a:pt x="115" y="167"/>
                    <a:pt x="115" y="167"/>
                  </a:cubicBezTo>
                  <a:cubicBezTo>
                    <a:pt x="115" y="194"/>
                    <a:pt x="122" y="220"/>
                    <a:pt x="134" y="243"/>
                  </a:cubicBezTo>
                  <a:cubicBezTo>
                    <a:pt x="111" y="237"/>
                    <a:pt x="76" y="219"/>
                    <a:pt x="50" y="173"/>
                  </a:cubicBezTo>
                  <a:close/>
                  <a:moveTo>
                    <a:pt x="516" y="173"/>
                  </a:moveTo>
                  <a:cubicBezTo>
                    <a:pt x="490" y="220"/>
                    <a:pt x="454" y="238"/>
                    <a:pt x="432" y="243"/>
                  </a:cubicBezTo>
                  <a:cubicBezTo>
                    <a:pt x="443" y="220"/>
                    <a:pt x="450" y="194"/>
                    <a:pt x="450" y="167"/>
                  </a:cubicBezTo>
                  <a:cubicBezTo>
                    <a:pt x="450" y="67"/>
                    <a:pt x="450" y="67"/>
                    <a:pt x="450" y="67"/>
                  </a:cubicBezTo>
                  <a:cubicBezTo>
                    <a:pt x="456" y="67"/>
                    <a:pt x="479" y="67"/>
                    <a:pt x="489" y="67"/>
                  </a:cubicBezTo>
                  <a:cubicBezTo>
                    <a:pt x="502" y="67"/>
                    <a:pt x="517" y="56"/>
                    <a:pt x="517" y="28"/>
                  </a:cubicBezTo>
                  <a:cubicBezTo>
                    <a:pt x="539" y="28"/>
                    <a:pt x="539" y="28"/>
                    <a:pt x="539" y="28"/>
                  </a:cubicBezTo>
                  <a:cubicBezTo>
                    <a:pt x="539" y="28"/>
                    <a:pt x="547" y="119"/>
                    <a:pt x="516" y="173"/>
                  </a:cubicBezTo>
                  <a:close/>
                </a:path>
              </a:pathLst>
            </a:custGeom>
            <a:solidFill>
              <a:schemeClr val="accent4"/>
            </a:solidFill>
            <a:ln>
              <a:noFill/>
            </a:ln>
          </p:spPr>
          <p:txBody>
            <a:bodyPr vert="horz" wrap="square" lIns="121920" tIns="60960" rIns="121920" bIns="60960" numCol="1" anchor="t" anchorCtr="0" compatLnSpc="1"/>
            <a:lstStyle/>
            <a:p>
              <a:pPr defTabSz="1219170"/>
              <a:endParaRPr lang="zh-CN" altLang="en-US" sz="2400">
                <a:solidFill>
                  <a:srgbClr val="333333"/>
                </a:solidFill>
                <a:latin typeface="Calibri"/>
                <a:ea typeface="宋体" panose="02010600030101010101" pitchFamily="2" charset="-122"/>
              </a:endParaRPr>
            </a:p>
          </p:txBody>
        </p:sp>
        <p:grpSp>
          <p:nvGrpSpPr>
            <p:cNvPr id="6893" name="组合 6892"/>
            <p:cNvGrpSpPr/>
            <p:nvPr/>
          </p:nvGrpSpPr>
          <p:grpSpPr>
            <a:xfrm>
              <a:off x="11957051" y="2070100"/>
              <a:ext cx="944563" cy="647700"/>
              <a:chOff x="11957051" y="2070100"/>
              <a:chExt cx="944563" cy="647700"/>
            </a:xfrm>
          </p:grpSpPr>
          <p:sp>
            <p:nvSpPr>
              <p:cNvPr id="6865" name="Freeform 3826"/>
              <p:cNvSpPr/>
              <p:nvPr/>
            </p:nvSpPr>
            <p:spPr bwMode="auto">
              <a:xfrm>
                <a:off x="12700001" y="2092325"/>
                <a:ext cx="92075" cy="88900"/>
              </a:xfrm>
              <a:custGeom>
                <a:avLst/>
                <a:gdLst>
                  <a:gd name="T0" fmla="*/ 23 w 29"/>
                  <a:gd name="T1" fmla="*/ 28 h 28"/>
                  <a:gd name="T2" fmla="*/ 10 w 29"/>
                  <a:gd name="T3" fmla="*/ 9 h 28"/>
                  <a:gd name="T4" fmla="*/ 24 w 29"/>
                  <a:gd name="T5" fmla="*/ 28 h 28"/>
                  <a:gd name="T6" fmla="*/ 3 w 29"/>
                  <a:gd name="T7" fmla="*/ 0 h 28"/>
                  <a:gd name="T8" fmla="*/ 23 w 29"/>
                  <a:gd name="T9" fmla="*/ 28 h 28"/>
                </a:gdLst>
                <a:ahLst/>
                <a:cxnLst>
                  <a:cxn ang="0">
                    <a:pos x="T0" y="T1"/>
                  </a:cxn>
                  <a:cxn ang="0">
                    <a:pos x="T2" y="T3"/>
                  </a:cxn>
                  <a:cxn ang="0">
                    <a:pos x="T4" y="T5"/>
                  </a:cxn>
                  <a:cxn ang="0">
                    <a:pos x="T6" y="T7"/>
                  </a:cxn>
                  <a:cxn ang="0">
                    <a:pos x="T8" y="T9"/>
                  </a:cxn>
                </a:cxnLst>
                <a:rect l="0" t="0" r="r" b="b"/>
                <a:pathLst>
                  <a:path w="29" h="28">
                    <a:moveTo>
                      <a:pt x="23" y="28"/>
                    </a:moveTo>
                    <a:cubicBezTo>
                      <a:pt x="21" y="24"/>
                      <a:pt x="17" y="16"/>
                      <a:pt x="10" y="9"/>
                    </a:cubicBezTo>
                    <a:cubicBezTo>
                      <a:pt x="10" y="9"/>
                      <a:pt x="19" y="18"/>
                      <a:pt x="24" y="28"/>
                    </a:cubicBezTo>
                    <a:cubicBezTo>
                      <a:pt x="25" y="25"/>
                      <a:pt x="29" y="3"/>
                      <a:pt x="3" y="0"/>
                    </a:cubicBezTo>
                    <a:cubicBezTo>
                      <a:pt x="3" y="0"/>
                      <a:pt x="0" y="26"/>
                      <a:pt x="23" y="28"/>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1219170"/>
                <a:endParaRPr lang="zh-CN" altLang="en-US" sz="2400">
                  <a:solidFill>
                    <a:srgbClr val="333333"/>
                  </a:solidFill>
                  <a:latin typeface="Calibri"/>
                  <a:ea typeface="宋体" panose="02010600030101010101" pitchFamily="2" charset="-122"/>
                </a:endParaRPr>
              </a:p>
            </p:txBody>
          </p:sp>
          <p:sp>
            <p:nvSpPr>
              <p:cNvPr id="6866" name="Freeform 3827"/>
              <p:cNvSpPr/>
              <p:nvPr/>
            </p:nvSpPr>
            <p:spPr bwMode="auto">
              <a:xfrm>
                <a:off x="12690476" y="2190750"/>
                <a:ext cx="92075" cy="88900"/>
              </a:xfrm>
              <a:custGeom>
                <a:avLst/>
                <a:gdLst>
                  <a:gd name="T0" fmla="*/ 23 w 29"/>
                  <a:gd name="T1" fmla="*/ 28 h 28"/>
                  <a:gd name="T2" fmla="*/ 10 w 29"/>
                  <a:gd name="T3" fmla="*/ 9 h 28"/>
                  <a:gd name="T4" fmla="*/ 24 w 29"/>
                  <a:gd name="T5" fmla="*/ 28 h 28"/>
                  <a:gd name="T6" fmla="*/ 2 w 29"/>
                  <a:gd name="T7" fmla="*/ 0 h 28"/>
                  <a:gd name="T8" fmla="*/ 23 w 29"/>
                  <a:gd name="T9" fmla="*/ 28 h 28"/>
                </a:gdLst>
                <a:ahLst/>
                <a:cxnLst>
                  <a:cxn ang="0">
                    <a:pos x="T0" y="T1"/>
                  </a:cxn>
                  <a:cxn ang="0">
                    <a:pos x="T2" y="T3"/>
                  </a:cxn>
                  <a:cxn ang="0">
                    <a:pos x="T4" y="T5"/>
                  </a:cxn>
                  <a:cxn ang="0">
                    <a:pos x="T6" y="T7"/>
                  </a:cxn>
                  <a:cxn ang="0">
                    <a:pos x="T8" y="T9"/>
                  </a:cxn>
                </a:cxnLst>
                <a:rect l="0" t="0" r="r" b="b"/>
                <a:pathLst>
                  <a:path w="29" h="28">
                    <a:moveTo>
                      <a:pt x="23" y="28"/>
                    </a:moveTo>
                    <a:cubicBezTo>
                      <a:pt x="21" y="23"/>
                      <a:pt x="16" y="16"/>
                      <a:pt x="10" y="9"/>
                    </a:cubicBezTo>
                    <a:cubicBezTo>
                      <a:pt x="10" y="9"/>
                      <a:pt x="19" y="18"/>
                      <a:pt x="24" y="28"/>
                    </a:cubicBezTo>
                    <a:cubicBezTo>
                      <a:pt x="25" y="25"/>
                      <a:pt x="29" y="2"/>
                      <a:pt x="2" y="0"/>
                    </a:cubicBezTo>
                    <a:cubicBezTo>
                      <a:pt x="2" y="0"/>
                      <a:pt x="0" y="26"/>
                      <a:pt x="23" y="28"/>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1219170"/>
                <a:endParaRPr lang="zh-CN" altLang="en-US" sz="2400">
                  <a:solidFill>
                    <a:srgbClr val="333333"/>
                  </a:solidFill>
                  <a:latin typeface="Calibri"/>
                  <a:ea typeface="宋体" panose="02010600030101010101" pitchFamily="2" charset="-122"/>
                </a:endParaRPr>
              </a:p>
            </p:txBody>
          </p:sp>
          <p:sp>
            <p:nvSpPr>
              <p:cNvPr id="6867" name="Freeform 3828"/>
              <p:cNvSpPr/>
              <p:nvPr/>
            </p:nvSpPr>
            <p:spPr bwMode="auto">
              <a:xfrm>
                <a:off x="12668251" y="2270125"/>
                <a:ext cx="92075" cy="85725"/>
              </a:xfrm>
              <a:custGeom>
                <a:avLst/>
                <a:gdLst>
                  <a:gd name="T0" fmla="*/ 23 w 29"/>
                  <a:gd name="T1" fmla="*/ 27 h 27"/>
                  <a:gd name="T2" fmla="*/ 10 w 29"/>
                  <a:gd name="T3" fmla="*/ 9 h 27"/>
                  <a:gd name="T4" fmla="*/ 24 w 29"/>
                  <a:gd name="T5" fmla="*/ 27 h 27"/>
                  <a:gd name="T6" fmla="*/ 3 w 29"/>
                  <a:gd name="T7" fmla="*/ 0 h 27"/>
                  <a:gd name="T8" fmla="*/ 23 w 29"/>
                  <a:gd name="T9" fmla="*/ 27 h 27"/>
                </a:gdLst>
                <a:ahLst/>
                <a:cxnLst>
                  <a:cxn ang="0">
                    <a:pos x="T0" y="T1"/>
                  </a:cxn>
                  <a:cxn ang="0">
                    <a:pos x="T2" y="T3"/>
                  </a:cxn>
                  <a:cxn ang="0">
                    <a:pos x="T4" y="T5"/>
                  </a:cxn>
                  <a:cxn ang="0">
                    <a:pos x="T6" y="T7"/>
                  </a:cxn>
                  <a:cxn ang="0">
                    <a:pos x="T8" y="T9"/>
                  </a:cxn>
                </a:cxnLst>
                <a:rect l="0" t="0" r="r" b="b"/>
                <a:pathLst>
                  <a:path w="29" h="27">
                    <a:moveTo>
                      <a:pt x="23" y="27"/>
                    </a:moveTo>
                    <a:cubicBezTo>
                      <a:pt x="21" y="23"/>
                      <a:pt x="17" y="16"/>
                      <a:pt x="10" y="9"/>
                    </a:cubicBezTo>
                    <a:cubicBezTo>
                      <a:pt x="10" y="9"/>
                      <a:pt x="19" y="17"/>
                      <a:pt x="24" y="27"/>
                    </a:cubicBezTo>
                    <a:cubicBezTo>
                      <a:pt x="25" y="24"/>
                      <a:pt x="29" y="2"/>
                      <a:pt x="3" y="0"/>
                    </a:cubicBezTo>
                    <a:cubicBezTo>
                      <a:pt x="3" y="0"/>
                      <a:pt x="0" y="26"/>
                      <a:pt x="23" y="2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1219170"/>
                <a:endParaRPr lang="zh-CN" altLang="en-US" sz="2400">
                  <a:solidFill>
                    <a:srgbClr val="333333"/>
                  </a:solidFill>
                  <a:latin typeface="Calibri"/>
                  <a:ea typeface="宋体" panose="02010600030101010101" pitchFamily="2" charset="-122"/>
                </a:endParaRPr>
              </a:p>
            </p:txBody>
          </p:sp>
          <p:sp>
            <p:nvSpPr>
              <p:cNvPr id="6868" name="Freeform 3829"/>
              <p:cNvSpPr/>
              <p:nvPr/>
            </p:nvSpPr>
            <p:spPr bwMode="auto">
              <a:xfrm>
                <a:off x="12620626" y="2333625"/>
                <a:ext cx="107950" cy="101600"/>
              </a:xfrm>
              <a:custGeom>
                <a:avLst/>
                <a:gdLst>
                  <a:gd name="T0" fmla="*/ 22 w 34"/>
                  <a:gd name="T1" fmla="*/ 32 h 32"/>
                  <a:gd name="T2" fmla="*/ 14 w 34"/>
                  <a:gd name="T3" fmla="*/ 11 h 32"/>
                  <a:gd name="T4" fmla="*/ 23 w 34"/>
                  <a:gd name="T5" fmla="*/ 32 h 32"/>
                  <a:gd name="T6" fmla="*/ 9 w 34"/>
                  <a:gd name="T7" fmla="*/ 0 h 32"/>
                  <a:gd name="T8" fmla="*/ 22 w 34"/>
                  <a:gd name="T9" fmla="*/ 32 h 32"/>
                </a:gdLst>
                <a:ahLst/>
                <a:cxnLst>
                  <a:cxn ang="0">
                    <a:pos x="T0" y="T1"/>
                  </a:cxn>
                  <a:cxn ang="0">
                    <a:pos x="T2" y="T3"/>
                  </a:cxn>
                  <a:cxn ang="0">
                    <a:pos x="T4" y="T5"/>
                  </a:cxn>
                  <a:cxn ang="0">
                    <a:pos x="T6" y="T7"/>
                  </a:cxn>
                  <a:cxn ang="0">
                    <a:pos x="T8" y="T9"/>
                  </a:cxn>
                </a:cxnLst>
                <a:rect l="0" t="0" r="r" b="b"/>
                <a:pathLst>
                  <a:path w="34" h="32">
                    <a:moveTo>
                      <a:pt x="22" y="32"/>
                    </a:moveTo>
                    <a:cubicBezTo>
                      <a:pt x="21" y="27"/>
                      <a:pt x="19" y="19"/>
                      <a:pt x="14" y="11"/>
                    </a:cubicBezTo>
                    <a:cubicBezTo>
                      <a:pt x="14" y="11"/>
                      <a:pt x="21" y="21"/>
                      <a:pt x="23" y="32"/>
                    </a:cubicBezTo>
                    <a:cubicBezTo>
                      <a:pt x="24" y="30"/>
                      <a:pt x="34" y="9"/>
                      <a:pt x="9" y="0"/>
                    </a:cubicBezTo>
                    <a:cubicBezTo>
                      <a:pt x="9" y="0"/>
                      <a:pt x="0" y="24"/>
                      <a:pt x="22" y="3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1219170"/>
                <a:endParaRPr lang="zh-CN" altLang="en-US" sz="2400">
                  <a:solidFill>
                    <a:srgbClr val="333333"/>
                  </a:solidFill>
                  <a:latin typeface="Calibri"/>
                  <a:ea typeface="宋体" panose="02010600030101010101" pitchFamily="2" charset="-122"/>
                </a:endParaRPr>
              </a:p>
            </p:txBody>
          </p:sp>
          <p:sp>
            <p:nvSpPr>
              <p:cNvPr id="6869" name="Freeform 3830"/>
              <p:cNvSpPr/>
              <p:nvPr/>
            </p:nvSpPr>
            <p:spPr bwMode="auto">
              <a:xfrm>
                <a:off x="12553951" y="2387600"/>
                <a:ext cx="117475" cy="111125"/>
              </a:xfrm>
              <a:custGeom>
                <a:avLst/>
                <a:gdLst>
                  <a:gd name="T0" fmla="*/ 19 w 37"/>
                  <a:gd name="T1" fmla="*/ 34 h 35"/>
                  <a:gd name="T2" fmla="*/ 17 w 37"/>
                  <a:gd name="T3" fmla="*/ 12 h 35"/>
                  <a:gd name="T4" fmla="*/ 20 w 37"/>
                  <a:gd name="T5" fmla="*/ 35 h 35"/>
                  <a:gd name="T6" fmla="*/ 15 w 37"/>
                  <a:gd name="T7" fmla="*/ 0 h 35"/>
                  <a:gd name="T8" fmla="*/ 19 w 37"/>
                  <a:gd name="T9" fmla="*/ 34 h 35"/>
                </a:gdLst>
                <a:ahLst/>
                <a:cxnLst>
                  <a:cxn ang="0">
                    <a:pos x="T0" y="T1"/>
                  </a:cxn>
                  <a:cxn ang="0">
                    <a:pos x="T2" y="T3"/>
                  </a:cxn>
                  <a:cxn ang="0">
                    <a:pos x="T4" y="T5"/>
                  </a:cxn>
                  <a:cxn ang="0">
                    <a:pos x="T6" y="T7"/>
                  </a:cxn>
                  <a:cxn ang="0">
                    <a:pos x="T8" y="T9"/>
                  </a:cxn>
                </a:cxnLst>
                <a:rect l="0" t="0" r="r" b="b"/>
                <a:pathLst>
                  <a:path w="37" h="35">
                    <a:moveTo>
                      <a:pt x="19" y="34"/>
                    </a:moveTo>
                    <a:cubicBezTo>
                      <a:pt x="19" y="30"/>
                      <a:pt x="19" y="21"/>
                      <a:pt x="17" y="12"/>
                    </a:cubicBezTo>
                    <a:cubicBezTo>
                      <a:pt x="17" y="12"/>
                      <a:pt x="20" y="24"/>
                      <a:pt x="20" y="35"/>
                    </a:cubicBezTo>
                    <a:cubicBezTo>
                      <a:pt x="22" y="33"/>
                      <a:pt x="37" y="16"/>
                      <a:pt x="15" y="0"/>
                    </a:cubicBezTo>
                    <a:cubicBezTo>
                      <a:pt x="15" y="0"/>
                      <a:pt x="0" y="21"/>
                      <a:pt x="19" y="34"/>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1219170"/>
                <a:endParaRPr lang="zh-CN" altLang="en-US" sz="2400">
                  <a:solidFill>
                    <a:srgbClr val="333333"/>
                  </a:solidFill>
                  <a:latin typeface="Calibri"/>
                  <a:ea typeface="宋体" panose="02010600030101010101" pitchFamily="2" charset="-122"/>
                </a:endParaRPr>
              </a:p>
            </p:txBody>
          </p:sp>
          <p:sp>
            <p:nvSpPr>
              <p:cNvPr id="6870" name="Freeform 3831"/>
              <p:cNvSpPr/>
              <p:nvPr/>
            </p:nvSpPr>
            <p:spPr bwMode="auto">
              <a:xfrm>
                <a:off x="12465051" y="2422525"/>
                <a:ext cx="117475" cy="111125"/>
              </a:xfrm>
              <a:custGeom>
                <a:avLst/>
                <a:gdLst>
                  <a:gd name="T0" fmla="*/ 19 w 37"/>
                  <a:gd name="T1" fmla="*/ 12 h 35"/>
                  <a:gd name="T2" fmla="*/ 15 w 37"/>
                  <a:gd name="T3" fmla="*/ 35 h 35"/>
                  <a:gd name="T4" fmla="*/ 21 w 37"/>
                  <a:gd name="T5" fmla="*/ 0 h 35"/>
                  <a:gd name="T6" fmla="*/ 14 w 37"/>
                  <a:gd name="T7" fmla="*/ 34 h 35"/>
                  <a:gd name="T8" fmla="*/ 19 w 37"/>
                  <a:gd name="T9" fmla="*/ 12 h 35"/>
                </a:gdLst>
                <a:ahLst/>
                <a:cxnLst>
                  <a:cxn ang="0">
                    <a:pos x="T0" y="T1"/>
                  </a:cxn>
                  <a:cxn ang="0">
                    <a:pos x="T2" y="T3"/>
                  </a:cxn>
                  <a:cxn ang="0">
                    <a:pos x="T4" y="T5"/>
                  </a:cxn>
                  <a:cxn ang="0">
                    <a:pos x="T6" y="T7"/>
                  </a:cxn>
                  <a:cxn ang="0">
                    <a:pos x="T8" y="T9"/>
                  </a:cxn>
                </a:cxnLst>
                <a:rect l="0" t="0" r="r" b="b"/>
                <a:pathLst>
                  <a:path w="37" h="35">
                    <a:moveTo>
                      <a:pt x="19" y="12"/>
                    </a:moveTo>
                    <a:cubicBezTo>
                      <a:pt x="19" y="12"/>
                      <a:pt x="19" y="24"/>
                      <a:pt x="15" y="35"/>
                    </a:cubicBezTo>
                    <a:cubicBezTo>
                      <a:pt x="18" y="34"/>
                      <a:pt x="37" y="22"/>
                      <a:pt x="21" y="0"/>
                    </a:cubicBezTo>
                    <a:cubicBezTo>
                      <a:pt x="21" y="0"/>
                      <a:pt x="0" y="16"/>
                      <a:pt x="14" y="34"/>
                    </a:cubicBezTo>
                    <a:cubicBezTo>
                      <a:pt x="16" y="30"/>
                      <a:pt x="19" y="21"/>
                      <a:pt x="19" y="1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1219170"/>
                <a:endParaRPr lang="zh-CN" altLang="en-US" sz="2400">
                  <a:solidFill>
                    <a:srgbClr val="333333"/>
                  </a:solidFill>
                  <a:latin typeface="Calibri"/>
                  <a:ea typeface="宋体" panose="02010600030101010101" pitchFamily="2" charset="-122"/>
                </a:endParaRPr>
              </a:p>
            </p:txBody>
          </p:sp>
          <p:sp>
            <p:nvSpPr>
              <p:cNvPr id="6871" name="Freeform 3832"/>
              <p:cNvSpPr/>
              <p:nvPr/>
            </p:nvSpPr>
            <p:spPr bwMode="auto">
              <a:xfrm>
                <a:off x="12550776" y="2530475"/>
                <a:ext cx="107950" cy="117475"/>
              </a:xfrm>
              <a:custGeom>
                <a:avLst/>
                <a:gdLst>
                  <a:gd name="T0" fmla="*/ 0 w 34"/>
                  <a:gd name="T1" fmla="*/ 13 h 37"/>
                  <a:gd name="T2" fmla="*/ 23 w 34"/>
                  <a:gd name="T3" fmla="*/ 19 h 37"/>
                  <a:gd name="T4" fmla="*/ 0 w 34"/>
                  <a:gd name="T5" fmla="*/ 14 h 37"/>
                  <a:gd name="T6" fmla="*/ 34 w 34"/>
                  <a:gd name="T7" fmla="*/ 21 h 37"/>
                  <a:gd name="T8" fmla="*/ 0 w 34"/>
                  <a:gd name="T9" fmla="*/ 13 h 37"/>
                </a:gdLst>
                <a:ahLst/>
                <a:cxnLst>
                  <a:cxn ang="0">
                    <a:pos x="T0" y="T1"/>
                  </a:cxn>
                  <a:cxn ang="0">
                    <a:pos x="T2" y="T3"/>
                  </a:cxn>
                  <a:cxn ang="0">
                    <a:pos x="T4" y="T5"/>
                  </a:cxn>
                  <a:cxn ang="0">
                    <a:pos x="T6" y="T7"/>
                  </a:cxn>
                  <a:cxn ang="0">
                    <a:pos x="T8" y="T9"/>
                  </a:cxn>
                </a:cxnLst>
                <a:rect l="0" t="0" r="r" b="b"/>
                <a:pathLst>
                  <a:path w="34" h="37">
                    <a:moveTo>
                      <a:pt x="0" y="13"/>
                    </a:moveTo>
                    <a:cubicBezTo>
                      <a:pt x="5" y="15"/>
                      <a:pt x="13" y="18"/>
                      <a:pt x="23" y="19"/>
                    </a:cubicBezTo>
                    <a:cubicBezTo>
                      <a:pt x="23" y="19"/>
                      <a:pt x="10" y="18"/>
                      <a:pt x="0" y="14"/>
                    </a:cubicBezTo>
                    <a:cubicBezTo>
                      <a:pt x="1" y="17"/>
                      <a:pt x="12" y="37"/>
                      <a:pt x="34" y="21"/>
                    </a:cubicBezTo>
                    <a:cubicBezTo>
                      <a:pt x="34" y="21"/>
                      <a:pt x="19" y="0"/>
                      <a:pt x="0" y="1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1219170"/>
                <a:endParaRPr lang="zh-CN" altLang="en-US" sz="2400">
                  <a:solidFill>
                    <a:srgbClr val="333333"/>
                  </a:solidFill>
                  <a:latin typeface="Calibri"/>
                  <a:ea typeface="宋体" panose="02010600030101010101" pitchFamily="2" charset="-122"/>
                </a:endParaRPr>
              </a:p>
            </p:txBody>
          </p:sp>
          <p:sp>
            <p:nvSpPr>
              <p:cNvPr id="6872" name="Freeform 3833"/>
              <p:cNvSpPr/>
              <p:nvPr/>
            </p:nvSpPr>
            <p:spPr bwMode="auto">
              <a:xfrm>
                <a:off x="12652376" y="2466975"/>
                <a:ext cx="111125" cy="120650"/>
              </a:xfrm>
              <a:custGeom>
                <a:avLst/>
                <a:gdLst>
                  <a:gd name="T0" fmla="*/ 1 w 35"/>
                  <a:gd name="T1" fmla="*/ 20 h 38"/>
                  <a:gd name="T2" fmla="*/ 24 w 35"/>
                  <a:gd name="T3" fmla="*/ 17 h 38"/>
                  <a:gd name="T4" fmla="*/ 0 w 35"/>
                  <a:gd name="T5" fmla="*/ 21 h 38"/>
                  <a:gd name="T6" fmla="*/ 35 w 35"/>
                  <a:gd name="T7" fmla="*/ 15 h 38"/>
                  <a:gd name="T8" fmla="*/ 1 w 35"/>
                  <a:gd name="T9" fmla="*/ 20 h 38"/>
                </a:gdLst>
                <a:ahLst/>
                <a:cxnLst>
                  <a:cxn ang="0">
                    <a:pos x="T0" y="T1"/>
                  </a:cxn>
                  <a:cxn ang="0">
                    <a:pos x="T2" y="T3"/>
                  </a:cxn>
                  <a:cxn ang="0">
                    <a:pos x="T4" y="T5"/>
                  </a:cxn>
                  <a:cxn ang="0">
                    <a:pos x="T6" y="T7"/>
                  </a:cxn>
                  <a:cxn ang="0">
                    <a:pos x="T8" y="T9"/>
                  </a:cxn>
                </a:cxnLst>
                <a:rect l="0" t="0" r="r" b="b"/>
                <a:pathLst>
                  <a:path w="35" h="38">
                    <a:moveTo>
                      <a:pt x="1" y="20"/>
                    </a:moveTo>
                    <a:cubicBezTo>
                      <a:pt x="6" y="20"/>
                      <a:pt x="14" y="20"/>
                      <a:pt x="24" y="17"/>
                    </a:cubicBezTo>
                    <a:cubicBezTo>
                      <a:pt x="24" y="17"/>
                      <a:pt x="12" y="21"/>
                      <a:pt x="0" y="21"/>
                    </a:cubicBezTo>
                    <a:cubicBezTo>
                      <a:pt x="3" y="23"/>
                      <a:pt x="20" y="38"/>
                      <a:pt x="35" y="15"/>
                    </a:cubicBezTo>
                    <a:cubicBezTo>
                      <a:pt x="35" y="15"/>
                      <a:pt x="14" y="0"/>
                      <a:pt x="1" y="2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1219170"/>
                <a:endParaRPr lang="zh-CN" altLang="en-US" sz="2400">
                  <a:solidFill>
                    <a:srgbClr val="333333"/>
                  </a:solidFill>
                  <a:latin typeface="Calibri"/>
                  <a:ea typeface="宋体" panose="02010600030101010101" pitchFamily="2" charset="-122"/>
                </a:endParaRPr>
              </a:p>
            </p:txBody>
          </p:sp>
          <p:sp>
            <p:nvSpPr>
              <p:cNvPr id="6873" name="Freeform 3834"/>
              <p:cNvSpPr/>
              <p:nvPr/>
            </p:nvSpPr>
            <p:spPr bwMode="auto">
              <a:xfrm>
                <a:off x="12731751" y="2390775"/>
                <a:ext cx="98425" cy="104775"/>
              </a:xfrm>
              <a:custGeom>
                <a:avLst/>
                <a:gdLst>
                  <a:gd name="T0" fmla="*/ 0 w 31"/>
                  <a:gd name="T1" fmla="*/ 23 h 33"/>
                  <a:gd name="T2" fmla="*/ 21 w 31"/>
                  <a:gd name="T3" fmla="*/ 13 h 33"/>
                  <a:gd name="T4" fmla="*/ 0 w 31"/>
                  <a:gd name="T5" fmla="*/ 24 h 33"/>
                  <a:gd name="T6" fmla="*/ 31 w 31"/>
                  <a:gd name="T7" fmla="*/ 7 h 33"/>
                  <a:gd name="T8" fmla="*/ 0 w 31"/>
                  <a:gd name="T9" fmla="*/ 23 h 33"/>
                </a:gdLst>
                <a:ahLst/>
                <a:cxnLst>
                  <a:cxn ang="0">
                    <a:pos x="T0" y="T1"/>
                  </a:cxn>
                  <a:cxn ang="0">
                    <a:pos x="T2" y="T3"/>
                  </a:cxn>
                  <a:cxn ang="0">
                    <a:pos x="T4" y="T5"/>
                  </a:cxn>
                  <a:cxn ang="0">
                    <a:pos x="T6" y="T7"/>
                  </a:cxn>
                  <a:cxn ang="0">
                    <a:pos x="T8" y="T9"/>
                  </a:cxn>
                </a:cxnLst>
                <a:rect l="0" t="0" r="r" b="b"/>
                <a:pathLst>
                  <a:path w="31" h="33">
                    <a:moveTo>
                      <a:pt x="0" y="23"/>
                    </a:moveTo>
                    <a:cubicBezTo>
                      <a:pt x="5" y="21"/>
                      <a:pt x="13" y="18"/>
                      <a:pt x="21" y="13"/>
                    </a:cubicBezTo>
                    <a:cubicBezTo>
                      <a:pt x="21" y="13"/>
                      <a:pt x="11" y="20"/>
                      <a:pt x="0" y="24"/>
                    </a:cubicBezTo>
                    <a:cubicBezTo>
                      <a:pt x="3" y="25"/>
                      <a:pt x="25" y="33"/>
                      <a:pt x="31" y="7"/>
                    </a:cubicBezTo>
                    <a:cubicBezTo>
                      <a:pt x="31" y="7"/>
                      <a:pt x="6" y="0"/>
                      <a:pt x="0" y="2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1219170"/>
                <a:endParaRPr lang="zh-CN" altLang="en-US" sz="2400">
                  <a:solidFill>
                    <a:srgbClr val="333333"/>
                  </a:solidFill>
                  <a:latin typeface="Calibri"/>
                  <a:ea typeface="宋体" panose="02010600030101010101" pitchFamily="2" charset="-122"/>
                </a:endParaRPr>
              </a:p>
            </p:txBody>
          </p:sp>
          <p:sp>
            <p:nvSpPr>
              <p:cNvPr id="6874" name="Freeform 3835"/>
              <p:cNvSpPr/>
              <p:nvPr/>
            </p:nvSpPr>
            <p:spPr bwMode="auto">
              <a:xfrm>
                <a:off x="12785726" y="2286000"/>
                <a:ext cx="90488" cy="95250"/>
              </a:xfrm>
              <a:custGeom>
                <a:avLst/>
                <a:gdLst>
                  <a:gd name="T0" fmla="*/ 0 w 28"/>
                  <a:gd name="T1" fmla="*/ 23 h 30"/>
                  <a:gd name="T2" fmla="*/ 19 w 28"/>
                  <a:gd name="T3" fmla="*/ 10 h 30"/>
                  <a:gd name="T4" fmla="*/ 0 w 28"/>
                  <a:gd name="T5" fmla="*/ 24 h 30"/>
                  <a:gd name="T6" fmla="*/ 28 w 28"/>
                  <a:gd name="T7" fmla="*/ 3 h 30"/>
                  <a:gd name="T8" fmla="*/ 0 w 28"/>
                  <a:gd name="T9" fmla="*/ 23 h 30"/>
                </a:gdLst>
                <a:ahLst/>
                <a:cxnLst>
                  <a:cxn ang="0">
                    <a:pos x="T0" y="T1"/>
                  </a:cxn>
                  <a:cxn ang="0">
                    <a:pos x="T2" y="T3"/>
                  </a:cxn>
                  <a:cxn ang="0">
                    <a:pos x="T4" y="T5"/>
                  </a:cxn>
                  <a:cxn ang="0">
                    <a:pos x="T6" y="T7"/>
                  </a:cxn>
                  <a:cxn ang="0">
                    <a:pos x="T8" y="T9"/>
                  </a:cxn>
                </a:cxnLst>
                <a:rect l="0" t="0" r="r" b="b"/>
                <a:pathLst>
                  <a:path w="28" h="30">
                    <a:moveTo>
                      <a:pt x="0" y="23"/>
                    </a:moveTo>
                    <a:cubicBezTo>
                      <a:pt x="4" y="21"/>
                      <a:pt x="12" y="17"/>
                      <a:pt x="19" y="10"/>
                    </a:cubicBezTo>
                    <a:cubicBezTo>
                      <a:pt x="19" y="10"/>
                      <a:pt x="10" y="19"/>
                      <a:pt x="0" y="24"/>
                    </a:cubicBezTo>
                    <a:cubicBezTo>
                      <a:pt x="3" y="25"/>
                      <a:pt x="25" y="30"/>
                      <a:pt x="28" y="3"/>
                    </a:cubicBezTo>
                    <a:cubicBezTo>
                      <a:pt x="28" y="3"/>
                      <a:pt x="2" y="0"/>
                      <a:pt x="0" y="2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1219170"/>
                <a:endParaRPr lang="zh-CN" altLang="en-US" sz="2400">
                  <a:solidFill>
                    <a:srgbClr val="333333"/>
                  </a:solidFill>
                  <a:latin typeface="Calibri"/>
                  <a:ea typeface="宋体" panose="02010600030101010101" pitchFamily="2" charset="-122"/>
                </a:endParaRPr>
              </a:p>
            </p:txBody>
          </p:sp>
          <p:sp>
            <p:nvSpPr>
              <p:cNvPr id="6875" name="Freeform 3836"/>
              <p:cNvSpPr/>
              <p:nvPr/>
            </p:nvSpPr>
            <p:spPr bwMode="auto">
              <a:xfrm>
                <a:off x="12804776" y="2181225"/>
                <a:ext cx="96838" cy="88900"/>
              </a:xfrm>
              <a:custGeom>
                <a:avLst/>
                <a:gdLst>
                  <a:gd name="T0" fmla="*/ 3 w 30"/>
                  <a:gd name="T1" fmla="*/ 27 h 28"/>
                  <a:gd name="T2" fmla="*/ 18 w 30"/>
                  <a:gd name="T3" fmla="*/ 9 h 28"/>
                  <a:gd name="T4" fmla="*/ 4 w 30"/>
                  <a:gd name="T5" fmla="*/ 28 h 28"/>
                  <a:gd name="T6" fmla="*/ 26 w 30"/>
                  <a:gd name="T7" fmla="*/ 0 h 28"/>
                  <a:gd name="T8" fmla="*/ 3 w 30"/>
                  <a:gd name="T9" fmla="*/ 27 h 28"/>
                </a:gdLst>
                <a:ahLst/>
                <a:cxnLst>
                  <a:cxn ang="0">
                    <a:pos x="T0" y="T1"/>
                  </a:cxn>
                  <a:cxn ang="0">
                    <a:pos x="T2" y="T3"/>
                  </a:cxn>
                  <a:cxn ang="0">
                    <a:pos x="T4" y="T5"/>
                  </a:cxn>
                  <a:cxn ang="0">
                    <a:pos x="T6" y="T7"/>
                  </a:cxn>
                  <a:cxn ang="0">
                    <a:pos x="T8" y="T9"/>
                  </a:cxn>
                </a:cxnLst>
                <a:rect l="0" t="0" r="r" b="b"/>
                <a:pathLst>
                  <a:path w="30" h="28">
                    <a:moveTo>
                      <a:pt x="3" y="27"/>
                    </a:moveTo>
                    <a:cubicBezTo>
                      <a:pt x="7" y="24"/>
                      <a:pt x="13" y="18"/>
                      <a:pt x="18" y="9"/>
                    </a:cubicBezTo>
                    <a:cubicBezTo>
                      <a:pt x="18" y="9"/>
                      <a:pt x="12" y="20"/>
                      <a:pt x="4" y="28"/>
                    </a:cubicBezTo>
                    <a:cubicBezTo>
                      <a:pt x="7" y="28"/>
                      <a:pt x="30" y="27"/>
                      <a:pt x="26" y="0"/>
                    </a:cubicBezTo>
                    <a:cubicBezTo>
                      <a:pt x="26" y="0"/>
                      <a:pt x="0" y="4"/>
                      <a:pt x="3" y="2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1219170"/>
                <a:endParaRPr lang="zh-CN" altLang="en-US" sz="2400">
                  <a:solidFill>
                    <a:srgbClr val="333333"/>
                  </a:solidFill>
                  <a:latin typeface="Calibri"/>
                  <a:ea typeface="宋体" panose="02010600030101010101" pitchFamily="2" charset="-122"/>
                </a:endParaRPr>
              </a:p>
            </p:txBody>
          </p:sp>
          <p:sp>
            <p:nvSpPr>
              <p:cNvPr id="6876" name="Freeform 3837"/>
              <p:cNvSpPr/>
              <p:nvPr/>
            </p:nvSpPr>
            <p:spPr bwMode="auto">
              <a:xfrm>
                <a:off x="12788901" y="2070100"/>
                <a:ext cx="103188" cy="95250"/>
              </a:xfrm>
              <a:custGeom>
                <a:avLst/>
                <a:gdLst>
                  <a:gd name="T0" fmla="*/ 19 w 32"/>
                  <a:gd name="T1" fmla="*/ 10 h 30"/>
                  <a:gd name="T2" fmla="*/ 7 w 32"/>
                  <a:gd name="T3" fmla="*/ 30 h 30"/>
                  <a:gd name="T4" fmla="*/ 25 w 32"/>
                  <a:gd name="T5" fmla="*/ 0 h 30"/>
                  <a:gd name="T6" fmla="*/ 6 w 32"/>
                  <a:gd name="T7" fmla="*/ 29 h 30"/>
                  <a:gd name="T8" fmla="*/ 19 w 32"/>
                  <a:gd name="T9" fmla="*/ 10 h 30"/>
                </a:gdLst>
                <a:ahLst/>
                <a:cxnLst>
                  <a:cxn ang="0">
                    <a:pos x="T0" y="T1"/>
                  </a:cxn>
                  <a:cxn ang="0">
                    <a:pos x="T2" y="T3"/>
                  </a:cxn>
                  <a:cxn ang="0">
                    <a:pos x="T4" y="T5"/>
                  </a:cxn>
                  <a:cxn ang="0">
                    <a:pos x="T6" y="T7"/>
                  </a:cxn>
                  <a:cxn ang="0">
                    <a:pos x="T8" y="T9"/>
                  </a:cxn>
                </a:cxnLst>
                <a:rect l="0" t="0" r="r" b="b"/>
                <a:pathLst>
                  <a:path w="32" h="30">
                    <a:moveTo>
                      <a:pt x="19" y="10"/>
                    </a:moveTo>
                    <a:cubicBezTo>
                      <a:pt x="19" y="10"/>
                      <a:pt x="14" y="22"/>
                      <a:pt x="7" y="30"/>
                    </a:cubicBezTo>
                    <a:cubicBezTo>
                      <a:pt x="10" y="30"/>
                      <a:pt x="32" y="26"/>
                      <a:pt x="25" y="0"/>
                    </a:cubicBezTo>
                    <a:cubicBezTo>
                      <a:pt x="25" y="0"/>
                      <a:pt x="0" y="7"/>
                      <a:pt x="6" y="29"/>
                    </a:cubicBezTo>
                    <a:cubicBezTo>
                      <a:pt x="10" y="26"/>
                      <a:pt x="15" y="19"/>
                      <a:pt x="19" y="1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1219170"/>
                <a:endParaRPr lang="zh-CN" altLang="en-US" sz="2400">
                  <a:solidFill>
                    <a:srgbClr val="333333"/>
                  </a:solidFill>
                  <a:latin typeface="Calibri"/>
                  <a:ea typeface="宋体" panose="02010600030101010101" pitchFamily="2" charset="-122"/>
                </a:endParaRPr>
              </a:p>
            </p:txBody>
          </p:sp>
          <p:sp>
            <p:nvSpPr>
              <p:cNvPr id="6877" name="Freeform 3838"/>
              <p:cNvSpPr>
                <a:spLocks noEditPoints="1"/>
              </p:cNvSpPr>
              <p:nvPr/>
            </p:nvSpPr>
            <p:spPr bwMode="auto">
              <a:xfrm>
                <a:off x="12049126" y="2136775"/>
                <a:ext cx="758825" cy="581025"/>
              </a:xfrm>
              <a:custGeom>
                <a:avLst/>
                <a:gdLst>
                  <a:gd name="T0" fmla="*/ 139 w 239"/>
                  <a:gd name="T1" fmla="*/ 134 h 183"/>
                  <a:gd name="T2" fmla="*/ 205 w 239"/>
                  <a:gd name="T3" fmla="*/ 103 h 183"/>
                  <a:gd name="T4" fmla="*/ 236 w 239"/>
                  <a:gd name="T5" fmla="*/ 2 h 183"/>
                  <a:gd name="T6" fmla="*/ 234 w 239"/>
                  <a:gd name="T7" fmla="*/ 1 h 183"/>
                  <a:gd name="T8" fmla="*/ 232 w 239"/>
                  <a:gd name="T9" fmla="*/ 3 h 183"/>
                  <a:gd name="T10" fmla="*/ 203 w 239"/>
                  <a:gd name="T11" fmla="*/ 100 h 183"/>
                  <a:gd name="T12" fmla="*/ 126 w 239"/>
                  <a:gd name="T13" fmla="*/ 131 h 183"/>
                  <a:gd name="T14" fmla="*/ 122 w 239"/>
                  <a:gd name="T15" fmla="*/ 131 h 183"/>
                  <a:gd name="T16" fmla="*/ 119 w 239"/>
                  <a:gd name="T17" fmla="*/ 131 h 183"/>
                  <a:gd name="T18" fmla="*/ 116 w 239"/>
                  <a:gd name="T19" fmla="*/ 131 h 183"/>
                  <a:gd name="T20" fmla="*/ 113 w 239"/>
                  <a:gd name="T21" fmla="*/ 131 h 183"/>
                  <a:gd name="T22" fmla="*/ 36 w 239"/>
                  <a:gd name="T23" fmla="*/ 100 h 183"/>
                  <a:gd name="T24" fmla="*/ 7 w 239"/>
                  <a:gd name="T25" fmla="*/ 3 h 183"/>
                  <a:gd name="T26" fmla="*/ 5 w 239"/>
                  <a:gd name="T27" fmla="*/ 1 h 183"/>
                  <a:gd name="T28" fmla="*/ 3 w 239"/>
                  <a:gd name="T29" fmla="*/ 2 h 183"/>
                  <a:gd name="T30" fmla="*/ 33 w 239"/>
                  <a:gd name="T31" fmla="*/ 103 h 183"/>
                  <a:gd name="T32" fmla="*/ 99 w 239"/>
                  <a:gd name="T33" fmla="*/ 134 h 183"/>
                  <a:gd name="T34" fmla="*/ 86 w 239"/>
                  <a:gd name="T35" fmla="*/ 142 h 183"/>
                  <a:gd name="T36" fmla="*/ 87 w 239"/>
                  <a:gd name="T37" fmla="*/ 151 h 183"/>
                  <a:gd name="T38" fmla="*/ 95 w 239"/>
                  <a:gd name="T39" fmla="*/ 155 h 183"/>
                  <a:gd name="T40" fmla="*/ 115 w 239"/>
                  <a:gd name="T41" fmla="*/ 142 h 183"/>
                  <a:gd name="T42" fmla="*/ 115 w 239"/>
                  <a:gd name="T43" fmla="*/ 171 h 183"/>
                  <a:gd name="T44" fmla="*/ 113 w 239"/>
                  <a:gd name="T45" fmla="*/ 177 h 183"/>
                  <a:gd name="T46" fmla="*/ 104 w 239"/>
                  <a:gd name="T47" fmla="*/ 179 h 183"/>
                  <a:gd name="T48" fmla="*/ 102 w 239"/>
                  <a:gd name="T49" fmla="*/ 181 h 183"/>
                  <a:gd name="T50" fmla="*/ 103 w 239"/>
                  <a:gd name="T51" fmla="*/ 183 h 183"/>
                  <a:gd name="T52" fmla="*/ 105 w 239"/>
                  <a:gd name="T53" fmla="*/ 183 h 183"/>
                  <a:gd name="T54" fmla="*/ 115 w 239"/>
                  <a:gd name="T55" fmla="*/ 180 h 183"/>
                  <a:gd name="T56" fmla="*/ 119 w 239"/>
                  <a:gd name="T57" fmla="*/ 171 h 183"/>
                  <a:gd name="T58" fmla="*/ 119 w 239"/>
                  <a:gd name="T59" fmla="*/ 137 h 183"/>
                  <a:gd name="T60" fmla="*/ 119 w 239"/>
                  <a:gd name="T61" fmla="*/ 137 h 183"/>
                  <a:gd name="T62" fmla="*/ 120 w 239"/>
                  <a:gd name="T63" fmla="*/ 137 h 183"/>
                  <a:gd name="T64" fmla="*/ 120 w 239"/>
                  <a:gd name="T65" fmla="*/ 171 h 183"/>
                  <a:gd name="T66" fmla="*/ 123 w 239"/>
                  <a:gd name="T67" fmla="*/ 180 h 183"/>
                  <a:gd name="T68" fmla="*/ 134 w 239"/>
                  <a:gd name="T69" fmla="*/ 183 h 183"/>
                  <a:gd name="T70" fmla="*/ 135 w 239"/>
                  <a:gd name="T71" fmla="*/ 183 h 183"/>
                  <a:gd name="T72" fmla="*/ 137 w 239"/>
                  <a:gd name="T73" fmla="*/ 181 h 183"/>
                  <a:gd name="T74" fmla="*/ 135 w 239"/>
                  <a:gd name="T75" fmla="*/ 179 h 183"/>
                  <a:gd name="T76" fmla="*/ 126 w 239"/>
                  <a:gd name="T77" fmla="*/ 177 h 183"/>
                  <a:gd name="T78" fmla="*/ 124 w 239"/>
                  <a:gd name="T79" fmla="*/ 171 h 183"/>
                  <a:gd name="T80" fmla="*/ 124 w 239"/>
                  <a:gd name="T81" fmla="*/ 142 h 183"/>
                  <a:gd name="T82" fmla="*/ 144 w 239"/>
                  <a:gd name="T83" fmla="*/ 155 h 183"/>
                  <a:gd name="T84" fmla="*/ 144 w 239"/>
                  <a:gd name="T85" fmla="*/ 155 h 183"/>
                  <a:gd name="T86" fmla="*/ 152 w 239"/>
                  <a:gd name="T87" fmla="*/ 151 h 183"/>
                  <a:gd name="T88" fmla="*/ 153 w 239"/>
                  <a:gd name="T89" fmla="*/ 142 h 183"/>
                  <a:gd name="T90" fmla="*/ 139 w 239"/>
                  <a:gd name="T91" fmla="*/ 134 h 183"/>
                  <a:gd name="T92" fmla="*/ 95 w 239"/>
                  <a:gd name="T93" fmla="*/ 151 h 183"/>
                  <a:gd name="T94" fmla="*/ 90 w 239"/>
                  <a:gd name="T95" fmla="*/ 149 h 183"/>
                  <a:gd name="T96" fmla="*/ 89 w 239"/>
                  <a:gd name="T97" fmla="*/ 144 h 183"/>
                  <a:gd name="T98" fmla="*/ 113 w 239"/>
                  <a:gd name="T99" fmla="*/ 135 h 183"/>
                  <a:gd name="T100" fmla="*/ 115 w 239"/>
                  <a:gd name="T101" fmla="*/ 135 h 183"/>
                  <a:gd name="T102" fmla="*/ 115 w 239"/>
                  <a:gd name="T103" fmla="*/ 136 h 183"/>
                  <a:gd name="T104" fmla="*/ 95 w 239"/>
                  <a:gd name="T105" fmla="*/ 151 h 183"/>
                  <a:gd name="T106" fmla="*/ 149 w 239"/>
                  <a:gd name="T107" fmla="*/ 149 h 183"/>
                  <a:gd name="T108" fmla="*/ 144 w 239"/>
                  <a:gd name="T109" fmla="*/ 151 h 183"/>
                  <a:gd name="T110" fmla="*/ 144 w 239"/>
                  <a:gd name="T111" fmla="*/ 151 h 183"/>
                  <a:gd name="T112" fmla="*/ 124 w 239"/>
                  <a:gd name="T113" fmla="*/ 136 h 183"/>
                  <a:gd name="T114" fmla="*/ 124 w 239"/>
                  <a:gd name="T115" fmla="*/ 135 h 183"/>
                  <a:gd name="T116" fmla="*/ 126 w 239"/>
                  <a:gd name="T117" fmla="*/ 135 h 183"/>
                  <a:gd name="T118" fmla="*/ 149 w 239"/>
                  <a:gd name="T119" fmla="*/ 144 h 183"/>
                  <a:gd name="T120" fmla="*/ 149 w 239"/>
                  <a:gd name="T121" fmla="*/ 149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39" h="183">
                    <a:moveTo>
                      <a:pt x="139" y="134"/>
                    </a:moveTo>
                    <a:cubicBezTo>
                      <a:pt x="158" y="131"/>
                      <a:pt x="185" y="124"/>
                      <a:pt x="205" y="103"/>
                    </a:cubicBezTo>
                    <a:cubicBezTo>
                      <a:pt x="228" y="80"/>
                      <a:pt x="239" y="46"/>
                      <a:pt x="236" y="2"/>
                    </a:cubicBezTo>
                    <a:cubicBezTo>
                      <a:pt x="236" y="1"/>
                      <a:pt x="235" y="0"/>
                      <a:pt x="234" y="1"/>
                    </a:cubicBezTo>
                    <a:cubicBezTo>
                      <a:pt x="233" y="1"/>
                      <a:pt x="232" y="2"/>
                      <a:pt x="232" y="3"/>
                    </a:cubicBezTo>
                    <a:cubicBezTo>
                      <a:pt x="234" y="45"/>
                      <a:pt x="225" y="78"/>
                      <a:pt x="203" y="100"/>
                    </a:cubicBezTo>
                    <a:cubicBezTo>
                      <a:pt x="177" y="126"/>
                      <a:pt x="140" y="130"/>
                      <a:pt x="126" y="131"/>
                    </a:cubicBezTo>
                    <a:cubicBezTo>
                      <a:pt x="125" y="131"/>
                      <a:pt x="123" y="131"/>
                      <a:pt x="122" y="131"/>
                    </a:cubicBezTo>
                    <a:cubicBezTo>
                      <a:pt x="121" y="131"/>
                      <a:pt x="120" y="131"/>
                      <a:pt x="119" y="131"/>
                    </a:cubicBezTo>
                    <a:cubicBezTo>
                      <a:pt x="118" y="131"/>
                      <a:pt x="118" y="131"/>
                      <a:pt x="116" y="131"/>
                    </a:cubicBezTo>
                    <a:cubicBezTo>
                      <a:pt x="115" y="131"/>
                      <a:pt x="114" y="131"/>
                      <a:pt x="113" y="131"/>
                    </a:cubicBezTo>
                    <a:cubicBezTo>
                      <a:pt x="98" y="130"/>
                      <a:pt x="62" y="126"/>
                      <a:pt x="36" y="100"/>
                    </a:cubicBezTo>
                    <a:cubicBezTo>
                      <a:pt x="14" y="78"/>
                      <a:pt x="4" y="45"/>
                      <a:pt x="7" y="3"/>
                    </a:cubicBezTo>
                    <a:cubicBezTo>
                      <a:pt x="7" y="2"/>
                      <a:pt x="6" y="1"/>
                      <a:pt x="5" y="1"/>
                    </a:cubicBezTo>
                    <a:cubicBezTo>
                      <a:pt x="4" y="0"/>
                      <a:pt x="3" y="1"/>
                      <a:pt x="3" y="2"/>
                    </a:cubicBezTo>
                    <a:cubicBezTo>
                      <a:pt x="0" y="46"/>
                      <a:pt x="10" y="80"/>
                      <a:pt x="33" y="103"/>
                    </a:cubicBezTo>
                    <a:cubicBezTo>
                      <a:pt x="54" y="124"/>
                      <a:pt x="81" y="131"/>
                      <a:pt x="99" y="134"/>
                    </a:cubicBezTo>
                    <a:cubicBezTo>
                      <a:pt x="93" y="136"/>
                      <a:pt x="88" y="138"/>
                      <a:pt x="86" y="142"/>
                    </a:cubicBezTo>
                    <a:cubicBezTo>
                      <a:pt x="85" y="144"/>
                      <a:pt x="84" y="147"/>
                      <a:pt x="87" y="151"/>
                    </a:cubicBezTo>
                    <a:cubicBezTo>
                      <a:pt x="89" y="154"/>
                      <a:pt x="92" y="155"/>
                      <a:pt x="95" y="155"/>
                    </a:cubicBezTo>
                    <a:cubicBezTo>
                      <a:pt x="102" y="155"/>
                      <a:pt x="110" y="148"/>
                      <a:pt x="115" y="142"/>
                    </a:cubicBezTo>
                    <a:cubicBezTo>
                      <a:pt x="115" y="171"/>
                      <a:pt x="115" y="171"/>
                      <a:pt x="115" y="171"/>
                    </a:cubicBezTo>
                    <a:cubicBezTo>
                      <a:pt x="115" y="174"/>
                      <a:pt x="114" y="176"/>
                      <a:pt x="113" y="177"/>
                    </a:cubicBezTo>
                    <a:cubicBezTo>
                      <a:pt x="110" y="180"/>
                      <a:pt x="104" y="179"/>
                      <a:pt x="104" y="179"/>
                    </a:cubicBezTo>
                    <a:cubicBezTo>
                      <a:pt x="103" y="179"/>
                      <a:pt x="102" y="180"/>
                      <a:pt x="102" y="181"/>
                    </a:cubicBezTo>
                    <a:cubicBezTo>
                      <a:pt x="102" y="182"/>
                      <a:pt x="102" y="183"/>
                      <a:pt x="103" y="183"/>
                    </a:cubicBezTo>
                    <a:cubicBezTo>
                      <a:pt x="103" y="183"/>
                      <a:pt x="104" y="183"/>
                      <a:pt x="105" y="183"/>
                    </a:cubicBezTo>
                    <a:cubicBezTo>
                      <a:pt x="107" y="183"/>
                      <a:pt x="112" y="183"/>
                      <a:pt x="115" y="180"/>
                    </a:cubicBezTo>
                    <a:cubicBezTo>
                      <a:pt x="118" y="178"/>
                      <a:pt x="119" y="175"/>
                      <a:pt x="119" y="171"/>
                    </a:cubicBezTo>
                    <a:cubicBezTo>
                      <a:pt x="119" y="137"/>
                      <a:pt x="119" y="137"/>
                      <a:pt x="119" y="137"/>
                    </a:cubicBezTo>
                    <a:cubicBezTo>
                      <a:pt x="119" y="137"/>
                      <a:pt x="119" y="137"/>
                      <a:pt x="119" y="137"/>
                    </a:cubicBezTo>
                    <a:cubicBezTo>
                      <a:pt x="119" y="137"/>
                      <a:pt x="120" y="137"/>
                      <a:pt x="120" y="137"/>
                    </a:cubicBezTo>
                    <a:cubicBezTo>
                      <a:pt x="120" y="171"/>
                      <a:pt x="120" y="171"/>
                      <a:pt x="120" y="171"/>
                    </a:cubicBezTo>
                    <a:cubicBezTo>
                      <a:pt x="120" y="175"/>
                      <a:pt x="121" y="178"/>
                      <a:pt x="123" y="180"/>
                    </a:cubicBezTo>
                    <a:cubicBezTo>
                      <a:pt x="127" y="183"/>
                      <a:pt x="131" y="183"/>
                      <a:pt x="134" y="183"/>
                    </a:cubicBezTo>
                    <a:cubicBezTo>
                      <a:pt x="135" y="183"/>
                      <a:pt x="135" y="183"/>
                      <a:pt x="135" y="183"/>
                    </a:cubicBezTo>
                    <a:cubicBezTo>
                      <a:pt x="136" y="183"/>
                      <a:pt x="137" y="182"/>
                      <a:pt x="137" y="181"/>
                    </a:cubicBezTo>
                    <a:cubicBezTo>
                      <a:pt x="137" y="180"/>
                      <a:pt x="136" y="179"/>
                      <a:pt x="135" y="179"/>
                    </a:cubicBezTo>
                    <a:cubicBezTo>
                      <a:pt x="135" y="179"/>
                      <a:pt x="129" y="180"/>
                      <a:pt x="126" y="177"/>
                    </a:cubicBezTo>
                    <a:cubicBezTo>
                      <a:pt x="124" y="176"/>
                      <a:pt x="124" y="174"/>
                      <a:pt x="124" y="171"/>
                    </a:cubicBezTo>
                    <a:cubicBezTo>
                      <a:pt x="124" y="142"/>
                      <a:pt x="124" y="142"/>
                      <a:pt x="124" y="142"/>
                    </a:cubicBezTo>
                    <a:cubicBezTo>
                      <a:pt x="129" y="148"/>
                      <a:pt x="137" y="155"/>
                      <a:pt x="144" y="155"/>
                    </a:cubicBezTo>
                    <a:cubicBezTo>
                      <a:pt x="144" y="155"/>
                      <a:pt x="144" y="155"/>
                      <a:pt x="144" y="155"/>
                    </a:cubicBezTo>
                    <a:cubicBezTo>
                      <a:pt x="147" y="155"/>
                      <a:pt x="150" y="154"/>
                      <a:pt x="152" y="151"/>
                    </a:cubicBezTo>
                    <a:cubicBezTo>
                      <a:pt x="155" y="147"/>
                      <a:pt x="154" y="144"/>
                      <a:pt x="153" y="142"/>
                    </a:cubicBezTo>
                    <a:cubicBezTo>
                      <a:pt x="151" y="138"/>
                      <a:pt x="145" y="136"/>
                      <a:pt x="139" y="134"/>
                    </a:cubicBezTo>
                    <a:close/>
                    <a:moveTo>
                      <a:pt x="95" y="151"/>
                    </a:moveTo>
                    <a:cubicBezTo>
                      <a:pt x="93" y="151"/>
                      <a:pt x="91" y="151"/>
                      <a:pt x="90" y="149"/>
                    </a:cubicBezTo>
                    <a:cubicBezTo>
                      <a:pt x="88" y="147"/>
                      <a:pt x="89" y="145"/>
                      <a:pt x="89" y="144"/>
                    </a:cubicBezTo>
                    <a:cubicBezTo>
                      <a:pt x="92" y="140"/>
                      <a:pt x="104" y="136"/>
                      <a:pt x="113" y="135"/>
                    </a:cubicBezTo>
                    <a:cubicBezTo>
                      <a:pt x="114" y="135"/>
                      <a:pt x="114" y="135"/>
                      <a:pt x="115" y="135"/>
                    </a:cubicBezTo>
                    <a:cubicBezTo>
                      <a:pt x="115" y="136"/>
                      <a:pt x="115" y="136"/>
                      <a:pt x="115" y="136"/>
                    </a:cubicBezTo>
                    <a:cubicBezTo>
                      <a:pt x="110" y="142"/>
                      <a:pt x="101" y="151"/>
                      <a:pt x="95" y="151"/>
                    </a:cubicBezTo>
                    <a:close/>
                    <a:moveTo>
                      <a:pt x="149" y="149"/>
                    </a:moveTo>
                    <a:cubicBezTo>
                      <a:pt x="147" y="151"/>
                      <a:pt x="146" y="151"/>
                      <a:pt x="144" y="151"/>
                    </a:cubicBezTo>
                    <a:cubicBezTo>
                      <a:pt x="144" y="151"/>
                      <a:pt x="144" y="151"/>
                      <a:pt x="144" y="151"/>
                    </a:cubicBezTo>
                    <a:cubicBezTo>
                      <a:pt x="138" y="151"/>
                      <a:pt x="129" y="142"/>
                      <a:pt x="124" y="136"/>
                    </a:cubicBezTo>
                    <a:cubicBezTo>
                      <a:pt x="124" y="135"/>
                      <a:pt x="124" y="135"/>
                      <a:pt x="124" y="135"/>
                    </a:cubicBezTo>
                    <a:cubicBezTo>
                      <a:pt x="124" y="135"/>
                      <a:pt x="125" y="135"/>
                      <a:pt x="126" y="135"/>
                    </a:cubicBezTo>
                    <a:cubicBezTo>
                      <a:pt x="135" y="136"/>
                      <a:pt x="147" y="140"/>
                      <a:pt x="149" y="144"/>
                    </a:cubicBezTo>
                    <a:cubicBezTo>
                      <a:pt x="150" y="145"/>
                      <a:pt x="150" y="147"/>
                      <a:pt x="149" y="14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1219170"/>
                <a:endParaRPr lang="zh-CN" altLang="en-US" sz="2400">
                  <a:solidFill>
                    <a:srgbClr val="333333"/>
                  </a:solidFill>
                  <a:latin typeface="Calibri"/>
                  <a:ea typeface="宋体" panose="02010600030101010101" pitchFamily="2" charset="-122"/>
                </a:endParaRPr>
              </a:p>
            </p:txBody>
          </p:sp>
          <p:sp>
            <p:nvSpPr>
              <p:cNvPr id="6878" name="Freeform 3839"/>
              <p:cNvSpPr/>
              <p:nvPr/>
            </p:nvSpPr>
            <p:spPr bwMode="auto">
              <a:xfrm>
                <a:off x="12061826" y="2092325"/>
                <a:ext cx="95250" cy="88900"/>
              </a:xfrm>
              <a:custGeom>
                <a:avLst/>
                <a:gdLst>
                  <a:gd name="T0" fmla="*/ 20 w 30"/>
                  <a:gd name="T1" fmla="*/ 9 h 28"/>
                  <a:gd name="T2" fmla="*/ 6 w 30"/>
                  <a:gd name="T3" fmla="*/ 28 h 28"/>
                  <a:gd name="T4" fmla="*/ 27 w 30"/>
                  <a:gd name="T5" fmla="*/ 0 h 28"/>
                  <a:gd name="T6" fmla="*/ 5 w 30"/>
                  <a:gd name="T7" fmla="*/ 28 h 28"/>
                  <a:gd name="T8" fmla="*/ 20 w 30"/>
                  <a:gd name="T9" fmla="*/ 9 h 28"/>
                </a:gdLst>
                <a:ahLst/>
                <a:cxnLst>
                  <a:cxn ang="0">
                    <a:pos x="T0" y="T1"/>
                  </a:cxn>
                  <a:cxn ang="0">
                    <a:pos x="T2" y="T3"/>
                  </a:cxn>
                  <a:cxn ang="0">
                    <a:pos x="T4" y="T5"/>
                  </a:cxn>
                  <a:cxn ang="0">
                    <a:pos x="T6" y="T7"/>
                  </a:cxn>
                  <a:cxn ang="0">
                    <a:pos x="T8" y="T9"/>
                  </a:cxn>
                </a:cxnLst>
                <a:rect l="0" t="0" r="r" b="b"/>
                <a:pathLst>
                  <a:path w="30" h="28">
                    <a:moveTo>
                      <a:pt x="20" y="9"/>
                    </a:moveTo>
                    <a:cubicBezTo>
                      <a:pt x="13" y="16"/>
                      <a:pt x="9" y="24"/>
                      <a:pt x="6" y="28"/>
                    </a:cubicBezTo>
                    <a:cubicBezTo>
                      <a:pt x="30" y="26"/>
                      <a:pt x="27" y="0"/>
                      <a:pt x="27" y="0"/>
                    </a:cubicBezTo>
                    <a:cubicBezTo>
                      <a:pt x="0" y="3"/>
                      <a:pt x="5" y="25"/>
                      <a:pt x="5" y="28"/>
                    </a:cubicBezTo>
                    <a:cubicBezTo>
                      <a:pt x="10" y="18"/>
                      <a:pt x="20" y="9"/>
                      <a:pt x="20" y="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1219170"/>
                <a:endParaRPr lang="zh-CN" altLang="en-US" sz="2400">
                  <a:solidFill>
                    <a:srgbClr val="333333"/>
                  </a:solidFill>
                  <a:latin typeface="Calibri"/>
                  <a:ea typeface="宋体" panose="02010600030101010101" pitchFamily="2" charset="-122"/>
                </a:endParaRPr>
              </a:p>
            </p:txBody>
          </p:sp>
          <p:sp>
            <p:nvSpPr>
              <p:cNvPr id="6879" name="Freeform 3840"/>
              <p:cNvSpPr/>
              <p:nvPr/>
            </p:nvSpPr>
            <p:spPr bwMode="auto">
              <a:xfrm>
                <a:off x="12074526" y="2190750"/>
                <a:ext cx="92075" cy="88900"/>
              </a:xfrm>
              <a:custGeom>
                <a:avLst/>
                <a:gdLst>
                  <a:gd name="T0" fmla="*/ 5 w 29"/>
                  <a:gd name="T1" fmla="*/ 28 h 28"/>
                  <a:gd name="T2" fmla="*/ 19 w 29"/>
                  <a:gd name="T3" fmla="*/ 9 h 28"/>
                  <a:gd name="T4" fmla="*/ 6 w 29"/>
                  <a:gd name="T5" fmla="*/ 28 h 28"/>
                  <a:gd name="T6" fmla="*/ 26 w 29"/>
                  <a:gd name="T7" fmla="*/ 0 h 28"/>
                  <a:gd name="T8" fmla="*/ 5 w 29"/>
                  <a:gd name="T9" fmla="*/ 28 h 28"/>
                </a:gdLst>
                <a:ahLst/>
                <a:cxnLst>
                  <a:cxn ang="0">
                    <a:pos x="T0" y="T1"/>
                  </a:cxn>
                  <a:cxn ang="0">
                    <a:pos x="T2" y="T3"/>
                  </a:cxn>
                  <a:cxn ang="0">
                    <a:pos x="T4" y="T5"/>
                  </a:cxn>
                  <a:cxn ang="0">
                    <a:pos x="T6" y="T7"/>
                  </a:cxn>
                  <a:cxn ang="0">
                    <a:pos x="T8" y="T9"/>
                  </a:cxn>
                </a:cxnLst>
                <a:rect l="0" t="0" r="r" b="b"/>
                <a:pathLst>
                  <a:path w="29" h="28">
                    <a:moveTo>
                      <a:pt x="5" y="28"/>
                    </a:moveTo>
                    <a:cubicBezTo>
                      <a:pt x="10" y="18"/>
                      <a:pt x="19" y="9"/>
                      <a:pt x="19" y="9"/>
                    </a:cubicBezTo>
                    <a:cubicBezTo>
                      <a:pt x="12" y="16"/>
                      <a:pt x="8" y="23"/>
                      <a:pt x="6" y="28"/>
                    </a:cubicBezTo>
                    <a:cubicBezTo>
                      <a:pt x="29" y="26"/>
                      <a:pt x="26" y="0"/>
                      <a:pt x="26" y="0"/>
                    </a:cubicBezTo>
                    <a:cubicBezTo>
                      <a:pt x="0" y="2"/>
                      <a:pt x="4" y="25"/>
                      <a:pt x="5" y="28"/>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1219170"/>
                <a:endParaRPr lang="zh-CN" altLang="en-US" sz="2400">
                  <a:solidFill>
                    <a:srgbClr val="333333"/>
                  </a:solidFill>
                  <a:latin typeface="Calibri"/>
                  <a:ea typeface="宋体" panose="02010600030101010101" pitchFamily="2" charset="-122"/>
                </a:endParaRPr>
              </a:p>
            </p:txBody>
          </p:sp>
          <p:sp>
            <p:nvSpPr>
              <p:cNvPr id="6880" name="Freeform 3841"/>
              <p:cNvSpPr/>
              <p:nvPr/>
            </p:nvSpPr>
            <p:spPr bwMode="auto">
              <a:xfrm>
                <a:off x="12093576" y="2270125"/>
                <a:ext cx="92075" cy="85725"/>
              </a:xfrm>
              <a:custGeom>
                <a:avLst/>
                <a:gdLst>
                  <a:gd name="T0" fmla="*/ 5 w 29"/>
                  <a:gd name="T1" fmla="*/ 27 h 27"/>
                  <a:gd name="T2" fmla="*/ 20 w 29"/>
                  <a:gd name="T3" fmla="*/ 9 h 27"/>
                  <a:gd name="T4" fmla="*/ 6 w 29"/>
                  <a:gd name="T5" fmla="*/ 27 h 27"/>
                  <a:gd name="T6" fmla="*/ 27 w 29"/>
                  <a:gd name="T7" fmla="*/ 0 h 27"/>
                  <a:gd name="T8" fmla="*/ 5 w 29"/>
                  <a:gd name="T9" fmla="*/ 27 h 27"/>
                </a:gdLst>
                <a:ahLst/>
                <a:cxnLst>
                  <a:cxn ang="0">
                    <a:pos x="T0" y="T1"/>
                  </a:cxn>
                  <a:cxn ang="0">
                    <a:pos x="T2" y="T3"/>
                  </a:cxn>
                  <a:cxn ang="0">
                    <a:pos x="T4" y="T5"/>
                  </a:cxn>
                  <a:cxn ang="0">
                    <a:pos x="T6" y="T7"/>
                  </a:cxn>
                  <a:cxn ang="0">
                    <a:pos x="T8" y="T9"/>
                  </a:cxn>
                </a:cxnLst>
                <a:rect l="0" t="0" r="r" b="b"/>
                <a:pathLst>
                  <a:path w="29" h="27">
                    <a:moveTo>
                      <a:pt x="5" y="27"/>
                    </a:moveTo>
                    <a:cubicBezTo>
                      <a:pt x="10" y="17"/>
                      <a:pt x="20" y="9"/>
                      <a:pt x="20" y="9"/>
                    </a:cubicBezTo>
                    <a:cubicBezTo>
                      <a:pt x="13" y="16"/>
                      <a:pt x="9" y="23"/>
                      <a:pt x="6" y="27"/>
                    </a:cubicBezTo>
                    <a:cubicBezTo>
                      <a:pt x="29" y="26"/>
                      <a:pt x="27" y="0"/>
                      <a:pt x="27" y="0"/>
                    </a:cubicBezTo>
                    <a:cubicBezTo>
                      <a:pt x="0" y="2"/>
                      <a:pt x="5" y="24"/>
                      <a:pt x="5" y="2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1219170"/>
                <a:endParaRPr lang="zh-CN" altLang="en-US" sz="2400">
                  <a:solidFill>
                    <a:srgbClr val="333333"/>
                  </a:solidFill>
                  <a:latin typeface="Calibri"/>
                  <a:ea typeface="宋体" panose="02010600030101010101" pitchFamily="2" charset="-122"/>
                </a:endParaRPr>
              </a:p>
            </p:txBody>
          </p:sp>
          <p:sp>
            <p:nvSpPr>
              <p:cNvPr id="6881" name="Freeform 3842"/>
              <p:cNvSpPr/>
              <p:nvPr/>
            </p:nvSpPr>
            <p:spPr bwMode="auto">
              <a:xfrm>
                <a:off x="12125326" y="2333625"/>
                <a:ext cx="111125" cy="101600"/>
              </a:xfrm>
              <a:custGeom>
                <a:avLst/>
                <a:gdLst>
                  <a:gd name="T0" fmla="*/ 12 w 35"/>
                  <a:gd name="T1" fmla="*/ 32 h 32"/>
                  <a:gd name="T2" fmla="*/ 21 w 35"/>
                  <a:gd name="T3" fmla="*/ 11 h 32"/>
                  <a:gd name="T4" fmla="*/ 13 w 35"/>
                  <a:gd name="T5" fmla="*/ 32 h 32"/>
                  <a:gd name="T6" fmla="*/ 25 w 35"/>
                  <a:gd name="T7" fmla="*/ 0 h 32"/>
                  <a:gd name="T8" fmla="*/ 12 w 35"/>
                  <a:gd name="T9" fmla="*/ 32 h 32"/>
                </a:gdLst>
                <a:ahLst/>
                <a:cxnLst>
                  <a:cxn ang="0">
                    <a:pos x="T0" y="T1"/>
                  </a:cxn>
                  <a:cxn ang="0">
                    <a:pos x="T2" y="T3"/>
                  </a:cxn>
                  <a:cxn ang="0">
                    <a:pos x="T4" y="T5"/>
                  </a:cxn>
                  <a:cxn ang="0">
                    <a:pos x="T6" y="T7"/>
                  </a:cxn>
                  <a:cxn ang="0">
                    <a:pos x="T8" y="T9"/>
                  </a:cxn>
                </a:cxnLst>
                <a:rect l="0" t="0" r="r" b="b"/>
                <a:pathLst>
                  <a:path w="35" h="32">
                    <a:moveTo>
                      <a:pt x="12" y="32"/>
                    </a:moveTo>
                    <a:cubicBezTo>
                      <a:pt x="14" y="21"/>
                      <a:pt x="21" y="11"/>
                      <a:pt x="21" y="11"/>
                    </a:cubicBezTo>
                    <a:cubicBezTo>
                      <a:pt x="16" y="19"/>
                      <a:pt x="14" y="27"/>
                      <a:pt x="13" y="32"/>
                    </a:cubicBezTo>
                    <a:cubicBezTo>
                      <a:pt x="35" y="24"/>
                      <a:pt x="25" y="0"/>
                      <a:pt x="25" y="0"/>
                    </a:cubicBezTo>
                    <a:cubicBezTo>
                      <a:pt x="0" y="9"/>
                      <a:pt x="10" y="30"/>
                      <a:pt x="12" y="3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1219170"/>
                <a:endParaRPr lang="zh-CN" altLang="en-US" sz="2400">
                  <a:solidFill>
                    <a:srgbClr val="333333"/>
                  </a:solidFill>
                  <a:latin typeface="Calibri"/>
                  <a:ea typeface="宋体" panose="02010600030101010101" pitchFamily="2" charset="-122"/>
                </a:endParaRPr>
              </a:p>
            </p:txBody>
          </p:sp>
          <p:sp>
            <p:nvSpPr>
              <p:cNvPr id="6882" name="Freeform 3843"/>
              <p:cNvSpPr/>
              <p:nvPr/>
            </p:nvSpPr>
            <p:spPr bwMode="auto">
              <a:xfrm>
                <a:off x="12185651" y="2387600"/>
                <a:ext cx="117475" cy="111125"/>
              </a:xfrm>
              <a:custGeom>
                <a:avLst/>
                <a:gdLst>
                  <a:gd name="T0" fmla="*/ 20 w 37"/>
                  <a:gd name="T1" fmla="*/ 12 h 35"/>
                  <a:gd name="T2" fmla="*/ 18 w 37"/>
                  <a:gd name="T3" fmla="*/ 34 h 35"/>
                  <a:gd name="T4" fmla="*/ 22 w 37"/>
                  <a:gd name="T5" fmla="*/ 0 h 35"/>
                  <a:gd name="T6" fmla="*/ 17 w 37"/>
                  <a:gd name="T7" fmla="*/ 35 h 35"/>
                  <a:gd name="T8" fmla="*/ 20 w 37"/>
                  <a:gd name="T9" fmla="*/ 12 h 35"/>
                </a:gdLst>
                <a:ahLst/>
                <a:cxnLst>
                  <a:cxn ang="0">
                    <a:pos x="T0" y="T1"/>
                  </a:cxn>
                  <a:cxn ang="0">
                    <a:pos x="T2" y="T3"/>
                  </a:cxn>
                  <a:cxn ang="0">
                    <a:pos x="T4" y="T5"/>
                  </a:cxn>
                  <a:cxn ang="0">
                    <a:pos x="T6" y="T7"/>
                  </a:cxn>
                  <a:cxn ang="0">
                    <a:pos x="T8" y="T9"/>
                  </a:cxn>
                </a:cxnLst>
                <a:rect l="0" t="0" r="r" b="b"/>
                <a:pathLst>
                  <a:path w="37" h="35">
                    <a:moveTo>
                      <a:pt x="20" y="12"/>
                    </a:moveTo>
                    <a:cubicBezTo>
                      <a:pt x="18" y="21"/>
                      <a:pt x="18" y="30"/>
                      <a:pt x="18" y="34"/>
                    </a:cubicBezTo>
                    <a:cubicBezTo>
                      <a:pt x="37" y="21"/>
                      <a:pt x="22" y="0"/>
                      <a:pt x="22" y="0"/>
                    </a:cubicBezTo>
                    <a:cubicBezTo>
                      <a:pt x="0" y="16"/>
                      <a:pt x="15" y="33"/>
                      <a:pt x="17" y="35"/>
                    </a:cubicBezTo>
                    <a:cubicBezTo>
                      <a:pt x="16" y="24"/>
                      <a:pt x="20" y="12"/>
                      <a:pt x="20" y="1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1219170"/>
                <a:endParaRPr lang="zh-CN" altLang="en-US" sz="2400">
                  <a:solidFill>
                    <a:srgbClr val="333333"/>
                  </a:solidFill>
                  <a:latin typeface="Calibri"/>
                  <a:ea typeface="宋体" panose="02010600030101010101" pitchFamily="2" charset="-122"/>
                </a:endParaRPr>
              </a:p>
            </p:txBody>
          </p:sp>
          <p:sp>
            <p:nvSpPr>
              <p:cNvPr id="6883" name="Freeform 3844"/>
              <p:cNvSpPr/>
              <p:nvPr/>
            </p:nvSpPr>
            <p:spPr bwMode="auto">
              <a:xfrm>
                <a:off x="12271376" y="2422525"/>
                <a:ext cx="117475" cy="111125"/>
              </a:xfrm>
              <a:custGeom>
                <a:avLst/>
                <a:gdLst>
                  <a:gd name="T0" fmla="*/ 22 w 37"/>
                  <a:gd name="T1" fmla="*/ 35 h 35"/>
                  <a:gd name="T2" fmla="*/ 18 w 37"/>
                  <a:gd name="T3" fmla="*/ 12 h 35"/>
                  <a:gd name="T4" fmla="*/ 23 w 37"/>
                  <a:gd name="T5" fmla="*/ 34 h 35"/>
                  <a:gd name="T6" fmla="*/ 16 w 37"/>
                  <a:gd name="T7" fmla="*/ 0 h 35"/>
                  <a:gd name="T8" fmla="*/ 22 w 37"/>
                  <a:gd name="T9" fmla="*/ 35 h 35"/>
                </a:gdLst>
                <a:ahLst/>
                <a:cxnLst>
                  <a:cxn ang="0">
                    <a:pos x="T0" y="T1"/>
                  </a:cxn>
                  <a:cxn ang="0">
                    <a:pos x="T2" y="T3"/>
                  </a:cxn>
                  <a:cxn ang="0">
                    <a:pos x="T4" y="T5"/>
                  </a:cxn>
                  <a:cxn ang="0">
                    <a:pos x="T6" y="T7"/>
                  </a:cxn>
                  <a:cxn ang="0">
                    <a:pos x="T8" y="T9"/>
                  </a:cxn>
                </a:cxnLst>
                <a:rect l="0" t="0" r="r" b="b"/>
                <a:pathLst>
                  <a:path w="37" h="35">
                    <a:moveTo>
                      <a:pt x="22" y="35"/>
                    </a:moveTo>
                    <a:cubicBezTo>
                      <a:pt x="18" y="24"/>
                      <a:pt x="18" y="12"/>
                      <a:pt x="18" y="12"/>
                    </a:cubicBezTo>
                    <a:cubicBezTo>
                      <a:pt x="19" y="21"/>
                      <a:pt x="22" y="30"/>
                      <a:pt x="23" y="34"/>
                    </a:cubicBezTo>
                    <a:cubicBezTo>
                      <a:pt x="37" y="16"/>
                      <a:pt x="16" y="0"/>
                      <a:pt x="16" y="0"/>
                    </a:cubicBezTo>
                    <a:cubicBezTo>
                      <a:pt x="0" y="22"/>
                      <a:pt x="20" y="34"/>
                      <a:pt x="22" y="3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1219170"/>
                <a:endParaRPr lang="zh-CN" altLang="en-US" sz="2400">
                  <a:solidFill>
                    <a:srgbClr val="333333"/>
                  </a:solidFill>
                  <a:latin typeface="Calibri"/>
                  <a:ea typeface="宋体" panose="02010600030101010101" pitchFamily="2" charset="-122"/>
                </a:endParaRPr>
              </a:p>
            </p:txBody>
          </p:sp>
          <p:sp>
            <p:nvSpPr>
              <p:cNvPr id="6884" name="Freeform 3845"/>
              <p:cNvSpPr/>
              <p:nvPr/>
            </p:nvSpPr>
            <p:spPr bwMode="auto">
              <a:xfrm>
                <a:off x="12195176" y="2530475"/>
                <a:ext cx="111125" cy="117475"/>
              </a:xfrm>
              <a:custGeom>
                <a:avLst/>
                <a:gdLst>
                  <a:gd name="T0" fmla="*/ 34 w 35"/>
                  <a:gd name="T1" fmla="*/ 13 h 37"/>
                  <a:gd name="T2" fmla="*/ 0 w 35"/>
                  <a:gd name="T3" fmla="*/ 21 h 37"/>
                  <a:gd name="T4" fmla="*/ 35 w 35"/>
                  <a:gd name="T5" fmla="*/ 14 h 37"/>
                  <a:gd name="T6" fmla="*/ 12 w 35"/>
                  <a:gd name="T7" fmla="*/ 19 h 37"/>
                  <a:gd name="T8" fmla="*/ 34 w 35"/>
                  <a:gd name="T9" fmla="*/ 13 h 37"/>
                </a:gdLst>
                <a:ahLst/>
                <a:cxnLst>
                  <a:cxn ang="0">
                    <a:pos x="T0" y="T1"/>
                  </a:cxn>
                  <a:cxn ang="0">
                    <a:pos x="T2" y="T3"/>
                  </a:cxn>
                  <a:cxn ang="0">
                    <a:pos x="T4" y="T5"/>
                  </a:cxn>
                  <a:cxn ang="0">
                    <a:pos x="T6" y="T7"/>
                  </a:cxn>
                  <a:cxn ang="0">
                    <a:pos x="T8" y="T9"/>
                  </a:cxn>
                </a:cxnLst>
                <a:rect l="0" t="0" r="r" b="b"/>
                <a:pathLst>
                  <a:path w="35" h="37">
                    <a:moveTo>
                      <a:pt x="34" y="13"/>
                    </a:moveTo>
                    <a:cubicBezTo>
                      <a:pt x="16" y="0"/>
                      <a:pt x="0" y="21"/>
                      <a:pt x="0" y="21"/>
                    </a:cubicBezTo>
                    <a:cubicBezTo>
                      <a:pt x="22" y="37"/>
                      <a:pt x="34" y="17"/>
                      <a:pt x="35" y="14"/>
                    </a:cubicBezTo>
                    <a:cubicBezTo>
                      <a:pt x="25" y="18"/>
                      <a:pt x="12" y="19"/>
                      <a:pt x="12" y="19"/>
                    </a:cubicBezTo>
                    <a:cubicBezTo>
                      <a:pt x="22" y="18"/>
                      <a:pt x="30" y="15"/>
                      <a:pt x="34" y="1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1219170"/>
                <a:endParaRPr lang="zh-CN" altLang="en-US" sz="2400">
                  <a:solidFill>
                    <a:srgbClr val="333333"/>
                  </a:solidFill>
                  <a:latin typeface="Calibri"/>
                  <a:ea typeface="宋体" panose="02010600030101010101" pitchFamily="2" charset="-122"/>
                </a:endParaRPr>
              </a:p>
            </p:txBody>
          </p:sp>
          <p:sp>
            <p:nvSpPr>
              <p:cNvPr id="6885" name="Freeform 3846"/>
              <p:cNvSpPr/>
              <p:nvPr/>
            </p:nvSpPr>
            <p:spPr bwMode="auto">
              <a:xfrm>
                <a:off x="12090401" y="2466975"/>
                <a:ext cx="111125" cy="120650"/>
              </a:xfrm>
              <a:custGeom>
                <a:avLst/>
                <a:gdLst>
                  <a:gd name="T0" fmla="*/ 12 w 35"/>
                  <a:gd name="T1" fmla="*/ 17 h 38"/>
                  <a:gd name="T2" fmla="*/ 35 w 35"/>
                  <a:gd name="T3" fmla="*/ 20 h 38"/>
                  <a:gd name="T4" fmla="*/ 0 w 35"/>
                  <a:gd name="T5" fmla="*/ 15 h 38"/>
                  <a:gd name="T6" fmla="*/ 35 w 35"/>
                  <a:gd name="T7" fmla="*/ 21 h 38"/>
                  <a:gd name="T8" fmla="*/ 12 w 35"/>
                  <a:gd name="T9" fmla="*/ 17 h 38"/>
                </a:gdLst>
                <a:ahLst/>
                <a:cxnLst>
                  <a:cxn ang="0">
                    <a:pos x="T0" y="T1"/>
                  </a:cxn>
                  <a:cxn ang="0">
                    <a:pos x="T2" y="T3"/>
                  </a:cxn>
                  <a:cxn ang="0">
                    <a:pos x="T4" y="T5"/>
                  </a:cxn>
                  <a:cxn ang="0">
                    <a:pos x="T6" y="T7"/>
                  </a:cxn>
                  <a:cxn ang="0">
                    <a:pos x="T8" y="T9"/>
                  </a:cxn>
                </a:cxnLst>
                <a:rect l="0" t="0" r="r" b="b"/>
                <a:pathLst>
                  <a:path w="35" h="38">
                    <a:moveTo>
                      <a:pt x="12" y="17"/>
                    </a:moveTo>
                    <a:cubicBezTo>
                      <a:pt x="21" y="20"/>
                      <a:pt x="30" y="20"/>
                      <a:pt x="35" y="20"/>
                    </a:cubicBezTo>
                    <a:cubicBezTo>
                      <a:pt x="22" y="0"/>
                      <a:pt x="0" y="15"/>
                      <a:pt x="0" y="15"/>
                    </a:cubicBezTo>
                    <a:cubicBezTo>
                      <a:pt x="16" y="38"/>
                      <a:pt x="33" y="23"/>
                      <a:pt x="35" y="21"/>
                    </a:cubicBezTo>
                    <a:cubicBezTo>
                      <a:pt x="24" y="21"/>
                      <a:pt x="12" y="17"/>
                      <a:pt x="12" y="1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1219170"/>
                <a:endParaRPr lang="zh-CN" altLang="en-US" sz="2400">
                  <a:solidFill>
                    <a:srgbClr val="333333"/>
                  </a:solidFill>
                  <a:latin typeface="Calibri"/>
                  <a:ea typeface="宋体" panose="02010600030101010101" pitchFamily="2" charset="-122"/>
                </a:endParaRPr>
              </a:p>
            </p:txBody>
          </p:sp>
          <p:sp>
            <p:nvSpPr>
              <p:cNvPr id="6886" name="Freeform 3847"/>
              <p:cNvSpPr/>
              <p:nvPr/>
            </p:nvSpPr>
            <p:spPr bwMode="auto">
              <a:xfrm>
                <a:off x="12026901" y="2390775"/>
                <a:ext cx="95250" cy="104775"/>
              </a:xfrm>
              <a:custGeom>
                <a:avLst/>
                <a:gdLst>
                  <a:gd name="T0" fmla="*/ 30 w 30"/>
                  <a:gd name="T1" fmla="*/ 24 h 33"/>
                  <a:gd name="T2" fmla="*/ 10 w 30"/>
                  <a:gd name="T3" fmla="*/ 13 h 33"/>
                  <a:gd name="T4" fmla="*/ 30 w 30"/>
                  <a:gd name="T5" fmla="*/ 23 h 33"/>
                  <a:gd name="T6" fmla="*/ 0 w 30"/>
                  <a:gd name="T7" fmla="*/ 7 h 33"/>
                  <a:gd name="T8" fmla="*/ 30 w 30"/>
                  <a:gd name="T9" fmla="*/ 24 h 33"/>
                </a:gdLst>
                <a:ahLst/>
                <a:cxnLst>
                  <a:cxn ang="0">
                    <a:pos x="T0" y="T1"/>
                  </a:cxn>
                  <a:cxn ang="0">
                    <a:pos x="T2" y="T3"/>
                  </a:cxn>
                  <a:cxn ang="0">
                    <a:pos x="T4" y="T5"/>
                  </a:cxn>
                  <a:cxn ang="0">
                    <a:pos x="T6" y="T7"/>
                  </a:cxn>
                  <a:cxn ang="0">
                    <a:pos x="T8" y="T9"/>
                  </a:cxn>
                </a:cxnLst>
                <a:rect l="0" t="0" r="r" b="b"/>
                <a:pathLst>
                  <a:path w="30" h="33">
                    <a:moveTo>
                      <a:pt x="30" y="24"/>
                    </a:moveTo>
                    <a:cubicBezTo>
                      <a:pt x="19" y="20"/>
                      <a:pt x="10" y="13"/>
                      <a:pt x="10" y="13"/>
                    </a:cubicBezTo>
                    <a:cubicBezTo>
                      <a:pt x="17" y="18"/>
                      <a:pt x="25" y="21"/>
                      <a:pt x="30" y="23"/>
                    </a:cubicBezTo>
                    <a:cubicBezTo>
                      <a:pt x="25" y="0"/>
                      <a:pt x="0" y="7"/>
                      <a:pt x="0" y="7"/>
                    </a:cubicBezTo>
                    <a:cubicBezTo>
                      <a:pt x="6" y="33"/>
                      <a:pt x="27" y="25"/>
                      <a:pt x="30" y="24"/>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1219170"/>
                <a:endParaRPr lang="zh-CN" altLang="en-US" sz="2400">
                  <a:solidFill>
                    <a:srgbClr val="333333"/>
                  </a:solidFill>
                  <a:latin typeface="Calibri"/>
                  <a:ea typeface="宋体" panose="02010600030101010101" pitchFamily="2" charset="-122"/>
                </a:endParaRPr>
              </a:p>
            </p:txBody>
          </p:sp>
          <p:sp>
            <p:nvSpPr>
              <p:cNvPr id="6887" name="Freeform 3848"/>
              <p:cNvSpPr/>
              <p:nvPr/>
            </p:nvSpPr>
            <p:spPr bwMode="auto">
              <a:xfrm>
                <a:off x="11979276" y="2286000"/>
                <a:ext cx="92075" cy="95250"/>
              </a:xfrm>
              <a:custGeom>
                <a:avLst/>
                <a:gdLst>
                  <a:gd name="T0" fmla="*/ 29 w 29"/>
                  <a:gd name="T1" fmla="*/ 24 h 30"/>
                  <a:gd name="T2" fmla="*/ 10 w 29"/>
                  <a:gd name="T3" fmla="*/ 10 h 30"/>
                  <a:gd name="T4" fmla="*/ 29 w 29"/>
                  <a:gd name="T5" fmla="*/ 23 h 30"/>
                  <a:gd name="T6" fmla="*/ 0 w 29"/>
                  <a:gd name="T7" fmla="*/ 3 h 30"/>
                  <a:gd name="T8" fmla="*/ 29 w 29"/>
                  <a:gd name="T9" fmla="*/ 24 h 30"/>
                </a:gdLst>
                <a:ahLst/>
                <a:cxnLst>
                  <a:cxn ang="0">
                    <a:pos x="T0" y="T1"/>
                  </a:cxn>
                  <a:cxn ang="0">
                    <a:pos x="T2" y="T3"/>
                  </a:cxn>
                  <a:cxn ang="0">
                    <a:pos x="T4" y="T5"/>
                  </a:cxn>
                  <a:cxn ang="0">
                    <a:pos x="T6" y="T7"/>
                  </a:cxn>
                  <a:cxn ang="0">
                    <a:pos x="T8" y="T9"/>
                  </a:cxn>
                </a:cxnLst>
                <a:rect l="0" t="0" r="r" b="b"/>
                <a:pathLst>
                  <a:path w="29" h="30">
                    <a:moveTo>
                      <a:pt x="29" y="24"/>
                    </a:moveTo>
                    <a:cubicBezTo>
                      <a:pt x="18" y="19"/>
                      <a:pt x="10" y="10"/>
                      <a:pt x="10" y="10"/>
                    </a:cubicBezTo>
                    <a:cubicBezTo>
                      <a:pt x="17" y="17"/>
                      <a:pt x="24" y="21"/>
                      <a:pt x="29" y="23"/>
                    </a:cubicBezTo>
                    <a:cubicBezTo>
                      <a:pt x="26" y="0"/>
                      <a:pt x="0" y="3"/>
                      <a:pt x="0" y="3"/>
                    </a:cubicBezTo>
                    <a:cubicBezTo>
                      <a:pt x="3" y="30"/>
                      <a:pt x="26" y="25"/>
                      <a:pt x="29" y="24"/>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1219170"/>
                <a:endParaRPr lang="zh-CN" altLang="en-US" sz="2400">
                  <a:solidFill>
                    <a:srgbClr val="333333"/>
                  </a:solidFill>
                  <a:latin typeface="Calibri"/>
                  <a:ea typeface="宋体" panose="02010600030101010101" pitchFamily="2" charset="-122"/>
                </a:endParaRPr>
              </a:p>
            </p:txBody>
          </p:sp>
          <p:sp>
            <p:nvSpPr>
              <p:cNvPr id="6888" name="Freeform 3849"/>
              <p:cNvSpPr/>
              <p:nvPr/>
            </p:nvSpPr>
            <p:spPr bwMode="auto">
              <a:xfrm>
                <a:off x="11957051" y="2181225"/>
                <a:ext cx="95250" cy="88900"/>
              </a:xfrm>
              <a:custGeom>
                <a:avLst/>
                <a:gdLst>
                  <a:gd name="T0" fmla="*/ 26 w 30"/>
                  <a:gd name="T1" fmla="*/ 28 h 28"/>
                  <a:gd name="T2" fmla="*/ 11 w 30"/>
                  <a:gd name="T3" fmla="*/ 9 h 28"/>
                  <a:gd name="T4" fmla="*/ 26 w 30"/>
                  <a:gd name="T5" fmla="*/ 27 h 28"/>
                  <a:gd name="T6" fmla="*/ 4 w 30"/>
                  <a:gd name="T7" fmla="*/ 0 h 28"/>
                  <a:gd name="T8" fmla="*/ 26 w 30"/>
                  <a:gd name="T9" fmla="*/ 28 h 28"/>
                </a:gdLst>
                <a:ahLst/>
                <a:cxnLst>
                  <a:cxn ang="0">
                    <a:pos x="T0" y="T1"/>
                  </a:cxn>
                  <a:cxn ang="0">
                    <a:pos x="T2" y="T3"/>
                  </a:cxn>
                  <a:cxn ang="0">
                    <a:pos x="T4" y="T5"/>
                  </a:cxn>
                  <a:cxn ang="0">
                    <a:pos x="T6" y="T7"/>
                  </a:cxn>
                  <a:cxn ang="0">
                    <a:pos x="T8" y="T9"/>
                  </a:cxn>
                </a:cxnLst>
                <a:rect l="0" t="0" r="r" b="b"/>
                <a:pathLst>
                  <a:path w="30" h="28">
                    <a:moveTo>
                      <a:pt x="26" y="28"/>
                    </a:moveTo>
                    <a:cubicBezTo>
                      <a:pt x="17" y="20"/>
                      <a:pt x="11" y="9"/>
                      <a:pt x="11" y="9"/>
                    </a:cubicBezTo>
                    <a:cubicBezTo>
                      <a:pt x="16" y="18"/>
                      <a:pt x="22" y="24"/>
                      <a:pt x="26" y="27"/>
                    </a:cubicBezTo>
                    <a:cubicBezTo>
                      <a:pt x="30" y="4"/>
                      <a:pt x="4" y="0"/>
                      <a:pt x="4" y="0"/>
                    </a:cubicBezTo>
                    <a:cubicBezTo>
                      <a:pt x="0" y="27"/>
                      <a:pt x="23" y="28"/>
                      <a:pt x="26" y="28"/>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1219170"/>
                <a:endParaRPr lang="zh-CN" altLang="en-US" sz="2400">
                  <a:solidFill>
                    <a:srgbClr val="333333"/>
                  </a:solidFill>
                  <a:latin typeface="Calibri"/>
                  <a:ea typeface="宋体" panose="02010600030101010101" pitchFamily="2" charset="-122"/>
                </a:endParaRPr>
              </a:p>
            </p:txBody>
          </p:sp>
          <p:sp>
            <p:nvSpPr>
              <p:cNvPr id="6889" name="Freeform 3850"/>
              <p:cNvSpPr/>
              <p:nvPr/>
            </p:nvSpPr>
            <p:spPr bwMode="auto">
              <a:xfrm>
                <a:off x="11963401" y="2070100"/>
                <a:ext cx="104775" cy="95250"/>
              </a:xfrm>
              <a:custGeom>
                <a:avLst/>
                <a:gdLst>
                  <a:gd name="T0" fmla="*/ 26 w 33"/>
                  <a:gd name="T1" fmla="*/ 30 h 30"/>
                  <a:gd name="T2" fmla="*/ 14 w 33"/>
                  <a:gd name="T3" fmla="*/ 10 h 30"/>
                  <a:gd name="T4" fmla="*/ 26 w 33"/>
                  <a:gd name="T5" fmla="*/ 29 h 30"/>
                  <a:gd name="T6" fmla="*/ 8 w 33"/>
                  <a:gd name="T7" fmla="*/ 0 h 30"/>
                  <a:gd name="T8" fmla="*/ 26 w 33"/>
                  <a:gd name="T9" fmla="*/ 30 h 30"/>
                </a:gdLst>
                <a:ahLst/>
                <a:cxnLst>
                  <a:cxn ang="0">
                    <a:pos x="T0" y="T1"/>
                  </a:cxn>
                  <a:cxn ang="0">
                    <a:pos x="T2" y="T3"/>
                  </a:cxn>
                  <a:cxn ang="0">
                    <a:pos x="T4" y="T5"/>
                  </a:cxn>
                  <a:cxn ang="0">
                    <a:pos x="T6" y="T7"/>
                  </a:cxn>
                  <a:cxn ang="0">
                    <a:pos x="T8" y="T9"/>
                  </a:cxn>
                </a:cxnLst>
                <a:rect l="0" t="0" r="r" b="b"/>
                <a:pathLst>
                  <a:path w="33" h="30">
                    <a:moveTo>
                      <a:pt x="26" y="30"/>
                    </a:moveTo>
                    <a:cubicBezTo>
                      <a:pt x="18" y="22"/>
                      <a:pt x="14" y="10"/>
                      <a:pt x="14" y="10"/>
                    </a:cubicBezTo>
                    <a:cubicBezTo>
                      <a:pt x="18" y="19"/>
                      <a:pt x="23" y="26"/>
                      <a:pt x="26" y="29"/>
                    </a:cubicBezTo>
                    <a:cubicBezTo>
                      <a:pt x="33" y="7"/>
                      <a:pt x="8" y="0"/>
                      <a:pt x="8" y="0"/>
                    </a:cubicBezTo>
                    <a:cubicBezTo>
                      <a:pt x="0" y="26"/>
                      <a:pt x="23" y="30"/>
                      <a:pt x="26" y="3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1219170"/>
                <a:endParaRPr lang="zh-CN" altLang="en-US" sz="2400">
                  <a:solidFill>
                    <a:srgbClr val="333333"/>
                  </a:solidFill>
                  <a:latin typeface="Calibri"/>
                  <a:ea typeface="宋体" panose="02010600030101010101" pitchFamily="2" charset="-122"/>
                </a:endParaRPr>
              </a:p>
            </p:txBody>
          </p:sp>
        </p:grpSp>
      </p:grpSp>
      <p:sp>
        <p:nvSpPr>
          <p:cNvPr id="3859" name="PA_矩形 24"/>
          <p:cNvSpPr>
            <a:spLocks noChangeArrowheads="1"/>
          </p:cNvSpPr>
          <p:nvPr>
            <p:custDataLst>
              <p:tags r:id="rId5"/>
            </p:custDataLst>
          </p:nvPr>
        </p:nvSpPr>
        <p:spPr bwMode="auto">
          <a:xfrm>
            <a:off x="710635" y="4867794"/>
            <a:ext cx="2409035" cy="10856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defTabSz="1219170">
              <a:lnSpc>
                <a:spcPct val="120000"/>
              </a:lnSpc>
              <a:spcBef>
                <a:spcPts val="400"/>
              </a:spcBef>
            </a:pPr>
            <a:r>
              <a:rPr lang="zh-CN" altLang="en-US" sz="1333" b="1" dirty="0">
                <a:solidFill>
                  <a:srgbClr val="333333">
                    <a:lumMod val="75000"/>
                    <a:lumOff val="25000"/>
                  </a:srgbClr>
                </a:solidFill>
                <a:latin typeface="Calibri"/>
                <a:ea typeface="宋体" panose="02010600030101010101" pitchFamily="2" charset="-122"/>
              </a:rPr>
              <a:t>TOPIC HEADER HERE</a:t>
            </a:r>
            <a:endParaRPr lang="zh-CN" altLang="en-US" sz="1333" dirty="0">
              <a:solidFill>
                <a:srgbClr val="333333">
                  <a:lumMod val="75000"/>
                  <a:lumOff val="25000"/>
                </a:srgbClr>
              </a:solidFill>
              <a:latin typeface="Calibri"/>
              <a:ea typeface="宋体" panose="02010600030101010101" pitchFamily="2" charset="-122"/>
            </a:endParaRPr>
          </a:p>
          <a:p>
            <a:pPr algn="ctr" defTabSz="1219170">
              <a:lnSpc>
                <a:spcPct val="120000"/>
              </a:lnSpc>
              <a:spcBef>
                <a:spcPts val="400"/>
              </a:spcBef>
            </a:pPr>
            <a:r>
              <a:rPr lang="en-US" altLang="zh-CN" sz="1067" dirty="0">
                <a:solidFill>
                  <a:srgbClr val="FFFFFF">
                    <a:lumMod val="50000"/>
                  </a:srgbClr>
                </a:solidFill>
                <a:latin typeface="Calibri"/>
                <a:ea typeface="宋体" panose="02010600030101010101" pitchFamily="2" charset="-122"/>
              </a:rPr>
              <a:t>We have many PowerPoint templates that has been specifically designed to help anyone that is stepping into the world of PowerPoint for the very first time. </a:t>
            </a:r>
          </a:p>
        </p:txBody>
      </p:sp>
      <p:sp>
        <p:nvSpPr>
          <p:cNvPr id="3860" name="PA_矩形 24"/>
          <p:cNvSpPr>
            <a:spLocks noChangeArrowheads="1"/>
          </p:cNvSpPr>
          <p:nvPr>
            <p:custDataLst>
              <p:tags r:id="rId6"/>
            </p:custDataLst>
          </p:nvPr>
        </p:nvSpPr>
        <p:spPr bwMode="auto">
          <a:xfrm>
            <a:off x="1552955" y="2117495"/>
            <a:ext cx="724395" cy="6893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defTabSz="1219170">
              <a:lnSpc>
                <a:spcPct val="120000"/>
              </a:lnSpc>
              <a:spcBef>
                <a:spcPts val="400"/>
              </a:spcBef>
            </a:pPr>
            <a:r>
              <a:rPr lang="en-US" altLang="zh-CN" sz="3733" b="1" dirty="0">
                <a:solidFill>
                  <a:srgbClr val="FFFFFF"/>
                </a:solidFill>
                <a:latin typeface="Calibri"/>
                <a:ea typeface="宋体" panose="02010600030101010101" pitchFamily="2" charset="-122"/>
              </a:rPr>
              <a:t>1</a:t>
            </a:r>
            <a:endParaRPr lang="en-US" altLang="zh-CN" sz="2667" dirty="0">
              <a:solidFill>
                <a:srgbClr val="FFFFFF"/>
              </a:solidFill>
              <a:latin typeface="Calibri"/>
              <a:ea typeface="宋体" panose="02010600030101010101" pitchFamily="2" charset="-122"/>
            </a:endParaRPr>
          </a:p>
        </p:txBody>
      </p:sp>
      <p:sp>
        <p:nvSpPr>
          <p:cNvPr id="3861" name="PA_矩形 24"/>
          <p:cNvSpPr>
            <a:spLocks noChangeArrowheads="1"/>
          </p:cNvSpPr>
          <p:nvPr>
            <p:custDataLst>
              <p:tags r:id="rId7"/>
            </p:custDataLst>
          </p:nvPr>
        </p:nvSpPr>
        <p:spPr bwMode="auto">
          <a:xfrm>
            <a:off x="3526980" y="4867794"/>
            <a:ext cx="2409035" cy="10856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defTabSz="1219170">
              <a:lnSpc>
                <a:spcPct val="120000"/>
              </a:lnSpc>
              <a:spcBef>
                <a:spcPts val="400"/>
              </a:spcBef>
            </a:pPr>
            <a:r>
              <a:rPr lang="zh-CN" altLang="en-US" sz="1333" b="1" dirty="0">
                <a:solidFill>
                  <a:srgbClr val="333333">
                    <a:lumMod val="75000"/>
                    <a:lumOff val="25000"/>
                  </a:srgbClr>
                </a:solidFill>
                <a:latin typeface="Calibri"/>
                <a:ea typeface="宋体" panose="02010600030101010101" pitchFamily="2" charset="-122"/>
              </a:rPr>
              <a:t>TOPIC HEADER HERE</a:t>
            </a:r>
            <a:endParaRPr lang="zh-CN" altLang="en-US" sz="1333" dirty="0">
              <a:solidFill>
                <a:srgbClr val="333333">
                  <a:lumMod val="75000"/>
                  <a:lumOff val="25000"/>
                </a:srgbClr>
              </a:solidFill>
              <a:latin typeface="Calibri"/>
              <a:ea typeface="宋体" panose="02010600030101010101" pitchFamily="2" charset="-122"/>
            </a:endParaRPr>
          </a:p>
          <a:p>
            <a:pPr algn="ctr" defTabSz="1219170">
              <a:lnSpc>
                <a:spcPct val="120000"/>
              </a:lnSpc>
              <a:spcBef>
                <a:spcPts val="400"/>
              </a:spcBef>
            </a:pPr>
            <a:r>
              <a:rPr lang="en-US" altLang="zh-CN" sz="1067" dirty="0">
                <a:solidFill>
                  <a:srgbClr val="FFFFFF">
                    <a:lumMod val="50000"/>
                  </a:srgbClr>
                </a:solidFill>
                <a:latin typeface="Calibri"/>
                <a:ea typeface="宋体" panose="02010600030101010101" pitchFamily="2" charset="-122"/>
              </a:rPr>
              <a:t>We have many PowerPoint templates that has been specifically designed to help anyone that is stepping into the world of PowerPoint for the very first time. </a:t>
            </a:r>
          </a:p>
        </p:txBody>
      </p:sp>
      <p:sp>
        <p:nvSpPr>
          <p:cNvPr id="3862" name="PA_矩形 24"/>
          <p:cNvSpPr>
            <a:spLocks noChangeArrowheads="1"/>
          </p:cNvSpPr>
          <p:nvPr>
            <p:custDataLst>
              <p:tags r:id="rId8"/>
            </p:custDataLst>
          </p:nvPr>
        </p:nvSpPr>
        <p:spPr bwMode="auto">
          <a:xfrm>
            <a:off x="4341321" y="2117495"/>
            <a:ext cx="724395" cy="6893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defTabSz="1219170">
              <a:lnSpc>
                <a:spcPct val="120000"/>
              </a:lnSpc>
              <a:spcBef>
                <a:spcPts val="400"/>
              </a:spcBef>
            </a:pPr>
            <a:r>
              <a:rPr lang="en-US" altLang="zh-CN" sz="3733" b="1" dirty="0">
                <a:solidFill>
                  <a:srgbClr val="FFFFFF"/>
                </a:solidFill>
                <a:latin typeface="Calibri"/>
                <a:ea typeface="宋体" panose="02010600030101010101" pitchFamily="2" charset="-122"/>
              </a:rPr>
              <a:t>2</a:t>
            </a:r>
            <a:endParaRPr lang="en-US" altLang="zh-CN" sz="2667" dirty="0">
              <a:solidFill>
                <a:srgbClr val="FFFFFF"/>
              </a:solidFill>
              <a:latin typeface="Calibri"/>
              <a:ea typeface="宋体" panose="02010600030101010101" pitchFamily="2" charset="-122"/>
            </a:endParaRPr>
          </a:p>
        </p:txBody>
      </p:sp>
      <p:sp>
        <p:nvSpPr>
          <p:cNvPr id="3863" name="PA_矩形 24"/>
          <p:cNvSpPr>
            <a:spLocks noChangeArrowheads="1"/>
          </p:cNvSpPr>
          <p:nvPr>
            <p:custDataLst>
              <p:tags r:id="rId9"/>
            </p:custDataLst>
          </p:nvPr>
        </p:nvSpPr>
        <p:spPr bwMode="auto">
          <a:xfrm>
            <a:off x="6304047" y="4867794"/>
            <a:ext cx="2409035" cy="10856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defTabSz="1219170">
              <a:lnSpc>
                <a:spcPct val="120000"/>
              </a:lnSpc>
              <a:spcBef>
                <a:spcPts val="400"/>
              </a:spcBef>
            </a:pPr>
            <a:r>
              <a:rPr lang="zh-CN" altLang="en-US" sz="1333" b="1" dirty="0">
                <a:solidFill>
                  <a:srgbClr val="333333">
                    <a:lumMod val="75000"/>
                    <a:lumOff val="25000"/>
                  </a:srgbClr>
                </a:solidFill>
                <a:latin typeface="Calibri"/>
                <a:ea typeface="宋体" panose="02010600030101010101" pitchFamily="2" charset="-122"/>
              </a:rPr>
              <a:t>TOPIC HEADER HERE</a:t>
            </a:r>
            <a:endParaRPr lang="zh-CN" altLang="en-US" sz="1333" dirty="0">
              <a:solidFill>
                <a:srgbClr val="333333">
                  <a:lumMod val="75000"/>
                  <a:lumOff val="25000"/>
                </a:srgbClr>
              </a:solidFill>
              <a:latin typeface="Calibri"/>
              <a:ea typeface="宋体" panose="02010600030101010101" pitchFamily="2" charset="-122"/>
            </a:endParaRPr>
          </a:p>
          <a:p>
            <a:pPr algn="ctr" defTabSz="1219170">
              <a:lnSpc>
                <a:spcPct val="120000"/>
              </a:lnSpc>
              <a:spcBef>
                <a:spcPts val="400"/>
              </a:spcBef>
            </a:pPr>
            <a:r>
              <a:rPr lang="en-US" altLang="zh-CN" sz="1067" dirty="0">
                <a:solidFill>
                  <a:srgbClr val="FFFFFF">
                    <a:lumMod val="50000"/>
                  </a:srgbClr>
                </a:solidFill>
                <a:latin typeface="Calibri"/>
                <a:ea typeface="宋体" panose="02010600030101010101" pitchFamily="2" charset="-122"/>
              </a:rPr>
              <a:t>We have many PowerPoint templates that has been specifically designed to help anyone that is stepping into the world of PowerPoint for the very first time. </a:t>
            </a:r>
          </a:p>
        </p:txBody>
      </p:sp>
      <p:sp>
        <p:nvSpPr>
          <p:cNvPr id="3864" name="PA_矩形 24"/>
          <p:cNvSpPr>
            <a:spLocks noChangeArrowheads="1"/>
          </p:cNvSpPr>
          <p:nvPr>
            <p:custDataLst>
              <p:tags r:id="rId10"/>
            </p:custDataLst>
          </p:nvPr>
        </p:nvSpPr>
        <p:spPr bwMode="auto">
          <a:xfrm>
            <a:off x="7118388" y="2117495"/>
            <a:ext cx="724395" cy="6893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defTabSz="1219170">
              <a:lnSpc>
                <a:spcPct val="120000"/>
              </a:lnSpc>
              <a:spcBef>
                <a:spcPts val="400"/>
              </a:spcBef>
            </a:pPr>
            <a:r>
              <a:rPr lang="en-US" altLang="zh-CN" sz="3733" b="1" dirty="0">
                <a:solidFill>
                  <a:srgbClr val="FFFFFF"/>
                </a:solidFill>
                <a:latin typeface="Calibri"/>
                <a:ea typeface="宋体" panose="02010600030101010101" pitchFamily="2" charset="-122"/>
              </a:rPr>
              <a:t>3</a:t>
            </a:r>
            <a:endParaRPr lang="en-US" altLang="zh-CN" sz="2667" dirty="0">
              <a:solidFill>
                <a:srgbClr val="FFFFFF"/>
              </a:solidFill>
              <a:latin typeface="Calibri"/>
              <a:ea typeface="宋体" panose="02010600030101010101" pitchFamily="2" charset="-122"/>
            </a:endParaRPr>
          </a:p>
        </p:txBody>
      </p:sp>
      <p:sp>
        <p:nvSpPr>
          <p:cNvPr id="3865" name="PA_矩形 24"/>
          <p:cNvSpPr>
            <a:spLocks noChangeArrowheads="1"/>
          </p:cNvSpPr>
          <p:nvPr>
            <p:custDataLst>
              <p:tags r:id="rId11"/>
            </p:custDataLst>
          </p:nvPr>
        </p:nvSpPr>
        <p:spPr bwMode="auto">
          <a:xfrm>
            <a:off x="9098047" y="4867794"/>
            <a:ext cx="2409035" cy="10856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defTabSz="1219170">
              <a:lnSpc>
                <a:spcPct val="120000"/>
              </a:lnSpc>
              <a:spcBef>
                <a:spcPts val="400"/>
              </a:spcBef>
            </a:pPr>
            <a:r>
              <a:rPr lang="zh-CN" altLang="en-US" sz="1333" b="1" dirty="0">
                <a:solidFill>
                  <a:srgbClr val="333333">
                    <a:lumMod val="75000"/>
                    <a:lumOff val="25000"/>
                  </a:srgbClr>
                </a:solidFill>
                <a:latin typeface="Calibri"/>
                <a:ea typeface="宋体" panose="02010600030101010101" pitchFamily="2" charset="-122"/>
              </a:rPr>
              <a:t>TOPIC HEADER HERE</a:t>
            </a:r>
            <a:endParaRPr lang="zh-CN" altLang="en-US" sz="1333" dirty="0">
              <a:solidFill>
                <a:srgbClr val="333333">
                  <a:lumMod val="75000"/>
                  <a:lumOff val="25000"/>
                </a:srgbClr>
              </a:solidFill>
              <a:latin typeface="Calibri"/>
              <a:ea typeface="宋体" panose="02010600030101010101" pitchFamily="2" charset="-122"/>
            </a:endParaRPr>
          </a:p>
          <a:p>
            <a:pPr algn="ctr" defTabSz="1219170">
              <a:lnSpc>
                <a:spcPct val="120000"/>
              </a:lnSpc>
              <a:spcBef>
                <a:spcPts val="400"/>
              </a:spcBef>
            </a:pPr>
            <a:r>
              <a:rPr lang="en-US" altLang="zh-CN" sz="1067" dirty="0">
                <a:solidFill>
                  <a:srgbClr val="FFFFFF">
                    <a:lumMod val="50000"/>
                  </a:srgbClr>
                </a:solidFill>
                <a:latin typeface="Calibri"/>
                <a:ea typeface="宋体" panose="02010600030101010101" pitchFamily="2" charset="-122"/>
              </a:rPr>
              <a:t>We have many PowerPoint templates that has been specifically designed to help anyone that is stepping into the world of PowerPoint for the very first time. </a:t>
            </a:r>
          </a:p>
        </p:txBody>
      </p:sp>
      <p:sp>
        <p:nvSpPr>
          <p:cNvPr id="3866" name="PA_矩形 24"/>
          <p:cNvSpPr>
            <a:spLocks noChangeArrowheads="1"/>
          </p:cNvSpPr>
          <p:nvPr>
            <p:custDataLst>
              <p:tags r:id="rId12"/>
            </p:custDataLst>
          </p:nvPr>
        </p:nvSpPr>
        <p:spPr bwMode="auto">
          <a:xfrm>
            <a:off x="9912388" y="2117495"/>
            <a:ext cx="724395" cy="6893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defTabSz="1219170">
              <a:lnSpc>
                <a:spcPct val="120000"/>
              </a:lnSpc>
              <a:spcBef>
                <a:spcPts val="400"/>
              </a:spcBef>
            </a:pPr>
            <a:r>
              <a:rPr lang="en-US" altLang="zh-CN" sz="3733" b="1" dirty="0">
                <a:solidFill>
                  <a:srgbClr val="FFFFFF"/>
                </a:solidFill>
                <a:latin typeface="Calibri"/>
                <a:ea typeface="宋体" panose="02010600030101010101" pitchFamily="2" charset="-122"/>
              </a:rPr>
              <a:t>4</a:t>
            </a:r>
            <a:endParaRPr lang="en-US" altLang="zh-CN" sz="2667" dirty="0">
              <a:solidFill>
                <a:srgbClr val="FFFFFF"/>
              </a:solidFill>
              <a:latin typeface="Calibri"/>
              <a:ea typeface="宋体" panose="02010600030101010101" pitchFamily="2" charset="-122"/>
            </a:endParaRPr>
          </a:p>
        </p:txBody>
      </p:sp>
      <p:sp>
        <p:nvSpPr>
          <p:cNvPr id="3867" name="PA_矩形 24"/>
          <p:cNvSpPr>
            <a:spLocks noChangeArrowheads="1"/>
          </p:cNvSpPr>
          <p:nvPr>
            <p:custDataLst>
              <p:tags r:id="rId13"/>
            </p:custDataLst>
          </p:nvPr>
        </p:nvSpPr>
        <p:spPr bwMode="auto">
          <a:xfrm>
            <a:off x="1078980" y="4132981"/>
            <a:ext cx="1672341" cy="4925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defTabSz="1219170">
              <a:lnSpc>
                <a:spcPct val="120000"/>
              </a:lnSpc>
              <a:spcBef>
                <a:spcPts val="400"/>
              </a:spcBef>
            </a:pPr>
            <a:r>
              <a:rPr lang="en-US" altLang="zh-CN" sz="2667" b="1" dirty="0">
                <a:solidFill>
                  <a:srgbClr val="1D69A3"/>
                </a:solidFill>
                <a:latin typeface="Calibri"/>
                <a:ea typeface="宋体" panose="02010600030101010101" pitchFamily="2" charset="-122"/>
              </a:rPr>
              <a:t>$1,234,000</a:t>
            </a:r>
            <a:endParaRPr lang="en-US" altLang="zh-CN" sz="2133" dirty="0">
              <a:solidFill>
                <a:srgbClr val="1D69A3"/>
              </a:solidFill>
              <a:latin typeface="Calibri"/>
              <a:ea typeface="宋体" panose="02010600030101010101" pitchFamily="2" charset="-122"/>
            </a:endParaRPr>
          </a:p>
        </p:txBody>
      </p:sp>
      <p:cxnSp>
        <p:nvCxnSpPr>
          <p:cNvPr id="6900" name="PA_直接连接符 6899"/>
          <p:cNvCxnSpPr/>
          <p:nvPr>
            <p:custDataLst>
              <p:tags r:id="rId14"/>
            </p:custDataLst>
          </p:nvPr>
        </p:nvCxnSpPr>
        <p:spPr>
          <a:xfrm>
            <a:off x="1078980" y="4720936"/>
            <a:ext cx="1672341" cy="0"/>
          </a:xfrm>
          <a:prstGeom prst="line">
            <a:avLst/>
          </a:prstGeom>
          <a:ln w="63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3870" name="PA_矩形 24"/>
          <p:cNvSpPr>
            <a:spLocks noChangeArrowheads="1"/>
          </p:cNvSpPr>
          <p:nvPr>
            <p:custDataLst>
              <p:tags r:id="rId15"/>
            </p:custDataLst>
          </p:nvPr>
        </p:nvSpPr>
        <p:spPr bwMode="auto">
          <a:xfrm>
            <a:off x="3883140" y="4132981"/>
            <a:ext cx="1672341" cy="4925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defTabSz="1219170">
              <a:lnSpc>
                <a:spcPct val="120000"/>
              </a:lnSpc>
              <a:spcBef>
                <a:spcPts val="400"/>
              </a:spcBef>
            </a:pPr>
            <a:r>
              <a:rPr lang="en-US" altLang="zh-CN" sz="2667" b="1" dirty="0">
                <a:solidFill>
                  <a:srgbClr val="84CBC3"/>
                </a:solidFill>
                <a:latin typeface="Calibri"/>
                <a:ea typeface="宋体" panose="02010600030101010101" pitchFamily="2" charset="-122"/>
              </a:rPr>
              <a:t>$1,234,000</a:t>
            </a:r>
            <a:endParaRPr lang="en-US" altLang="zh-CN" sz="2133" dirty="0">
              <a:solidFill>
                <a:srgbClr val="84CBC3"/>
              </a:solidFill>
              <a:latin typeface="Calibri"/>
              <a:ea typeface="宋体" panose="02010600030101010101" pitchFamily="2" charset="-122"/>
            </a:endParaRPr>
          </a:p>
        </p:txBody>
      </p:sp>
      <p:cxnSp>
        <p:nvCxnSpPr>
          <p:cNvPr id="3871" name="PA_直接连接符 3870"/>
          <p:cNvCxnSpPr/>
          <p:nvPr>
            <p:custDataLst>
              <p:tags r:id="rId16"/>
            </p:custDataLst>
          </p:nvPr>
        </p:nvCxnSpPr>
        <p:spPr>
          <a:xfrm>
            <a:off x="3883140" y="4720936"/>
            <a:ext cx="1672341" cy="0"/>
          </a:xfrm>
          <a:prstGeom prst="line">
            <a:avLst/>
          </a:prstGeom>
          <a:ln w="63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3872" name="PA_矩形 24"/>
          <p:cNvSpPr>
            <a:spLocks noChangeArrowheads="1"/>
          </p:cNvSpPr>
          <p:nvPr>
            <p:custDataLst>
              <p:tags r:id="rId17"/>
            </p:custDataLst>
          </p:nvPr>
        </p:nvSpPr>
        <p:spPr bwMode="auto">
          <a:xfrm>
            <a:off x="6656820" y="4132981"/>
            <a:ext cx="1672341" cy="4925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defTabSz="1219170">
              <a:lnSpc>
                <a:spcPct val="120000"/>
              </a:lnSpc>
              <a:spcBef>
                <a:spcPts val="400"/>
              </a:spcBef>
            </a:pPr>
            <a:r>
              <a:rPr lang="en-US" altLang="zh-CN" sz="2667" b="1" dirty="0">
                <a:solidFill>
                  <a:srgbClr val="F8D158"/>
                </a:solidFill>
                <a:latin typeface="Calibri"/>
                <a:ea typeface="宋体" panose="02010600030101010101" pitchFamily="2" charset="-122"/>
              </a:rPr>
              <a:t>$1,234,000</a:t>
            </a:r>
            <a:endParaRPr lang="en-US" altLang="zh-CN" sz="2133" dirty="0">
              <a:solidFill>
                <a:srgbClr val="F8D158"/>
              </a:solidFill>
              <a:latin typeface="Calibri"/>
              <a:ea typeface="宋体" panose="02010600030101010101" pitchFamily="2" charset="-122"/>
            </a:endParaRPr>
          </a:p>
        </p:txBody>
      </p:sp>
      <p:cxnSp>
        <p:nvCxnSpPr>
          <p:cNvPr id="3873" name="PA_直接连接符 3872"/>
          <p:cNvCxnSpPr/>
          <p:nvPr>
            <p:custDataLst>
              <p:tags r:id="rId18"/>
            </p:custDataLst>
          </p:nvPr>
        </p:nvCxnSpPr>
        <p:spPr>
          <a:xfrm>
            <a:off x="6656820" y="4720936"/>
            <a:ext cx="1672341" cy="0"/>
          </a:xfrm>
          <a:prstGeom prst="line">
            <a:avLst/>
          </a:prstGeom>
          <a:ln w="63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3874" name="PA_矩形 24"/>
          <p:cNvSpPr>
            <a:spLocks noChangeArrowheads="1"/>
          </p:cNvSpPr>
          <p:nvPr>
            <p:custDataLst>
              <p:tags r:id="rId19"/>
            </p:custDataLst>
          </p:nvPr>
        </p:nvSpPr>
        <p:spPr bwMode="auto">
          <a:xfrm>
            <a:off x="9450820" y="4132981"/>
            <a:ext cx="1672341" cy="4925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defTabSz="1219170">
              <a:lnSpc>
                <a:spcPct val="120000"/>
              </a:lnSpc>
              <a:spcBef>
                <a:spcPts val="400"/>
              </a:spcBef>
            </a:pPr>
            <a:r>
              <a:rPr lang="en-US" altLang="zh-CN" sz="2667" b="1" dirty="0">
                <a:solidFill>
                  <a:srgbClr val="F57365"/>
                </a:solidFill>
                <a:latin typeface="Calibri"/>
                <a:ea typeface="宋体" panose="02010600030101010101" pitchFamily="2" charset="-122"/>
              </a:rPr>
              <a:t>$1,234,000</a:t>
            </a:r>
            <a:endParaRPr lang="en-US" altLang="zh-CN" sz="2133" dirty="0">
              <a:solidFill>
                <a:srgbClr val="F57365"/>
              </a:solidFill>
              <a:latin typeface="Calibri"/>
              <a:ea typeface="宋体" panose="02010600030101010101" pitchFamily="2" charset="-122"/>
            </a:endParaRPr>
          </a:p>
        </p:txBody>
      </p:sp>
      <p:cxnSp>
        <p:nvCxnSpPr>
          <p:cNvPr id="3875" name="PA_直接连接符 3874"/>
          <p:cNvCxnSpPr/>
          <p:nvPr>
            <p:custDataLst>
              <p:tags r:id="rId20"/>
            </p:custDataLst>
          </p:nvPr>
        </p:nvCxnSpPr>
        <p:spPr>
          <a:xfrm>
            <a:off x="9450820" y="4720936"/>
            <a:ext cx="1672341" cy="0"/>
          </a:xfrm>
          <a:prstGeom prst="line">
            <a:avLst/>
          </a:prstGeom>
          <a:ln w="63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45" name="PA_矩形 39"/>
          <p:cNvSpPr>
            <a:spLocks noChangeArrowheads="1"/>
          </p:cNvSpPr>
          <p:nvPr>
            <p:custDataLst>
              <p:tags r:id="rId21"/>
            </p:custDataLst>
          </p:nvPr>
        </p:nvSpPr>
        <p:spPr bwMode="auto">
          <a:xfrm>
            <a:off x="554879" y="371042"/>
            <a:ext cx="3704079" cy="4104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defTabSz="1219170"/>
            <a:r>
              <a:rPr lang="zh-CN" altLang="en-US" sz="2667" dirty="0">
                <a:solidFill>
                  <a:srgbClr val="FFFFFF">
                    <a:lumMod val="50000"/>
                  </a:srgbClr>
                </a:solidFill>
                <a:latin typeface="微软雅黑" pitchFamily="34" charset="-122"/>
                <a:ea typeface="微软雅黑" pitchFamily="34" charset="-122"/>
              </a:rPr>
              <a:t>此处添加</a:t>
            </a:r>
            <a:r>
              <a:rPr lang="zh-CN" altLang="en-US" sz="2667" dirty="0">
                <a:solidFill>
                  <a:srgbClr val="1D69A3"/>
                </a:solidFill>
                <a:latin typeface="微软雅黑" pitchFamily="34" charset="-122"/>
                <a:ea typeface="微软雅黑" pitchFamily="34" charset="-122"/>
              </a:rPr>
              <a:t>标题文本</a:t>
            </a:r>
            <a:endParaRPr lang="en-US" altLang="zh-CN" sz="2667" dirty="0">
              <a:solidFill>
                <a:srgbClr val="1D69A3"/>
              </a:solidFill>
              <a:latin typeface="微软雅黑" pitchFamily="34" charset="-122"/>
              <a:ea typeface="微软雅黑" pitchFamily="34" charset="-122"/>
            </a:endParaRPr>
          </a:p>
        </p:txBody>
      </p:sp>
      <p:grpSp>
        <p:nvGrpSpPr>
          <p:cNvPr id="146" name="PA_组合 145"/>
          <p:cNvGrpSpPr/>
          <p:nvPr>
            <p:custDataLst>
              <p:tags r:id="rId22"/>
            </p:custDataLst>
          </p:nvPr>
        </p:nvGrpSpPr>
        <p:grpSpPr>
          <a:xfrm>
            <a:off x="554877" y="932724"/>
            <a:ext cx="1199456" cy="74689"/>
            <a:chOff x="0" y="2842590"/>
            <a:chExt cx="7054752" cy="89199"/>
          </a:xfrm>
        </p:grpSpPr>
        <p:sp>
          <p:nvSpPr>
            <p:cNvPr id="147" name="矩形 146"/>
            <p:cNvSpPr/>
            <p:nvPr/>
          </p:nvSpPr>
          <p:spPr>
            <a:xfrm>
              <a:off x="0" y="2842590"/>
              <a:ext cx="1763688" cy="8919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2400">
                <a:solidFill>
                  <a:srgbClr val="FFFFFF"/>
                </a:solidFill>
                <a:latin typeface="Calibri"/>
                <a:ea typeface="宋体" panose="02010600030101010101" pitchFamily="2" charset="-122"/>
              </a:endParaRPr>
            </a:p>
          </p:txBody>
        </p:sp>
        <p:sp>
          <p:nvSpPr>
            <p:cNvPr id="148" name="矩形 147"/>
            <p:cNvSpPr/>
            <p:nvPr/>
          </p:nvSpPr>
          <p:spPr>
            <a:xfrm>
              <a:off x="1763688" y="2842590"/>
              <a:ext cx="1763688" cy="8919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2400">
                <a:solidFill>
                  <a:srgbClr val="FFFFFF"/>
                </a:solidFill>
                <a:latin typeface="Calibri"/>
                <a:ea typeface="宋体" panose="02010600030101010101" pitchFamily="2" charset="-122"/>
              </a:endParaRPr>
            </a:p>
          </p:txBody>
        </p:sp>
        <p:sp>
          <p:nvSpPr>
            <p:cNvPr id="149" name="矩形 148"/>
            <p:cNvSpPr/>
            <p:nvPr/>
          </p:nvSpPr>
          <p:spPr>
            <a:xfrm>
              <a:off x="3527376" y="2842590"/>
              <a:ext cx="1763688" cy="89199"/>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2400">
                <a:solidFill>
                  <a:srgbClr val="FFFFFF"/>
                </a:solidFill>
                <a:latin typeface="Calibri"/>
                <a:ea typeface="宋体" panose="02010600030101010101" pitchFamily="2" charset="-122"/>
              </a:endParaRPr>
            </a:p>
          </p:txBody>
        </p:sp>
        <p:sp>
          <p:nvSpPr>
            <p:cNvPr id="150" name="矩形 149"/>
            <p:cNvSpPr/>
            <p:nvPr/>
          </p:nvSpPr>
          <p:spPr>
            <a:xfrm>
              <a:off x="5291064" y="2842590"/>
              <a:ext cx="1763688" cy="8919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2400">
                <a:solidFill>
                  <a:srgbClr val="FFFFFF"/>
                </a:solidFill>
                <a:latin typeface="Calibri"/>
                <a:ea typeface="宋体" panose="02010600030101010101" pitchFamily="2" charset="-122"/>
              </a:endParaRPr>
            </a:p>
          </p:txBody>
        </p:sp>
      </p:grpSp>
    </p:spTree>
    <p:extLst>
      <p:ext uri="{BB962C8B-B14F-4D97-AF65-F5344CB8AC3E}">
        <p14:creationId xmlns:p14="http://schemas.microsoft.com/office/powerpoint/2010/main" val="168782155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entr" presetSubtype="0" fill="hold" nodeType="withEffect">
                                  <p:stCondLst>
                                    <p:cond delay="0"/>
                                  </p:stCondLst>
                                  <p:iterate type="lt">
                                    <p:tmPct val="10000"/>
                                  </p:iterate>
                                  <p:childTnLst>
                                    <p:set>
                                      <p:cBhvr>
                                        <p:cTn id="6" dur="1" fill="hold">
                                          <p:stCondLst>
                                            <p:cond delay="0"/>
                                          </p:stCondLst>
                                        </p:cTn>
                                        <p:tgtEl>
                                          <p:spTgt spid="6894"/>
                                        </p:tgtEl>
                                        <p:attrNameLst>
                                          <p:attrName>style.visibility</p:attrName>
                                        </p:attrNameLst>
                                      </p:cBhvr>
                                      <p:to>
                                        <p:strVal val="visible"/>
                                      </p:to>
                                    </p:set>
                                    <p:anim to="" calcmode="lin" valueType="num">
                                      <p:cBhvr>
                                        <p:cTn id="7" dur="700" fill="hold">
                                          <p:stCondLst>
                                            <p:cond delay="0"/>
                                          </p:stCondLst>
                                        </p:cTn>
                                        <p:tgtEl>
                                          <p:spTgt spid="6894"/>
                                        </p:tgtEl>
                                        <p:attrNameLst>
                                          <p:attrName>ppt_x</p:attrName>
                                        </p:attrNameLst>
                                      </p:cBhvr>
                                      <p:tavLst>
                                        <p:tav tm="0" fmla="#ppt_x-(-#ppt_w/2*cos(ppt_r/180*pi))*((1.5-1.5*$)^2-(1.5-1.5*$)^3)">
                                          <p:val>
                                            <p:strVal val="0"/>
                                          </p:val>
                                        </p:tav>
                                        <p:tav tm="100000">
                                          <p:val>
                                            <p:strVal val="1"/>
                                          </p:val>
                                        </p:tav>
                                      </p:tavLst>
                                    </p:anim>
                                    <p:anim to="" calcmode="lin" valueType="num">
                                      <p:cBhvr>
                                        <p:cTn id="8" dur="700" fill="hold">
                                          <p:stCondLst>
                                            <p:cond delay="0"/>
                                          </p:stCondLst>
                                        </p:cTn>
                                        <p:tgtEl>
                                          <p:spTgt spid="6894"/>
                                        </p:tgtEl>
                                        <p:attrNameLst>
                                          <p:attrName>ppt_y</p:attrName>
                                        </p:attrNameLst>
                                      </p:cBhvr>
                                      <p:tavLst>
                                        <p:tav tm="0" fmla="#ppt_y+(-#ppt_h/2*cos(ppt_r/180*pi))*((1.5-1.5*$)^2-(1.5-1.5*$)^3)">
                                          <p:val>
                                            <p:strVal val="0"/>
                                          </p:val>
                                        </p:tav>
                                        <p:tav tm="100000">
                                          <p:val>
                                            <p:strVal val="1"/>
                                          </p:val>
                                        </p:tav>
                                      </p:tavLst>
                                    </p:anim>
                                    <p:anim to="" calcmode="lin" valueType="num">
                                      <p:cBhvr>
                                        <p:cTn id="9" dur="700" fill="hold">
                                          <p:stCondLst>
                                            <p:cond delay="0"/>
                                          </p:stCondLst>
                                        </p:cTn>
                                        <p:tgtEl>
                                          <p:spTgt spid="6894"/>
                                        </p:tgtEl>
                                        <p:attrNameLst>
                                          <p:attrName>ppt_h</p:attrName>
                                        </p:attrNameLst>
                                      </p:cBhvr>
                                      <p:tavLst>
                                        <p:tav tm="0" fmla="#ppt_h-(-#ppt_h)*((1.5-1.5*$)^2-(1.5-1.5*$)^3)">
                                          <p:val>
                                            <p:strVal val="0"/>
                                          </p:val>
                                        </p:tav>
                                        <p:tav tm="100000">
                                          <p:val>
                                            <p:strVal val="1"/>
                                          </p:val>
                                        </p:tav>
                                      </p:tavLst>
                                    </p:anim>
                                    <p:anim to="" calcmode="lin" valueType="num">
                                      <p:cBhvr>
                                        <p:cTn id="10" dur="700" fill="hold">
                                          <p:stCondLst>
                                            <p:cond delay="0"/>
                                          </p:stCondLst>
                                        </p:cTn>
                                        <p:tgtEl>
                                          <p:spTgt spid="6894"/>
                                        </p:tgtEl>
                                        <p:attrNameLst>
                                          <p:attrName>ppt_w</p:attrName>
                                        </p:attrNameLst>
                                      </p:cBhvr>
                                      <p:tavLst>
                                        <p:tav tm="0" fmla="#ppt_w-(-#ppt_w)*((1.5-1.5*$)^2-(1.5-1.5*$)^3)">
                                          <p:val>
                                            <p:strVal val="0"/>
                                          </p:val>
                                        </p:tav>
                                        <p:tav tm="100000">
                                          <p:val>
                                            <p:strVal val="1"/>
                                          </p:val>
                                        </p:tav>
                                      </p:tavLst>
                                    </p:anim>
                                  </p:childTnLst>
                                </p:cTn>
                              </p:par>
                              <p:par>
                                <p:cTn id="11" presetID="0" presetClass="entr" presetSubtype="0" fill="hold" nodeType="withEffect">
                                  <p:stCondLst>
                                    <p:cond delay="0"/>
                                  </p:stCondLst>
                                  <p:iterate type="lt">
                                    <p:tmPct val="10000"/>
                                  </p:iterate>
                                  <p:childTnLst>
                                    <p:set>
                                      <p:cBhvr>
                                        <p:cTn id="12" dur="1" fill="hold">
                                          <p:stCondLst>
                                            <p:cond delay="0"/>
                                          </p:stCondLst>
                                        </p:cTn>
                                        <p:tgtEl>
                                          <p:spTgt spid="6895"/>
                                        </p:tgtEl>
                                        <p:attrNameLst>
                                          <p:attrName>style.visibility</p:attrName>
                                        </p:attrNameLst>
                                      </p:cBhvr>
                                      <p:to>
                                        <p:strVal val="visible"/>
                                      </p:to>
                                    </p:set>
                                    <p:anim to="" calcmode="lin" valueType="num">
                                      <p:cBhvr>
                                        <p:cTn id="13" dur="700" fill="hold">
                                          <p:stCondLst>
                                            <p:cond delay="0"/>
                                          </p:stCondLst>
                                        </p:cTn>
                                        <p:tgtEl>
                                          <p:spTgt spid="6895"/>
                                        </p:tgtEl>
                                        <p:attrNameLst>
                                          <p:attrName>ppt_x</p:attrName>
                                        </p:attrNameLst>
                                      </p:cBhvr>
                                      <p:tavLst>
                                        <p:tav tm="0" fmla="#ppt_x-(-#ppt_w/2*cos(ppt_r/180*pi))*((1.5-1.5*$)^2-(1.5-1.5*$)^3)">
                                          <p:val>
                                            <p:strVal val="0"/>
                                          </p:val>
                                        </p:tav>
                                        <p:tav tm="100000">
                                          <p:val>
                                            <p:strVal val="1"/>
                                          </p:val>
                                        </p:tav>
                                      </p:tavLst>
                                    </p:anim>
                                    <p:anim to="" calcmode="lin" valueType="num">
                                      <p:cBhvr>
                                        <p:cTn id="14" dur="700" fill="hold">
                                          <p:stCondLst>
                                            <p:cond delay="0"/>
                                          </p:stCondLst>
                                        </p:cTn>
                                        <p:tgtEl>
                                          <p:spTgt spid="6895"/>
                                        </p:tgtEl>
                                        <p:attrNameLst>
                                          <p:attrName>ppt_y</p:attrName>
                                        </p:attrNameLst>
                                      </p:cBhvr>
                                      <p:tavLst>
                                        <p:tav tm="0" fmla="#ppt_y+(-#ppt_h/2*cos(ppt_r/180*pi))*((1.5-1.5*$)^2-(1.5-1.5*$)^3)">
                                          <p:val>
                                            <p:strVal val="0"/>
                                          </p:val>
                                        </p:tav>
                                        <p:tav tm="100000">
                                          <p:val>
                                            <p:strVal val="1"/>
                                          </p:val>
                                        </p:tav>
                                      </p:tavLst>
                                    </p:anim>
                                    <p:anim to="" calcmode="lin" valueType="num">
                                      <p:cBhvr>
                                        <p:cTn id="15" dur="700" fill="hold">
                                          <p:stCondLst>
                                            <p:cond delay="0"/>
                                          </p:stCondLst>
                                        </p:cTn>
                                        <p:tgtEl>
                                          <p:spTgt spid="6895"/>
                                        </p:tgtEl>
                                        <p:attrNameLst>
                                          <p:attrName>ppt_h</p:attrName>
                                        </p:attrNameLst>
                                      </p:cBhvr>
                                      <p:tavLst>
                                        <p:tav tm="0" fmla="#ppt_h-(-#ppt_h)*((1.5-1.5*$)^2-(1.5-1.5*$)^3)">
                                          <p:val>
                                            <p:strVal val="0"/>
                                          </p:val>
                                        </p:tav>
                                        <p:tav tm="100000">
                                          <p:val>
                                            <p:strVal val="1"/>
                                          </p:val>
                                        </p:tav>
                                      </p:tavLst>
                                    </p:anim>
                                    <p:anim to="" calcmode="lin" valueType="num">
                                      <p:cBhvr>
                                        <p:cTn id="16" dur="700" fill="hold">
                                          <p:stCondLst>
                                            <p:cond delay="0"/>
                                          </p:stCondLst>
                                        </p:cTn>
                                        <p:tgtEl>
                                          <p:spTgt spid="6895"/>
                                        </p:tgtEl>
                                        <p:attrNameLst>
                                          <p:attrName>ppt_w</p:attrName>
                                        </p:attrNameLst>
                                      </p:cBhvr>
                                      <p:tavLst>
                                        <p:tav tm="0" fmla="#ppt_w-(-#ppt_w)*((1.5-1.5*$)^2-(1.5-1.5*$)^3)">
                                          <p:val>
                                            <p:strVal val="0"/>
                                          </p:val>
                                        </p:tav>
                                        <p:tav tm="100000">
                                          <p:val>
                                            <p:strVal val="1"/>
                                          </p:val>
                                        </p:tav>
                                      </p:tavLst>
                                    </p:anim>
                                  </p:childTnLst>
                                </p:cTn>
                              </p:par>
                              <p:par>
                                <p:cTn id="17" presetID="0" presetClass="entr" presetSubtype="0" fill="hold" nodeType="withEffect">
                                  <p:stCondLst>
                                    <p:cond delay="0"/>
                                  </p:stCondLst>
                                  <p:iterate type="lt">
                                    <p:tmPct val="10000"/>
                                  </p:iterate>
                                  <p:childTnLst>
                                    <p:set>
                                      <p:cBhvr>
                                        <p:cTn id="18" dur="1" fill="hold">
                                          <p:stCondLst>
                                            <p:cond delay="0"/>
                                          </p:stCondLst>
                                        </p:cTn>
                                        <p:tgtEl>
                                          <p:spTgt spid="6896"/>
                                        </p:tgtEl>
                                        <p:attrNameLst>
                                          <p:attrName>style.visibility</p:attrName>
                                        </p:attrNameLst>
                                      </p:cBhvr>
                                      <p:to>
                                        <p:strVal val="visible"/>
                                      </p:to>
                                    </p:set>
                                    <p:anim to="" calcmode="lin" valueType="num">
                                      <p:cBhvr>
                                        <p:cTn id="19" dur="700" fill="hold">
                                          <p:stCondLst>
                                            <p:cond delay="0"/>
                                          </p:stCondLst>
                                        </p:cTn>
                                        <p:tgtEl>
                                          <p:spTgt spid="6896"/>
                                        </p:tgtEl>
                                        <p:attrNameLst>
                                          <p:attrName>ppt_x</p:attrName>
                                        </p:attrNameLst>
                                      </p:cBhvr>
                                      <p:tavLst>
                                        <p:tav tm="0" fmla="#ppt_x-(-#ppt_w/2*cos(ppt_r/180*pi))*((1.5-1.5*$)^2-(1.5-1.5*$)^3)">
                                          <p:val>
                                            <p:strVal val="0"/>
                                          </p:val>
                                        </p:tav>
                                        <p:tav tm="100000">
                                          <p:val>
                                            <p:strVal val="1"/>
                                          </p:val>
                                        </p:tav>
                                      </p:tavLst>
                                    </p:anim>
                                    <p:anim to="" calcmode="lin" valueType="num">
                                      <p:cBhvr>
                                        <p:cTn id="20" dur="700" fill="hold">
                                          <p:stCondLst>
                                            <p:cond delay="0"/>
                                          </p:stCondLst>
                                        </p:cTn>
                                        <p:tgtEl>
                                          <p:spTgt spid="6896"/>
                                        </p:tgtEl>
                                        <p:attrNameLst>
                                          <p:attrName>ppt_y</p:attrName>
                                        </p:attrNameLst>
                                      </p:cBhvr>
                                      <p:tavLst>
                                        <p:tav tm="0" fmla="#ppt_y+(-#ppt_h/2*cos(ppt_r/180*pi))*((1.5-1.5*$)^2-(1.5-1.5*$)^3)">
                                          <p:val>
                                            <p:strVal val="0"/>
                                          </p:val>
                                        </p:tav>
                                        <p:tav tm="100000">
                                          <p:val>
                                            <p:strVal val="1"/>
                                          </p:val>
                                        </p:tav>
                                      </p:tavLst>
                                    </p:anim>
                                    <p:anim to="" calcmode="lin" valueType="num">
                                      <p:cBhvr>
                                        <p:cTn id="21" dur="700" fill="hold">
                                          <p:stCondLst>
                                            <p:cond delay="0"/>
                                          </p:stCondLst>
                                        </p:cTn>
                                        <p:tgtEl>
                                          <p:spTgt spid="6896"/>
                                        </p:tgtEl>
                                        <p:attrNameLst>
                                          <p:attrName>ppt_h</p:attrName>
                                        </p:attrNameLst>
                                      </p:cBhvr>
                                      <p:tavLst>
                                        <p:tav tm="0" fmla="#ppt_h-(-#ppt_h)*((1.5-1.5*$)^2-(1.5-1.5*$)^3)">
                                          <p:val>
                                            <p:strVal val="0"/>
                                          </p:val>
                                        </p:tav>
                                        <p:tav tm="100000">
                                          <p:val>
                                            <p:strVal val="1"/>
                                          </p:val>
                                        </p:tav>
                                      </p:tavLst>
                                    </p:anim>
                                    <p:anim to="" calcmode="lin" valueType="num">
                                      <p:cBhvr>
                                        <p:cTn id="22" dur="700" fill="hold">
                                          <p:stCondLst>
                                            <p:cond delay="0"/>
                                          </p:stCondLst>
                                        </p:cTn>
                                        <p:tgtEl>
                                          <p:spTgt spid="6896"/>
                                        </p:tgtEl>
                                        <p:attrNameLst>
                                          <p:attrName>ppt_w</p:attrName>
                                        </p:attrNameLst>
                                      </p:cBhvr>
                                      <p:tavLst>
                                        <p:tav tm="0" fmla="#ppt_w-(-#ppt_w)*((1.5-1.5*$)^2-(1.5-1.5*$)^3)">
                                          <p:val>
                                            <p:strVal val="0"/>
                                          </p:val>
                                        </p:tav>
                                        <p:tav tm="100000">
                                          <p:val>
                                            <p:strVal val="1"/>
                                          </p:val>
                                        </p:tav>
                                      </p:tavLst>
                                    </p:anim>
                                  </p:childTnLst>
                                </p:cTn>
                              </p:par>
                              <p:par>
                                <p:cTn id="23" presetID="0" presetClass="entr" presetSubtype="0" fill="hold" nodeType="withEffect">
                                  <p:stCondLst>
                                    <p:cond delay="0"/>
                                  </p:stCondLst>
                                  <p:childTnLst>
                                    <p:set>
                                      <p:cBhvr>
                                        <p:cTn id="24" dur="1" fill="hold">
                                          <p:stCondLst>
                                            <p:cond delay="0"/>
                                          </p:stCondLst>
                                        </p:cTn>
                                        <p:tgtEl>
                                          <p:spTgt spid="6897"/>
                                        </p:tgtEl>
                                        <p:attrNameLst>
                                          <p:attrName>style.visibility</p:attrName>
                                        </p:attrNameLst>
                                      </p:cBhvr>
                                      <p:to>
                                        <p:strVal val="visible"/>
                                      </p:to>
                                    </p:set>
                                    <p:anim to="" calcmode="lin" valueType="num">
                                      <p:cBhvr>
                                        <p:cTn id="25" dur="700" fill="hold">
                                          <p:stCondLst>
                                            <p:cond delay="0"/>
                                          </p:stCondLst>
                                        </p:cTn>
                                        <p:tgtEl>
                                          <p:spTgt spid="6897"/>
                                        </p:tgtEl>
                                        <p:attrNameLst>
                                          <p:attrName>ppt_x</p:attrName>
                                        </p:attrNameLst>
                                      </p:cBhvr>
                                      <p:tavLst>
                                        <p:tav tm="0" fmla="#ppt_x-(-#ppt_w/2*cos(ppt_r/180*pi))*((1.5-1.5*$)^2-(1.5-1.5*$)^3)">
                                          <p:val>
                                            <p:strVal val="0"/>
                                          </p:val>
                                        </p:tav>
                                        <p:tav tm="100000">
                                          <p:val>
                                            <p:strVal val="1"/>
                                          </p:val>
                                        </p:tav>
                                      </p:tavLst>
                                    </p:anim>
                                    <p:anim to="" calcmode="lin" valueType="num">
                                      <p:cBhvr>
                                        <p:cTn id="26" dur="700" fill="hold">
                                          <p:stCondLst>
                                            <p:cond delay="0"/>
                                          </p:stCondLst>
                                        </p:cTn>
                                        <p:tgtEl>
                                          <p:spTgt spid="6897"/>
                                        </p:tgtEl>
                                        <p:attrNameLst>
                                          <p:attrName>ppt_y</p:attrName>
                                        </p:attrNameLst>
                                      </p:cBhvr>
                                      <p:tavLst>
                                        <p:tav tm="0" fmla="#ppt_y+(-#ppt_h/2*cos(ppt_r/180*pi))*((1.5-1.5*$)^2-(1.5-1.5*$)^3)">
                                          <p:val>
                                            <p:strVal val="0"/>
                                          </p:val>
                                        </p:tav>
                                        <p:tav tm="100000">
                                          <p:val>
                                            <p:strVal val="1"/>
                                          </p:val>
                                        </p:tav>
                                      </p:tavLst>
                                    </p:anim>
                                    <p:anim to="" calcmode="lin" valueType="num">
                                      <p:cBhvr>
                                        <p:cTn id="27" dur="700" fill="hold">
                                          <p:stCondLst>
                                            <p:cond delay="0"/>
                                          </p:stCondLst>
                                        </p:cTn>
                                        <p:tgtEl>
                                          <p:spTgt spid="6897"/>
                                        </p:tgtEl>
                                        <p:attrNameLst>
                                          <p:attrName>ppt_h</p:attrName>
                                        </p:attrNameLst>
                                      </p:cBhvr>
                                      <p:tavLst>
                                        <p:tav tm="0" fmla="#ppt_h-(-#ppt_h)*((1.5-1.5*$)^2-(1.5-1.5*$)^3)">
                                          <p:val>
                                            <p:strVal val="0"/>
                                          </p:val>
                                        </p:tav>
                                        <p:tav tm="100000">
                                          <p:val>
                                            <p:strVal val="1"/>
                                          </p:val>
                                        </p:tav>
                                      </p:tavLst>
                                    </p:anim>
                                    <p:anim to="" calcmode="lin" valueType="num">
                                      <p:cBhvr>
                                        <p:cTn id="28" dur="700" fill="hold">
                                          <p:stCondLst>
                                            <p:cond delay="0"/>
                                          </p:stCondLst>
                                        </p:cTn>
                                        <p:tgtEl>
                                          <p:spTgt spid="6897"/>
                                        </p:tgtEl>
                                        <p:attrNameLst>
                                          <p:attrName>ppt_w</p:attrName>
                                        </p:attrNameLst>
                                      </p:cBhvr>
                                      <p:tavLst>
                                        <p:tav tm="0" fmla="#ppt_w-(-#ppt_w)*((1.5-1.5*$)^2-(1.5-1.5*$)^3)">
                                          <p:val>
                                            <p:strVal val="0"/>
                                          </p:val>
                                        </p:tav>
                                        <p:tav tm="100000">
                                          <p:val>
                                            <p:strVal val="1"/>
                                          </p:val>
                                        </p:tav>
                                      </p:tavLst>
                                    </p:anim>
                                  </p:childTnLst>
                                </p:cTn>
                              </p:par>
                              <p:par>
                                <p:cTn id="29" presetID="0" presetClass="entr" presetSubtype="0" fill="hold" grpId="0" nodeType="withEffect">
                                  <p:stCondLst>
                                    <p:cond delay="0"/>
                                  </p:stCondLst>
                                  <p:childTnLst>
                                    <p:set>
                                      <p:cBhvr>
                                        <p:cTn id="30" dur="1" fill="hold">
                                          <p:stCondLst>
                                            <p:cond delay="0"/>
                                          </p:stCondLst>
                                        </p:cTn>
                                        <p:tgtEl>
                                          <p:spTgt spid="3859"/>
                                        </p:tgtEl>
                                        <p:attrNameLst>
                                          <p:attrName>style.visibility</p:attrName>
                                        </p:attrNameLst>
                                      </p:cBhvr>
                                      <p:to>
                                        <p:strVal val="visible"/>
                                      </p:to>
                                    </p:set>
                                    <p:anim to="" calcmode="lin" valueType="num">
                                      <p:cBhvr>
                                        <p:cTn id="31" dur="700" fill="hold">
                                          <p:stCondLst>
                                            <p:cond delay="0"/>
                                          </p:stCondLst>
                                        </p:cTn>
                                        <p:tgtEl>
                                          <p:spTgt spid="3859"/>
                                        </p:tgtEl>
                                        <p:attrNameLst>
                                          <p:attrName>ppt_x</p:attrName>
                                        </p:attrNameLst>
                                      </p:cBhvr>
                                      <p:tavLst>
                                        <p:tav tm="0" fmla="#ppt_x-(-#ppt_w/2*cos(ppt_r/180*pi))*((1.5-1.5*$)^2-(1.5-1.5*$)^3)">
                                          <p:val>
                                            <p:strVal val="0"/>
                                          </p:val>
                                        </p:tav>
                                        <p:tav tm="100000">
                                          <p:val>
                                            <p:strVal val="1"/>
                                          </p:val>
                                        </p:tav>
                                      </p:tavLst>
                                    </p:anim>
                                    <p:anim to="" calcmode="lin" valueType="num">
                                      <p:cBhvr>
                                        <p:cTn id="32" dur="700" fill="hold">
                                          <p:stCondLst>
                                            <p:cond delay="0"/>
                                          </p:stCondLst>
                                        </p:cTn>
                                        <p:tgtEl>
                                          <p:spTgt spid="3859"/>
                                        </p:tgtEl>
                                        <p:attrNameLst>
                                          <p:attrName>ppt_y</p:attrName>
                                        </p:attrNameLst>
                                      </p:cBhvr>
                                      <p:tavLst>
                                        <p:tav tm="0" fmla="#ppt_y+(-#ppt_h/2*cos(ppt_r/180*pi))*((1.5-1.5*$)^2-(1.5-1.5*$)^3)">
                                          <p:val>
                                            <p:strVal val="0"/>
                                          </p:val>
                                        </p:tav>
                                        <p:tav tm="100000">
                                          <p:val>
                                            <p:strVal val="1"/>
                                          </p:val>
                                        </p:tav>
                                      </p:tavLst>
                                    </p:anim>
                                    <p:anim to="" calcmode="lin" valueType="num">
                                      <p:cBhvr>
                                        <p:cTn id="33" dur="700" fill="hold">
                                          <p:stCondLst>
                                            <p:cond delay="0"/>
                                          </p:stCondLst>
                                        </p:cTn>
                                        <p:tgtEl>
                                          <p:spTgt spid="3859"/>
                                        </p:tgtEl>
                                        <p:attrNameLst>
                                          <p:attrName>ppt_h</p:attrName>
                                        </p:attrNameLst>
                                      </p:cBhvr>
                                      <p:tavLst>
                                        <p:tav tm="0" fmla="#ppt_h-(-#ppt_h)*((1.5-1.5*$)^2-(1.5-1.5*$)^3)">
                                          <p:val>
                                            <p:strVal val="0"/>
                                          </p:val>
                                        </p:tav>
                                        <p:tav tm="100000">
                                          <p:val>
                                            <p:strVal val="1"/>
                                          </p:val>
                                        </p:tav>
                                      </p:tavLst>
                                    </p:anim>
                                    <p:anim to="" calcmode="lin" valueType="num">
                                      <p:cBhvr>
                                        <p:cTn id="34" dur="700" fill="hold">
                                          <p:stCondLst>
                                            <p:cond delay="0"/>
                                          </p:stCondLst>
                                        </p:cTn>
                                        <p:tgtEl>
                                          <p:spTgt spid="3859"/>
                                        </p:tgtEl>
                                        <p:attrNameLst>
                                          <p:attrName>ppt_w</p:attrName>
                                        </p:attrNameLst>
                                      </p:cBhvr>
                                      <p:tavLst>
                                        <p:tav tm="0" fmla="#ppt_w-(-#ppt_w)*((1.5-1.5*$)^2-(1.5-1.5*$)^3)">
                                          <p:val>
                                            <p:strVal val="0"/>
                                          </p:val>
                                        </p:tav>
                                        <p:tav tm="100000">
                                          <p:val>
                                            <p:strVal val="1"/>
                                          </p:val>
                                        </p:tav>
                                      </p:tavLst>
                                    </p:anim>
                                  </p:childTnLst>
                                </p:cTn>
                              </p:par>
                              <p:par>
                                <p:cTn id="35" presetID="0" presetClass="entr" presetSubtype="0" fill="hold" grpId="0" nodeType="withEffect">
                                  <p:stCondLst>
                                    <p:cond delay="0"/>
                                  </p:stCondLst>
                                  <p:iterate type="lt">
                                    <p:tmPct val="10000"/>
                                  </p:iterate>
                                  <p:childTnLst>
                                    <p:set>
                                      <p:cBhvr>
                                        <p:cTn id="36" dur="1" fill="hold">
                                          <p:stCondLst>
                                            <p:cond delay="0"/>
                                          </p:stCondLst>
                                        </p:cTn>
                                        <p:tgtEl>
                                          <p:spTgt spid="3860"/>
                                        </p:tgtEl>
                                        <p:attrNameLst>
                                          <p:attrName>style.visibility</p:attrName>
                                        </p:attrNameLst>
                                      </p:cBhvr>
                                      <p:to>
                                        <p:strVal val="visible"/>
                                      </p:to>
                                    </p:set>
                                    <p:anim to="" calcmode="lin" valueType="num">
                                      <p:cBhvr>
                                        <p:cTn id="37" dur="700" fill="hold">
                                          <p:stCondLst>
                                            <p:cond delay="0"/>
                                          </p:stCondLst>
                                        </p:cTn>
                                        <p:tgtEl>
                                          <p:spTgt spid="3860"/>
                                        </p:tgtEl>
                                        <p:attrNameLst>
                                          <p:attrName>ppt_x</p:attrName>
                                        </p:attrNameLst>
                                      </p:cBhvr>
                                      <p:tavLst>
                                        <p:tav tm="0" fmla="#ppt_x-(-#ppt_w/2*cos(ppt_r/180*pi))*((1.5-1.5*$)^2-(1.5-1.5*$)^3)">
                                          <p:val>
                                            <p:strVal val="0"/>
                                          </p:val>
                                        </p:tav>
                                        <p:tav tm="100000">
                                          <p:val>
                                            <p:strVal val="1"/>
                                          </p:val>
                                        </p:tav>
                                      </p:tavLst>
                                    </p:anim>
                                    <p:anim to="" calcmode="lin" valueType="num">
                                      <p:cBhvr>
                                        <p:cTn id="38" dur="700" fill="hold">
                                          <p:stCondLst>
                                            <p:cond delay="0"/>
                                          </p:stCondLst>
                                        </p:cTn>
                                        <p:tgtEl>
                                          <p:spTgt spid="3860"/>
                                        </p:tgtEl>
                                        <p:attrNameLst>
                                          <p:attrName>ppt_y</p:attrName>
                                        </p:attrNameLst>
                                      </p:cBhvr>
                                      <p:tavLst>
                                        <p:tav tm="0" fmla="#ppt_y+(-#ppt_h/2*cos(ppt_r/180*pi))*((1.5-1.5*$)^2-(1.5-1.5*$)^3)">
                                          <p:val>
                                            <p:strVal val="0"/>
                                          </p:val>
                                        </p:tav>
                                        <p:tav tm="100000">
                                          <p:val>
                                            <p:strVal val="1"/>
                                          </p:val>
                                        </p:tav>
                                      </p:tavLst>
                                    </p:anim>
                                    <p:anim to="" calcmode="lin" valueType="num">
                                      <p:cBhvr>
                                        <p:cTn id="39" dur="700" fill="hold">
                                          <p:stCondLst>
                                            <p:cond delay="0"/>
                                          </p:stCondLst>
                                        </p:cTn>
                                        <p:tgtEl>
                                          <p:spTgt spid="3860"/>
                                        </p:tgtEl>
                                        <p:attrNameLst>
                                          <p:attrName>ppt_h</p:attrName>
                                        </p:attrNameLst>
                                      </p:cBhvr>
                                      <p:tavLst>
                                        <p:tav tm="0" fmla="#ppt_h-(-#ppt_h)*((1.5-1.5*$)^2-(1.5-1.5*$)^3)">
                                          <p:val>
                                            <p:strVal val="0"/>
                                          </p:val>
                                        </p:tav>
                                        <p:tav tm="100000">
                                          <p:val>
                                            <p:strVal val="1"/>
                                          </p:val>
                                        </p:tav>
                                      </p:tavLst>
                                    </p:anim>
                                    <p:anim to="" calcmode="lin" valueType="num">
                                      <p:cBhvr>
                                        <p:cTn id="40" dur="700" fill="hold">
                                          <p:stCondLst>
                                            <p:cond delay="0"/>
                                          </p:stCondLst>
                                        </p:cTn>
                                        <p:tgtEl>
                                          <p:spTgt spid="3860"/>
                                        </p:tgtEl>
                                        <p:attrNameLst>
                                          <p:attrName>ppt_w</p:attrName>
                                        </p:attrNameLst>
                                      </p:cBhvr>
                                      <p:tavLst>
                                        <p:tav tm="0" fmla="#ppt_w-(-#ppt_w)*((1.5-1.5*$)^2-(1.5-1.5*$)^3)">
                                          <p:val>
                                            <p:strVal val="0"/>
                                          </p:val>
                                        </p:tav>
                                        <p:tav tm="100000">
                                          <p:val>
                                            <p:strVal val="1"/>
                                          </p:val>
                                        </p:tav>
                                      </p:tavLst>
                                    </p:anim>
                                  </p:childTnLst>
                                </p:cTn>
                              </p:par>
                              <p:par>
                                <p:cTn id="41" presetID="0" presetClass="entr" presetSubtype="0" fill="hold" grpId="0" nodeType="withEffect">
                                  <p:stCondLst>
                                    <p:cond delay="0"/>
                                  </p:stCondLst>
                                  <p:iterate type="lt">
                                    <p:tmPct val="10000"/>
                                  </p:iterate>
                                  <p:childTnLst>
                                    <p:set>
                                      <p:cBhvr>
                                        <p:cTn id="42" dur="1" fill="hold">
                                          <p:stCondLst>
                                            <p:cond delay="0"/>
                                          </p:stCondLst>
                                        </p:cTn>
                                        <p:tgtEl>
                                          <p:spTgt spid="3861"/>
                                        </p:tgtEl>
                                        <p:attrNameLst>
                                          <p:attrName>style.visibility</p:attrName>
                                        </p:attrNameLst>
                                      </p:cBhvr>
                                      <p:to>
                                        <p:strVal val="visible"/>
                                      </p:to>
                                    </p:set>
                                    <p:anim to="" calcmode="lin" valueType="num">
                                      <p:cBhvr>
                                        <p:cTn id="43" dur="700" fill="hold">
                                          <p:stCondLst>
                                            <p:cond delay="0"/>
                                          </p:stCondLst>
                                        </p:cTn>
                                        <p:tgtEl>
                                          <p:spTgt spid="3861"/>
                                        </p:tgtEl>
                                        <p:attrNameLst>
                                          <p:attrName>ppt_x</p:attrName>
                                        </p:attrNameLst>
                                      </p:cBhvr>
                                      <p:tavLst>
                                        <p:tav tm="0" fmla="#ppt_x-(-#ppt_w/2*cos(ppt_r/180*pi))*((1.5-1.5*$)^2-(1.5-1.5*$)^3)">
                                          <p:val>
                                            <p:strVal val="0"/>
                                          </p:val>
                                        </p:tav>
                                        <p:tav tm="100000">
                                          <p:val>
                                            <p:strVal val="1"/>
                                          </p:val>
                                        </p:tav>
                                      </p:tavLst>
                                    </p:anim>
                                    <p:anim to="" calcmode="lin" valueType="num">
                                      <p:cBhvr>
                                        <p:cTn id="44" dur="700" fill="hold">
                                          <p:stCondLst>
                                            <p:cond delay="0"/>
                                          </p:stCondLst>
                                        </p:cTn>
                                        <p:tgtEl>
                                          <p:spTgt spid="3861"/>
                                        </p:tgtEl>
                                        <p:attrNameLst>
                                          <p:attrName>ppt_y</p:attrName>
                                        </p:attrNameLst>
                                      </p:cBhvr>
                                      <p:tavLst>
                                        <p:tav tm="0" fmla="#ppt_y+(-#ppt_h/2*cos(ppt_r/180*pi))*((1.5-1.5*$)^2-(1.5-1.5*$)^3)">
                                          <p:val>
                                            <p:strVal val="0"/>
                                          </p:val>
                                        </p:tav>
                                        <p:tav tm="100000">
                                          <p:val>
                                            <p:strVal val="1"/>
                                          </p:val>
                                        </p:tav>
                                      </p:tavLst>
                                    </p:anim>
                                    <p:anim to="" calcmode="lin" valueType="num">
                                      <p:cBhvr>
                                        <p:cTn id="45" dur="700" fill="hold">
                                          <p:stCondLst>
                                            <p:cond delay="0"/>
                                          </p:stCondLst>
                                        </p:cTn>
                                        <p:tgtEl>
                                          <p:spTgt spid="3861"/>
                                        </p:tgtEl>
                                        <p:attrNameLst>
                                          <p:attrName>ppt_h</p:attrName>
                                        </p:attrNameLst>
                                      </p:cBhvr>
                                      <p:tavLst>
                                        <p:tav tm="0" fmla="#ppt_h-(-#ppt_h)*((1.5-1.5*$)^2-(1.5-1.5*$)^3)">
                                          <p:val>
                                            <p:strVal val="0"/>
                                          </p:val>
                                        </p:tav>
                                        <p:tav tm="100000">
                                          <p:val>
                                            <p:strVal val="1"/>
                                          </p:val>
                                        </p:tav>
                                      </p:tavLst>
                                    </p:anim>
                                    <p:anim to="" calcmode="lin" valueType="num">
                                      <p:cBhvr>
                                        <p:cTn id="46" dur="700" fill="hold">
                                          <p:stCondLst>
                                            <p:cond delay="0"/>
                                          </p:stCondLst>
                                        </p:cTn>
                                        <p:tgtEl>
                                          <p:spTgt spid="3861"/>
                                        </p:tgtEl>
                                        <p:attrNameLst>
                                          <p:attrName>ppt_w</p:attrName>
                                        </p:attrNameLst>
                                      </p:cBhvr>
                                      <p:tavLst>
                                        <p:tav tm="0" fmla="#ppt_w-(-#ppt_w)*((1.5-1.5*$)^2-(1.5-1.5*$)^3)">
                                          <p:val>
                                            <p:strVal val="0"/>
                                          </p:val>
                                        </p:tav>
                                        <p:tav tm="100000">
                                          <p:val>
                                            <p:strVal val="1"/>
                                          </p:val>
                                        </p:tav>
                                      </p:tavLst>
                                    </p:anim>
                                  </p:childTnLst>
                                </p:cTn>
                              </p:par>
                              <p:par>
                                <p:cTn id="47" presetID="0" presetClass="entr" presetSubtype="0" fill="hold" grpId="0" nodeType="withEffect">
                                  <p:stCondLst>
                                    <p:cond delay="0"/>
                                  </p:stCondLst>
                                  <p:childTnLst>
                                    <p:set>
                                      <p:cBhvr>
                                        <p:cTn id="48" dur="1" fill="hold">
                                          <p:stCondLst>
                                            <p:cond delay="0"/>
                                          </p:stCondLst>
                                        </p:cTn>
                                        <p:tgtEl>
                                          <p:spTgt spid="3862"/>
                                        </p:tgtEl>
                                        <p:attrNameLst>
                                          <p:attrName>style.visibility</p:attrName>
                                        </p:attrNameLst>
                                      </p:cBhvr>
                                      <p:to>
                                        <p:strVal val="visible"/>
                                      </p:to>
                                    </p:set>
                                    <p:anim to="" calcmode="lin" valueType="num">
                                      <p:cBhvr>
                                        <p:cTn id="49" dur="700" fill="hold">
                                          <p:stCondLst>
                                            <p:cond delay="0"/>
                                          </p:stCondLst>
                                        </p:cTn>
                                        <p:tgtEl>
                                          <p:spTgt spid="3862"/>
                                        </p:tgtEl>
                                        <p:attrNameLst>
                                          <p:attrName>ppt_x</p:attrName>
                                        </p:attrNameLst>
                                      </p:cBhvr>
                                      <p:tavLst>
                                        <p:tav tm="0" fmla="#ppt_x-(-#ppt_w/2*cos(ppt_r/180*pi))*((1.5-1.5*$)^2-(1.5-1.5*$)^3)">
                                          <p:val>
                                            <p:strVal val="0"/>
                                          </p:val>
                                        </p:tav>
                                        <p:tav tm="100000">
                                          <p:val>
                                            <p:strVal val="1"/>
                                          </p:val>
                                        </p:tav>
                                      </p:tavLst>
                                    </p:anim>
                                    <p:anim to="" calcmode="lin" valueType="num">
                                      <p:cBhvr>
                                        <p:cTn id="50" dur="700" fill="hold">
                                          <p:stCondLst>
                                            <p:cond delay="0"/>
                                          </p:stCondLst>
                                        </p:cTn>
                                        <p:tgtEl>
                                          <p:spTgt spid="3862"/>
                                        </p:tgtEl>
                                        <p:attrNameLst>
                                          <p:attrName>ppt_y</p:attrName>
                                        </p:attrNameLst>
                                      </p:cBhvr>
                                      <p:tavLst>
                                        <p:tav tm="0" fmla="#ppt_y+(-#ppt_h/2*cos(ppt_r/180*pi))*((1.5-1.5*$)^2-(1.5-1.5*$)^3)">
                                          <p:val>
                                            <p:strVal val="0"/>
                                          </p:val>
                                        </p:tav>
                                        <p:tav tm="100000">
                                          <p:val>
                                            <p:strVal val="1"/>
                                          </p:val>
                                        </p:tav>
                                      </p:tavLst>
                                    </p:anim>
                                    <p:anim to="" calcmode="lin" valueType="num">
                                      <p:cBhvr>
                                        <p:cTn id="51" dur="700" fill="hold">
                                          <p:stCondLst>
                                            <p:cond delay="0"/>
                                          </p:stCondLst>
                                        </p:cTn>
                                        <p:tgtEl>
                                          <p:spTgt spid="3862"/>
                                        </p:tgtEl>
                                        <p:attrNameLst>
                                          <p:attrName>ppt_h</p:attrName>
                                        </p:attrNameLst>
                                      </p:cBhvr>
                                      <p:tavLst>
                                        <p:tav tm="0" fmla="#ppt_h-(-#ppt_h)*((1.5-1.5*$)^2-(1.5-1.5*$)^3)">
                                          <p:val>
                                            <p:strVal val="0"/>
                                          </p:val>
                                        </p:tav>
                                        <p:tav tm="100000">
                                          <p:val>
                                            <p:strVal val="1"/>
                                          </p:val>
                                        </p:tav>
                                      </p:tavLst>
                                    </p:anim>
                                    <p:anim to="" calcmode="lin" valueType="num">
                                      <p:cBhvr>
                                        <p:cTn id="52" dur="700" fill="hold">
                                          <p:stCondLst>
                                            <p:cond delay="0"/>
                                          </p:stCondLst>
                                        </p:cTn>
                                        <p:tgtEl>
                                          <p:spTgt spid="3862"/>
                                        </p:tgtEl>
                                        <p:attrNameLst>
                                          <p:attrName>ppt_w</p:attrName>
                                        </p:attrNameLst>
                                      </p:cBhvr>
                                      <p:tavLst>
                                        <p:tav tm="0" fmla="#ppt_w-(-#ppt_w)*((1.5-1.5*$)^2-(1.5-1.5*$)^3)">
                                          <p:val>
                                            <p:strVal val="0"/>
                                          </p:val>
                                        </p:tav>
                                        <p:tav tm="100000">
                                          <p:val>
                                            <p:strVal val="1"/>
                                          </p:val>
                                        </p:tav>
                                      </p:tavLst>
                                    </p:anim>
                                  </p:childTnLst>
                                </p:cTn>
                              </p:par>
                              <p:par>
                                <p:cTn id="53" presetID="0" presetClass="entr" presetSubtype="0" fill="hold" grpId="0" nodeType="withEffect">
                                  <p:stCondLst>
                                    <p:cond delay="0"/>
                                  </p:stCondLst>
                                  <p:iterate type="lt">
                                    <p:tmPct val="10000"/>
                                  </p:iterate>
                                  <p:childTnLst>
                                    <p:set>
                                      <p:cBhvr>
                                        <p:cTn id="54" dur="1" fill="hold">
                                          <p:stCondLst>
                                            <p:cond delay="0"/>
                                          </p:stCondLst>
                                        </p:cTn>
                                        <p:tgtEl>
                                          <p:spTgt spid="3863"/>
                                        </p:tgtEl>
                                        <p:attrNameLst>
                                          <p:attrName>style.visibility</p:attrName>
                                        </p:attrNameLst>
                                      </p:cBhvr>
                                      <p:to>
                                        <p:strVal val="visible"/>
                                      </p:to>
                                    </p:set>
                                    <p:anim to="" calcmode="lin" valueType="num">
                                      <p:cBhvr>
                                        <p:cTn id="55" dur="700" fill="hold">
                                          <p:stCondLst>
                                            <p:cond delay="0"/>
                                          </p:stCondLst>
                                        </p:cTn>
                                        <p:tgtEl>
                                          <p:spTgt spid="3863"/>
                                        </p:tgtEl>
                                        <p:attrNameLst>
                                          <p:attrName>ppt_x</p:attrName>
                                        </p:attrNameLst>
                                      </p:cBhvr>
                                      <p:tavLst>
                                        <p:tav tm="0" fmla="#ppt_x-(-#ppt_w/2*cos(ppt_r/180*pi))*((1.5-1.5*$)^2-(1.5-1.5*$)^3)">
                                          <p:val>
                                            <p:strVal val="0"/>
                                          </p:val>
                                        </p:tav>
                                        <p:tav tm="100000">
                                          <p:val>
                                            <p:strVal val="1"/>
                                          </p:val>
                                        </p:tav>
                                      </p:tavLst>
                                    </p:anim>
                                    <p:anim to="" calcmode="lin" valueType="num">
                                      <p:cBhvr>
                                        <p:cTn id="56" dur="700" fill="hold">
                                          <p:stCondLst>
                                            <p:cond delay="0"/>
                                          </p:stCondLst>
                                        </p:cTn>
                                        <p:tgtEl>
                                          <p:spTgt spid="3863"/>
                                        </p:tgtEl>
                                        <p:attrNameLst>
                                          <p:attrName>ppt_y</p:attrName>
                                        </p:attrNameLst>
                                      </p:cBhvr>
                                      <p:tavLst>
                                        <p:tav tm="0" fmla="#ppt_y+(-#ppt_h/2*cos(ppt_r/180*pi))*((1.5-1.5*$)^2-(1.5-1.5*$)^3)">
                                          <p:val>
                                            <p:strVal val="0"/>
                                          </p:val>
                                        </p:tav>
                                        <p:tav tm="100000">
                                          <p:val>
                                            <p:strVal val="1"/>
                                          </p:val>
                                        </p:tav>
                                      </p:tavLst>
                                    </p:anim>
                                    <p:anim to="" calcmode="lin" valueType="num">
                                      <p:cBhvr>
                                        <p:cTn id="57" dur="700" fill="hold">
                                          <p:stCondLst>
                                            <p:cond delay="0"/>
                                          </p:stCondLst>
                                        </p:cTn>
                                        <p:tgtEl>
                                          <p:spTgt spid="3863"/>
                                        </p:tgtEl>
                                        <p:attrNameLst>
                                          <p:attrName>ppt_h</p:attrName>
                                        </p:attrNameLst>
                                      </p:cBhvr>
                                      <p:tavLst>
                                        <p:tav tm="0" fmla="#ppt_h-(-#ppt_h)*((1.5-1.5*$)^2-(1.5-1.5*$)^3)">
                                          <p:val>
                                            <p:strVal val="0"/>
                                          </p:val>
                                        </p:tav>
                                        <p:tav tm="100000">
                                          <p:val>
                                            <p:strVal val="1"/>
                                          </p:val>
                                        </p:tav>
                                      </p:tavLst>
                                    </p:anim>
                                    <p:anim to="" calcmode="lin" valueType="num">
                                      <p:cBhvr>
                                        <p:cTn id="58" dur="700" fill="hold">
                                          <p:stCondLst>
                                            <p:cond delay="0"/>
                                          </p:stCondLst>
                                        </p:cTn>
                                        <p:tgtEl>
                                          <p:spTgt spid="3863"/>
                                        </p:tgtEl>
                                        <p:attrNameLst>
                                          <p:attrName>ppt_w</p:attrName>
                                        </p:attrNameLst>
                                      </p:cBhvr>
                                      <p:tavLst>
                                        <p:tav tm="0" fmla="#ppt_w-(-#ppt_w)*((1.5-1.5*$)^2-(1.5-1.5*$)^3)">
                                          <p:val>
                                            <p:strVal val="0"/>
                                          </p:val>
                                        </p:tav>
                                        <p:tav tm="100000">
                                          <p:val>
                                            <p:strVal val="1"/>
                                          </p:val>
                                        </p:tav>
                                      </p:tavLst>
                                    </p:anim>
                                  </p:childTnLst>
                                </p:cTn>
                              </p:par>
                              <p:par>
                                <p:cTn id="59" presetID="0" presetClass="entr" presetSubtype="0" fill="hold" grpId="0" nodeType="withEffect">
                                  <p:stCondLst>
                                    <p:cond delay="0"/>
                                  </p:stCondLst>
                                  <p:iterate type="lt">
                                    <p:tmPct val="10000"/>
                                  </p:iterate>
                                  <p:childTnLst>
                                    <p:set>
                                      <p:cBhvr>
                                        <p:cTn id="60" dur="1" fill="hold">
                                          <p:stCondLst>
                                            <p:cond delay="0"/>
                                          </p:stCondLst>
                                        </p:cTn>
                                        <p:tgtEl>
                                          <p:spTgt spid="3864"/>
                                        </p:tgtEl>
                                        <p:attrNameLst>
                                          <p:attrName>style.visibility</p:attrName>
                                        </p:attrNameLst>
                                      </p:cBhvr>
                                      <p:to>
                                        <p:strVal val="visible"/>
                                      </p:to>
                                    </p:set>
                                    <p:anim to="" calcmode="lin" valueType="num">
                                      <p:cBhvr>
                                        <p:cTn id="61" dur="700" fill="hold">
                                          <p:stCondLst>
                                            <p:cond delay="0"/>
                                          </p:stCondLst>
                                        </p:cTn>
                                        <p:tgtEl>
                                          <p:spTgt spid="3864"/>
                                        </p:tgtEl>
                                        <p:attrNameLst>
                                          <p:attrName>ppt_x</p:attrName>
                                        </p:attrNameLst>
                                      </p:cBhvr>
                                      <p:tavLst>
                                        <p:tav tm="0" fmla="#ppt_x-(-#ppt_w/2*cos(ppt_r/180*pi))*((1.5-1.5*$)^2-(1.5-1.5*$)^3)">
                                          <p:val>
                                            <p:strVal val="0"/>
                                          </p:val>
                                        </p:tav>
                                        <p:tav tm="100000">
                                          <p:val>
                                            <p:strVal val="1"/>
                                          </p:val>
                                        </p:tav>
                                      </p:tavLst>
                                    </p:anim>
                                    <p:anim to="" calcmode="lin" valueType="num">
                                      <p:cBhvr>
                                        <p:cTn id="62" dur="700" fill="hold">
                                          <p:stCondLst>
                                            <p:cond delay="0"/>
                                          </p:stCondLst>
                                        </p:cTn>
                                        <p:tgtEl>
                                          <p:spTgt spid="3864"/>
                                        </p:tgtEl>
                                        <p:attrNameLst>
                                          <p:attrName>ppt_y</p:attrName>
                                        </p:attrNameLst>
                                      </p:cBhvr>
                                      <p:tavLst>
                                        <p:tav tm="0" fmla="#ppt_y+(-#ppt_h/2*cos(ppt_r/180*pi))*((1.5-1.5*$)^2-(1.5-1.5*$)^3)">
                                          <p:val>
                                            <p:strVal val="0"/>
                                          </p:val>
                                        </p:tav>
                                        <p:tav tm="100000">
                                          <p:val>
                                            <p:strVal val="1"/>
                                          </p:val>
                                        </p:tav>
                                      </p:tavLst>
                                    </p:anim>
                                    <p:anim to="" calcmode="lin" valueType="num">
                                      <p:cBhvr>
                                        <p:cTn id="63" dur="700" fill="hold">
                                          <p:stCondLst>
                                            <p:cond delay="0"/>
                                          </p:stCondLst>
                                        </p:cTn>
                                        <p:tgtEl>
                                          <p:spTgt spid="3864"/>
                                        </p:tgtEl>
                                        <p:attrNameLst>
                                          <p:attrName>ppt_h</p:attrName>
                                        </p:attrNameLst>
                                      </p:cBhvr>
                                      <p:tavLst>
                                        <p:tav tm="0" fmla="#ppt_h-(-#ppt_h)*((1.5-1.5*$)^2-(1.5-1.5*$)^3)">
                                          <p:val>
                                            <p:strVal val="0"/>
                                          </p:val>
                                        </p:tav>
                                        <p:tav tm="100000">
                                          <p:val>
                                            <p:strVal val="1"/>
                                          </p:val>
                                        </p:tav>
                                      </p:tavLst>
                                    </p:anim>
                                    <p:anim to="" calcmode="lin" valueType="num">
                                      <p:cBhvr>
                                        <p:cTn id="64" dur="700" fill="hold">
                                          <p:stCondLst>
                                            <p:cond delay="0"/>
                                          </p:stCondLst>
                                        </p:cTn>
                                        <p:tgtEl>
                                          <p:spTgt spid="3864"/>
                                        </p:tgtEl>
                                        <p:attrNameLst>
                                          <p:attrName>ppt_w</p:attrName>
                                        </p:attrNameLst>
                                      </p:cBhvr>
                                      <p:tavLst>
                                        <p:tav tm="0" fmla="#ppt_w-(-#ppt_w)*((1.5-1.5*$)^2-(1.5-1.5*$)^3)">
                                          <p:val>
                                            <p:strVal val="0"/>
                                          </p:val>
                                        </p:tav>
                                        <p:tav tm="100000">
                                          <p:val>
                                            <p:strVal val="1"/>
                                          </p:val>
                                        </p:tav>
                                      </p:tavLst>
                                    </p:anim>
                                  </p:childTnLst>
                                </p:cTn>
                              </p:par>
                              <p:par>
                                <p:cTn id="65" presetID="0" presetClass="entr" presetSubtype="0" fill="hold" grpId="0" nodeType="withEffect">
                                  <p:stCondLst>
                                    <p:cond delay="0"/>
                                  </p:stCondLst>
                                  <p:iterate type="lt">
                                    <p:tmPct val="10000"/>
                                  </p:iterate>
                                  <p:childTnLst>
                                    <p:set>
                                      <p:cBhvr>
                                        <p:cTn id="66" dur="1" fill="hold">
                                          <p:stCondLst>
                                            <p:cond delay="0"/>
                                          </p:stCondLst>
                                        </p:cTn>
                                        <p:tgtEl>
                                          <p:spTgt spid="3865"/>
                                        </p:tgtEl>
                                        <p:attrNameLst>
                                          <p:attrName>style.visibility</p:attrName>
                                        </p:attrNameLst>
                                      </p:cBhvr>
                                      <p:to>
                                        <p:strVal val="visible"/>
                                      </p:to>
                                    </p:set>
                                    <p:anim to="" calcmode="lin" valueType="num">
                                      <p:cBhvr>
                                        <p:cTn id="67" dur="700" fill="hold">
                                          <p:stCondLst>
                                            <p:cond delay="0"/>
                                          </p:stCondLst>
                                        </p:cTn>
                                        <p:tgtEl>
                                          <p:spTgt spid="3865"/>
                                        </p:tgtEl>
                                        <p:attrNameLst>
                                          <p:attrName>ppt_x</p:attrName>
                                        </p:attrNameLst>
                                      </p:cBhvr>
                                      <p:tavLst>
                                        <p:tav tm="0" fmla="#ppt_x-(-#ppt_w/2*cos(ppt_r/180*pi))*((1.5-1.5*$)^2-(1.5-1.5*$)^3)">
                                          <p:val>
                                            <p:strVal val="0"/>
                                          </p:val>
                                        </p:tav>
                                        <p:tav tm="100000">
                                          <p:val>
                                            <p:strVal val="1"/>
                                          </p:val>
                                        </p:tav>
                                      </p:tavLst>
                                    </p:anim>
                                    <p:anim to="" calcmode="lin" valueType="num">
                                      <p:cBhvr>
                                        <p:cTn id="68" dur="700" fill="hold">
                                          <p:stCondLst>
                                            <p:cond delay="0"/>
                                          </p:stCondLst>
                                        </p:cTn>
                                        <p:tgtEl>
                                          <p:spTgt spid="3865"/>
                                        </p:tgtEl>
                                        <p:attrNameLst>
                                          <p:attrName>ppt_y</p:attrName>
                                        </p:attrNameLst>
                                      </p:cBhvr>
                                      <p:tavLst>
                                        <p:tav tm="0" fmla="#ppt_y+(-#ppt_h/2*cos(ppt_r/180*pi))*((1.5-1.5*$)^2-(1.5-1.5*$)^3)">
                                          <p:val>
                                            <p:strVal val="0"/>
                                          </p:val>
                                        </p:tav>
                                        <p:tav tm="100000">
                                          <p:val>
                                            <p:strVal val="1"/>
                                          </p:val>
                                        </p:tav>
                                      </p:tavLst>
                                    </p:anim>
                                    <p:anim to="" calcmode="lin" valueType="num">
                                      <p:cBhvr>
                                        <p:cTn id="69" dur="700" fill="hold">
                                          <p:stCondLst>
                                            <p:cond delay="0"/>
                                          </p:stCondLst>
                                        </p:cTn>
                                        <p:tgtEl>
                                          <p:spTgt spid="3865"/>
                                        </p:tgtEl>
                                        <p:attrNameLst>
                                          <p:attrName>ppt_h</p:attrName>
                                        </p:attrNameLst>
                                      </p:cBhvr>
                                      <p:tavLst>
                                        <p:tav tm="0" fmla="#ppt_h-(-#ppt_h)*((1.5-1.5*$)^2-(1.5-1.5*$)^3)">
                                          <p:val>
                                            <p:strVal val="0"/>
                                          </p:val>
                                        </p:tav>
                                        <p:tav tm="100000">
                                          <p:val>
                                            <p:strVal val="1"/>
                                          </p:val>
                                        </p:tav>
                                      </p:tavLst>
                                    </p:anim>
                                    <p:anim to="" calcmode="lin" valueType="num">
                                      <p:cBhvr>
                                        <p:cTn id="70" dur="700" fill="hold">
                                          <p:stCondLst>
                                            <p:cond delay="0"/>
                                          </p:stCondLst>
                                        </p:cTn>
                                        <p:tgtEl>
                                          <p:spTgt spid="3865"/>
                                        </p:tgtEl>
                                        <p:attrNameLst>
                                          <p:attrName>ppt_w</p:attrName>
                                        </p:attrNameLst>
                                      </p:cBhvr>
                                      <p:tavLst>
                                        <p:tav tm="0" fmla="#ppt_w-(-#ppt_w)*((1.5-1.5*$)^2-(1.5-1.5*$)^3)">
                                          <p:val>
                                            <p:strVal val="0"/>
                                          </p:val>
                                        </p:tav>
                                        <p:tav tm="100000">
                                          <p:val>
                                            <p:strVal val="1"/>
                                          </p:val>
                                        </p:tav>
                                      </p:tavLst>
                                    </p:anim>
                                  </p:childTnLst>
                                </p:cTn>
                              </p:par>
                              <p:par>
                                <p:cTn id="71" presetID="0" presetClass="entr" presetSubtype="0" fill="hold" grpId="0" nodeType="withEffect">
                                  <p:stCondLst>
                                    <p:cond delay="0"/>
                                  </p:stCondLst>
                                  <p:childTnLst>
                                    <p:set>
                                      <p:cBhvr>
                                        <p:cTn id="72" dur="1" fill="hold">
                                          <p:stCondLst>
                                            <p:cond delay="0"/>
                                          </p:stCondLst>
                                        </p:cTn>
                                        <p:tgtEl>
                                          <p:spTgt spid="3866"/>
                                        </p:tgtEl>
                                        <p:attrNameLst>
                                          <p:attrName>style.visibility</p:attrName>
                                        </p:attrNameLst>
                                      </p:cBhvr>
                                      <p:to>
                                        <p:strVal val="visible"/>
                                      </p:to>
                                    </p:set>
                                    <p:anim to="" calcmode="lin" valueType="num">
                                      <p:cBhvr>
                                        <p:cTn id="73" dur="700" fill="hold">
                                          <p:stCondLst>
                                            <p:cond delay="0"/>
                                          </p:stCondLst>
                                        </p:cTn>
                                        <p:tgtEl>
                                          <p:spTgt spid="3866"/>
                                        </p:tgtEl>
                                        <p:attrNameLst>
                                          <p:attrName>ppt_x</p:attrName>
                                        </p:attrNameLst>
                                      </p:cBhvr>
                                      <p:tavLst>
                                        <p:tav tm="0" fmla="#ppt_x-(-#ppt_w/2*cos(ppt_r/180*pi))*((1.5-1.5*$)^2-(1.5-1.5*$)^3)">
                                          <p:val>
                                            <p:strVal val="0"/>
                                          </p:val>
                                        </p:tav>
                                        <p:tav tm="100000">
                                          <p:val>
                                            <p:strVal val="1"/>
                                          </p:val>
                                        </p:tav>
                                      </p:tavLst>
                                    </p:anim>
                                    <p:anim to="" calcmode="lin" valueType="num">
                                      <p:cBhvr>
                                        <p:cTn id="74" dur="700" fill="hold">
                                          <p:stCondLst>
                                            <p:cond delay="0"/>
                                          </p:stCondLst>
                                        </p:cTn>
                                        <p:tgtEl>
                                          <p:spTgt spid="3866"/>
                                        </p:tgtEl>
                                        <p:attrNameLst>
                                          <p:attrName>ppt_y</p:attrName>
                                        </p:attrNameLst>
                                      </p:cBhvr>
                                      <p:tavLst>
                                        <p:tav tm="0" fmla="#ppt_y+(-#ppt_h/2*cos(ppt_r/180*pi))*((1.5-1.5*$)^2-(1.5-1.5*$)^3)">
                                          <p:val>
                                            <p:strVal val="0"/>
                                          </p:val>
                                        </p:tav>
                                        <p:tav tm="100000">
                                          <p:val>
                                            <p:strVal val="1"/>
                                          </p:val>
                                        </p:tav>
                                      </p:tavLst>
                                    </p:anim>
                                    <p:anim to="" calcmode="lin" valueType="num">
                                      <p:cBhvr>
                                        <p:cTn id="75" dur="700" fill="hold">
                                          <p:stCondLst>
                                            <p:cond delay="0"/>
                                          </p:stCondLst>
                                        </p:cTn>
                                        <p:tgtEl>
                                          <p:spTgt spid="3866"/>
                                        </p:tgtEl>
                                        <p:attrNameLst>
                                          <p:attrName>ppt_h</p:attrName>
                                        </p:attrNameLst>
                                      </p:cBhvr>
                                      <p:tavLst>
                                        <p:tav tm="0" fmla="#ppt_h-(-#ppt_h)*((1.5-1.5*$)^2-(1.5-1.5*$)^3)">
                                          <p:val>
                                            <p:strVal val="0"/>
                                          </p:val>
                                        </p:tav>
                                        <p:tav tm="100000">
                                          <p:val>
                                            <p:strVal val="1"/>
                                          </p:val>
                                        </p:tav>
                                      </p:tavLst>
                                    </p:anim>
                                    <p:anim to="" calcmode="lin" valueType="num">
                                      <p:cBhvr>
                                        <p:cTn id="76" dur="700" fill="hold">
                                          <p:stCondLst>
                                            <p:cond delay="0"/>
                                          </p:stCondLst>
                                        </p:cTn>
                                        <p:tgtEl>
                                          <p:spTgt spid="3866"/>
                                        </p:tgtEl>
                                        <p:attrNameLst>
                                          <p:attrName>ppt_w</p:attrName>
                                        </p:attrNameLst>
                                      </p:cBhvr>
                                      <p:tavLst>
                                        <p:tav tm="0" fmla="#ppt_w-(-#ppt_w)*((1.5-1.5*$)^2-(1.5-1.5*$)^3)">
                                          <p:val>
                                            <p:strVal val="0"/>
                                          </p:val>
                                        </p:tav>
                                        <p:tav tm="100000">
                                          <p:val>
                                            <p:strVal val="1"/>
                                          </p:val>
                                        </p:tav>
                                      </p:tavLst>
                                    </p:anim>
                                  </p:childTnLst>
                                </p:cTn>
                              </p:par>
                              <p:par>
                                <p:cTn id="77" presetID="0" presetClass="entr" presetSubtype="0" fill="hold" grpId="0" nodeType="withEffect">
                                  <p:stCondLst>
                                    <p:cond delay="0"/>
                                  </p:stCondLst>
                                  <p:childTnLst>
                                    <p:set>
                                      <p:cBhvr>
                                        <p:cTn id="78" dur="1" fill="hold">
                                          <p:stCondLst>
                                            <p:cond delay="0"/>
                                          </p:stCondLst>
                                        </p:cTn>
                                        <p:tgtEl>
                                          <p:spTgt spid="3867"/>
                                        </p:tgtEl>
                                        <p:attrNameLst>
                                          <p:attrName>style.visibility</p:attrName>
                                        </p:attrNameLst>
                                      </p:cBhvr>
                                      <p:to>
                                        <p:strVal val="visible"/>
                                      </p:to>
                                    </p:set>
                                    <p:anim to="" calcmode="lin" valueType="num">
                                      <p:cBhvr>
                                        <p:cTn id="79" dur="700" fill="hold">
                                          <p:stCondLst>
                                            <p:cond delay="0"/>
                                          </p:stCondLst>
                                        </p:cTn>
                                        <p:tgtEl>
                                          <p:spTgt spid="3867"/>
                                        </p:tgtEl>
                                        <p:attrNameLst>
                                          <p:attrName>ppt_x</p:attrName>
                                        </p:attrNameLst>
                                      </p:cBhvr>
                                      <p:tavLst>
                                        <p:tav tm="0" fmla="#ppt_x-(-#ppt_w/2*cos(ppt_r/180*pi))*((1.5-1.5*$)^2-(1.5-1.5*$)^3)">
                                          <p:val>
                                            <p:strVal val="0"/>
                                          </p:val>
                                        </p:tav>
                                        <p:tav tm="100000">
                                          <p:val>
                                            <p:strVal val="1"/>
                                          </p:val>
                                        </p:tav>
                                      </p:tavLst>
                                    </p:anim>
                                    <p:anim to="" calcmode="lin" valueType="num">
                                      <p:cBhvr>
                                        <p:cTn id="80" dur="700" fill="hold">
                                          <p:stCondLst>
                                            <p:cond delay="0"/>
                                          </p:stCondLst>
                                        </p:cTn>
                                        <p:tgtEl>
                                          <p:spTgt spid="3867"/>
                                        </p:tgtEl>
                                        <p:attrNameLst>
                                          <p:attrName>ppt_y</p:attrName>
                                        </p:attrNameLst>
                                      </p:cBhvr>
                                      <p:tavLst>
                                        <p:tav tm="0" fmla="#ppt_y+(-#ppt_h/2*cos(ppt_r/180*pi))*((1.5-1.5*$)^2-(1.5-1.5*$)^3)">
                                          <p:val>
                                            <p:strVal val="0"/>
                                          </p:val>
                                        </p:tav>
                                        <p:tav tm="100000">
                                          <p:val>
                                            <p:strVal val="1"/>
                                          </p:val>
                                        </p:tav>
                                      </p:tavLst>
                                    </p:anim>
                                    <p:anim to="" calcmode="lin" valueType="num">
                                      <p:cBhvr>
                                        <p:cTn id="81" dur="700" fill="hold">
                                          <p:stCondLst>
                                            <p:cond delay="0"/>
                                          </p:stCondLst>
                                        </p:cTn>
                                        <p:tgtEl>
                                          <p:spTgt spid="3867"/>
                                        </p:tgtEl>
                                        <p:attrNameLst>
                                          <p:attrName>ppt_h</p:attrName>
                                        </p:attrNameLst>
                                      </p:cBhvr>
                                      <p:tavLst>
                                        <p:tav tm="0" fmla="#ppt_h-(-#ppt_h)*((1.5-1.5*$)^2-(1.5-1.5*$)^3)">
                                          <p:val>
                                            <p:strVal val="0"/>
                                          </p:val>
                                        </p:tav>
                                        <p:tav tm="100000">
                                          <p:val>
                                            <p:strVal val="1"/>
                                          </p:val>
                                        </p:tav>
                                      </p:tavLst>
                                    </p:anim>
                                    <p:anim to="" calcmode="lin" valueType="num">
                                      <p:cBhvr>
                                        <p:cTn id="82" dur="700" fill="hold">
                                          <p:stCondLst>
                                            <p:cond delay="0"/>
                                          </p:stCondLst>
                                        </p:cTn>
                                        <p:tgtEl>
                                          <p:spTgt spid="3867"/>
                                        </p:tgtEl>
                                        <p:attrNameLst>
                                          <p:attrName>ppt_w</p:attrName>
                                        </p:attrNameLst>
                                      </p:cBhvr>
                                      <p:tavLst>
                                        <p:tav tm="0" fmla="#ppt_w-(-#ppt_w)*((1.5-1.5*$)^2-(1.5-1.5*$)^3)">
                                          <p:val>
                                            <p:strVal val="0"/>
                                          </p:val>
                                        </p:tav>
                                        <p:tav tm="100000">
                                          <p:val>
                                            <p:strVal val="1"/>
                                          </p:val>
                                        </p:tav>
                                      </p:tavLst>
                                    </p:anim>
                                  </p:childTnLst>
                                </p:cTn>
                              </p:par>
                              <p:par>
                                <p:cTn id="83" presetID="0" presetClass="entr" presetSubtype="0" fill="hold" nodeType="withEffect">
                                  <p:stCondLst>
                                    <p:cond delay="0"/>
                                  </p:stCondLst>
                                  <p:iterate type="lt">
                                    <p:tmPct val="10000"/>
                                  </p:iterate>
                                  <p:childTnLst>
                                    <p:set>
                                      <p:cBhvr>
                                        <p:cTn id="84" dur="1" fill="hold">
                                          <p:stCondLst>
                                            <p:cond delay="0"/>
                                          </p:stCondLst>
                                        </p:cTn>
                                        <p:tgtEl>
                                          <p:spTgt spid="6900"/>
                                        </p:tgtEl>
                                        <p:attrNameLst>
                                          <p:attrName>style.visibility</p:attrName>
                                        </p:attrNameLst>
                                      </p:cBhvr>
                                      <p:to>
                                        <p:strVal val="visible"/>
                                      </p:to>
                                    </p:set>
                                    <p:anim to="" calcmode="lin" valueType="num">
                                      <p:cBhvr>
                                        <p:cTn id="85" dur="700" fill="hold">
                                          <p:stCondLst>
                                            <p:cond delay="0"/>
                                          </p:stCondLst>
                                        </p:cTn>
                                        <p:tgtEl>
                                          <p:spTgt spid="6900"/>
                                        </p:tgtEl>
                                        <p:attrNameLst>
                                          <p:attrName>ppt_x</p:attrName>
                                        </p:attrNameLst>
                                      </p:cBhvr>
                                      <p:tavLst>
                                        <p:tav tm="0" fmla="#ppt_x-(-#ppt_w/2*cos(ppt_r/180*pi))*((1.5-1.5*$)^2-(1.5-1.5*$)^3)">
                                          <p:val>
                                            <p:strVal val="0"/>
                                          </p:val>
                                        </p:tav>
                                        <p:tav tm="100000">
                                          <p:val>
                                            <p:strVal val="1"/>
                                          </p:val>
                                        </p:tav>
                                      </p:tavLst>
                                    </p:anim>
                                    <p:anim to="" calcmode="lin" valueType="num">
                                      <p:cBhvr>
                                        <p:cTn id="86" dur="700" fill="hold">
                                          <p:stCondLst>
                                            <p:cond delay="0"/>
                                          </p:stCondLst>
                                        </p:cTn>
                                        <p:tgtEl>
                                          <p:spTgt spid="6900"/>
                                        </p:tgtEl>
                                        <p:attrNameLst>
                                          <p:attrName>ppt_y</p:attrName>
                                        </p:attrNameLst>
                                      </p:cBhvr>
                                      <p:tavLst>
                                        <p:tav tm="0" fmla="#ppt_y+(-#ppt_h/2*cos(ppt_r/180*pi))*((1.5-1.5*$)^2-(1.5-1.5*$)^3)">
                                          <p:val>
                                            <p:strVal val="0"/>
                                          </p:val>
                                        </p:tav>
                                        <p:tav tm="100000">
                                          <p:val>
                                            <p:strVal val="1"/>
                                          </p:val>
                                        </p:tav>
                                      </p:tavLst>
                                    </p:anim>
                                    <p:anim to="" calcmode="lin" valueType="num">
                                      <p:cBhvr>
                                        <p:cTn id="87" dur="700" fill="hold">
                                          <p:stCondLst>
                                            <p:cond delay="0"/>
                                          </p:stCondLst>
                                        </p:cTn>
                                        <p:tgtEl>
                                          <p:spTgt spid="6900"/>
                                        </p:tgtEl>
                                        <p:attrNameLst>
                                          <p:attrName>ppt_h</p:attrName>
                                        </p:attrNameLst>
                                      </p:cBhvr>
                                      <p:tavLst>
                                        <p:tav tm="0" fmla="#ppt_h-(-#ppt_h)*((1.5-1.5*$)^2-(1.5-1.5*$)^3)">
                                          <p:val>
                                            <p:strVal val="0"/>
                                          </p:val>
                                        </p:tav>
                                        <p:tav tm="100000">
                                          <p:val>
                                            <p:strVal val="1"/>
                                          </p:val>
                                        </p:tav>
                                      </p:tavLst>
                                    </p:anim>
                                    <p:anim to="" calcmode="lin" valueType="num">
                                      <p:cBhvr>
                                        <p:cTn id="88" dur="700" fill="hold">
                                          <p:stCondLst>
                                            <p:cond delay="0"/>
                                          </p:stCondLst>
                                        </p:cTn>
                                        <p:tgtEl>
                                          <p:spTgt spid="6900"/>
                                        </p:tgtEl>
                                        <p:attrNameLst>
                                          <p:attrName>ppt_w</p:attrName>
                                        </p:attrNameLst>
                                      </p:cBhvr>
                                      <p:tavLst>
                                        <p:tav tm="0" fmla="#ppt_w-(-#ppt_w)*((1.5-1.5*$)^2-(1.5-1.5*$)^3)">
                                          <p:val>
                                            <p:strVal val="0"/>
                                          </p:val>
                                        </p:tav>
                                        <p:tav tm="100000">
                                          <p:val>
                                            <p:strVal val="1"/>
                                          </p:val>
                                        </p:tav>
                                      </p:tavLst>
                                    </p:anim>
                                  </p:childTnLst>
                                </p:cTn>
                              </p:par>
                              <p:par>
                                <p:cTn id="89" presetID="0" presetClass="entr" presetSubtype="0" fill="hold" grpId="0" nodeType="withEffect">
                                  <p:stCondLst>
                                    <p:cond delay="0"/>
                                  </p:stCondLst>
                                  <p:iterate type="lt">
                                    <p:tmPct val="10000"/>
                                  </p:iterate>
                                  <p:childTnLst>
                                    <p:set>
                                      <p:cBhvr>
                                        <p:cTn id="90" dur="1" fill="hold">
                                          <p:stCondLst>
                                            <p:cond delay="0"/>
                                          </p:stCondLst>
                                        </p:cTn>
                                        <p:tgtEl>
                                          <p:spTgt spid="3870"/>
                                        </p:tgtEl>
                                        <p:attrNameLst>
                                          <p:attrName>style.visibility</p:attrName>
                                        </p:attrNameLst>
                                      </p:cBhvr>
                                      <p:to>
                                        <p:strVal val="visible"/>
                                      </p:to>
                                    </p:set>
                                    <p:anim to="" calcmode="lin" valueType="num">
                                      <p:cBhvr>
                                        <p:cTn id="91" dur="700" fill="hold">
                                          <p:stCondLst>
                                            <p:cond delay="0"/>
                                          </p:stCondLst>
                                        </p:cTn>
                                        <p:tgtEl>
                                          <p:spTgt spid="3870"/>
                                        </p:tgtEl>
                                        <p:attrNameLst>
                                          <p:attrName>ppt_x</p:attrName>
                                        </p:attrNameLst>
                                      </p:cBhvr>
                                      <p:tavLst>
                                        <p:tav tm="0" fmla="#ppt_x-(-#ppt_w/2*cos(ppt_r/180*pi))*((1.5-1.5*$)^2-(1.5-1.5*$)^3)">
                                          <p:val>
                                            <p:strVal val="0"/>
                                          </p:val>
                                        </p:tav>
                                        <p:tav tm="100000">
                                          <p:val>
                                            <p:strVal val="1"/>
                                          </p:val>
                                        </p:tav>
                                      </p:tavLst>
                                    </p:anim>
                                    <p:anim to="" calcmode="lin" valueType="num">
                                      <p:cBhvr>
                                        <p:cTn id="92" dur="700" fill="hold">
                                          <p:stCondLst>
                                            <p:cond delay="0"/>
                                          </p:stCondLst>
                                        </p:cTn>
                                        <p:tgtEl>
                                          <p:spTgt spid="3870"/>
                                        </p:tgtEl>
                                        <p:attrNameLst>
                                          <p:attrName>ppt_y</p:attrName>
                                        </p:attrNameLst>
                                      </p:cBhvr>
                                      <p:tavLst>
                                        <p:tav tm="0" fmla="#ppt_y+(-#ppt_h/2*cos(ppt_r/180*pi))*((1.5-1.5*$)^2-(1.5-1.5*$)^3)">
                                          <p:val>
                                            <p:strVal val="0"/>
                                          </p:val>
                                        </p:tav>
                                        <p:tav tm="100000">
                                          <p:val>
                                            <p:strVal val="1"/>
                                          </p:val>
                                        </p:tav>
                                      </p:tavLst>
                                    </p:anim>
                                    <p:anim to="" calcmode="lin" valueType="num">
                                      <p:cBhvr>
                                        <p:cTn id="93" dur="700" fill="hold">
                                          <p:stCondLst>
                                            <p:cond delay="0"/>
                                          </p:stCondLst>
                                        </p:cTn>
                                        <p:tgtEl>
                                          <p:spTgt spid="3870"/>
                                        </p:tgtEl>
                                        <p:attrNameLst>
                                          <p:attrName>ppt_h</p:attrName>
                                        </p:attrNameLst>
                                      </p:cBhvr>
                                      <p:tavLst>
                                        <p:tav tm="0" fmla="#ppt_h-(-#ppt_h)*((1.5-1.5*$)^2-(1.5-1.5*$)^3)">
                                          <p:val>
                                            <p:strVal val="0"/>
                                          </p:val>
                                        </p:tav>
                                        <p:tav tm="100000">
                                          <p:val>
                                            <p:strVal val="1"/>
                                          </p:val>
                                        </p:tav>
                                      </p:tavLst>
                                    </p:anim>
                                    <p:anim to="" calcmode="lin" valueType="num">
                                      <p:cBhvr>
                                        <p:cTn id="94" dur="700" fill="hold">
                                          <p:stCondLst>
                                            <p:cond delay="0"/>
                                          </p:stCondLst>
                                        </p:cTn>
                                        <p:tgtEl>
                                          <p:spTgt spid="3870"/>
                                        </p:tgtEl>
                                        <p:attrNameLst>
                                          <p:attrName>ppt_w</p:attrName>
                                        </p:attrNameLst>
                                      </p:cBhvr>
                                      <p:tavLst>
                                        <p:tav tm="0" fmla="#ppt_w-(-#ppt_w)*((1.5-1.5*$)^2-(1.5-1.5*$)^3)">
                                          <p:val>
                                            <p:strVal val="0"/>
                                          </p:val>
                                        </p:tav>
                                        <p:tav tm="100000">
                                          <p:val>
                                            <p:strVal val="1"/>
                                          </p:val>
                                        </p:tav>
                                      </p:tavLst>
                                    </p:anim>
                                  </p:childTnLst>
                                </p:cTn>
                              </p:par>
                              <p:par>
                                <p:cTn id="95" presetID="0" presetClass="entr" presetSubtype="0" fill="hold" nodeType="withEffect">
                                  <p:stCondLst>
                                    <p:cond delay="0"/>
                                  </p:stCondLst>
                                  <p:childTnLst>
                                    <p:set>
                                      <p:cBhvr>
                                        <p:cTn id="96" dur="1" fill="hold">
                                          <p:stCondLst>
                                            <p:cond delay="0"/>
                                          </p:stCondLst>
                                        </p:cTn>
                                        <p:tgtEl>
                                          <p:spTgt spid="3871"/>
                                        </p:tgtEl>
                                        <p:attrNameLst>
                                          <p:attrName>style.visibility</p:attrName>
                                        </p:attrNameLst>
                                      </p:cBhvr>
                                      <p:to>
                                        <p:strVal val="visible"/>
                                      </p:to>
                                    </p:set>
                                    <p:anim to="" calcmode="lin" valueType="num">
                                      <p:cBhvr>
                                        <p:cTn id="97" dur="700" fill="hold">
                                          <p:stCondLst>
                                            <p:cond delay="0"/>
                                          </p:stCondLst>
                                        </p:cTn>
                                        <p:tgtEl>
                                          <p:spTgt spid="3871"/>
                                        </p:tgtEl>
                                        <p:attrNameLst>
                                          <p:attrName>ppt_x</p:attrName>
                                        </p:attrNameLst>
                                      </p:cBhvr>
                                      <p:tavLst>
                                        <p:tav tm="0" fmla="#ppt_x-(-#ppt_w/2*cos(ppt_r/180*pi))*((1.5-1.5*$)^2-(1.5-1.5*$)^3)">
                                          <p:val>
                                            <p:strVal val="0"/>
                                          </p:val>
                                        </p:tav>
                                        <p:tav tm="100000">
                                          <p:val>
                                            <p:strVal val="1"/>
                                          </p:val>
                                        </p:tav>
                                      </p:tavLst>
                                    </p:anim>
                                    <p:anim to="" calcmode="lin" valueType="num">
                                      <p:cBhvr>
                                        <p:cTn id="98" dur="700" fill="hold">
                                          <p:stCondLst>
                                            <p:cond delay="0"/>
                                          </p:stCondLst>
                                        </p:cTn>
                                        <p:tgtEl>
                                          <p:spTgt spid="3871"/>
                                        </p:tgtEl>
                                        <p:attrNameLst>
                                          <p:attrName>ppt_y</p:attrName>
                                        </p:attrNameLst>
                                      </p:cBhvr>
                                      <p:tavLst>
                                        <p:tav tm="0" fmla="#ppt_y+(-#ppt_h/2*cos(ppt_r/180*pi))*((1.5-1.5*$)^2-(1.5-1.5*$)^3)">
                                          <p:val>
                                            <p:strVal val="0"/>
                                          </p:val>
                                        </p:tav>
                                        <p:tav tm="100000">
                                          <p:val>
                                            <p:strVal val="1"/>
                                          </p:val>
                                        </p:tav>
                                      </p:tavLst>
                                    </p:anim>
                                    <p:anim to="" calcmode="lin" valueType="num">
                                      <p:cBhvr>
                                        <p:cTn id="99" dur="700" fill="hold">
                                          <p:stCondLst>
                                            <p:cond delay="0"/>
                                          </p:stCondLst>
                                        </p:cTn>
                                        <p:tgtEl>
                                          <p:spTgt spid="3871"/>
                                        </p:tgtEl>
                                        <p:attrNameLst>
                                          <p:attrName>ppt_h</p:attrName>
                                        </p:attrNameLst>
                                      </p:cBhvr>
                                      <p:tavLst>
                                        <p:tav tm="0" fmla="#ppt_h-(-#ppt_h)*((1.5-1.5*$)^2-(1.5-1.5*$)^3)">
                                          <p:val>
                                            <p:strVal val="0"/>
                                          </p:val>
                                        </p:tav>
                                        <p:tav tm="100000">
                                          <p:val>
                                            <p:strVal val="1"/>
                                          </p:val>
                                        </p:tav>
                                      </p:tavLst>
                                    </p:anim>
                                    <p:anim to="" calcmode="lin" valueType="num">
                                      <p:cBhvr>
                                        <p:cTn id="100" dur="700" fill="hold">
                                          <p:stCondLst>
                                            <p:cond delay="0"/>
                                          </p:stCondLst>
                                        </p:cTn>
                                        <p:tgtEl>
                                          <p:spTgt spid="3871"/>
                                        </p:tgtEl>
                                        <p:attrNameLst>
                                          <p:attrName>ppt_w</p:attrName>
                                        </p:attrNameLst>
                                      </p:cBhvr>
                                      <p:tavLst>
                                        <p:tav tm="0" fmla="#ppt_w-(-#ppt_w)*((1.5-1.5*$)^2-(1.5-1.5*$)^3)">
                                          <p:val>
                                            <p:strVal val="0"/>
                                          </p:val>
                                        </p:tav>
                                        <p:tav tm="100000">
                                          <p:val>
                                            <p:strVal val="1"/>
                                          </p:val>
                                        </p:tav>
                                      </p:tavLst>
                                    </p:anim>
                                  </p:childTnLst>
                                </p:cTn>
                              </p:par>
                              <p:par>
                                <p:cTn id="101" presetID="0" presetClass="entr" presetSubtype="0" fill="hold" grpId="0" nodeType="withEffect">
                                  <p:stCondLst>
                                    <p:cond delay="0"/>
                                  </p:stCondLst>
                                  <p:iterate type="lt">
                                    <p:tmPct val="10000"/>
                                  </p:iterate>
                                  <p:childTnLst>
                                    <p:set>
                                      <p:cBhvr>
                                        <p:cTn id="102" dur="1" fill="hold">
                                          <p:stCondLst>
                                            <p:cond delay="0"/>
                                          </p:stCondLst>
                                        </p:cTn>
                                        <p:tgtEl>
                                          <p:spTgt spid="3872"/>
                                        </p:tgtEl>
                                        <p:attrNameLst>
                                          <p:attrName>style.visibility</p:attrName>
                                        </p:attrNameLst>
                                      </p:cBhvr>
                                      <p:to>
                                        <p:strVal val="visible"/>
                                      </p:to>
                                    </p:set>
                                    <p:anim to="" calcmode="lin" valueType="num">
                                      <p:cBhvr>
                                        <p:cTn id="103" dur="700" fill="hold">
                                          <p:stCondLst>
                                            <p:cond delay="0"/>
                                          </p:stCondLst>
                                        </p:cTn>
                                        <p:tgtEl>
                                          <p:spTgt spid="3872"/>
                                        </p:tgtEl>
                                        <p:attrNameLst>
                                          <p:attrName>ppt_x</p:attrName>
                                        </p:attrNameLst>
                                      </p:cBhvr>
                                      <p:tavLst>
                                        <p:tav tm="0" fmla="#ppt_x-(-#ppt_w/2*cos(ppt_r/180*pi))*((1.5-1.5*$)^2-(1.5-1.5*$)^3)">
                                          <p:val>
                                            <p:strVal val="0"/>
                                          </p:val>
                                        </p:tav>
                                        <p:tav tm="100000">
                                          <p:val>
                                            <p:strVal val="1"/>
                                          </p:val>
                                        </p:tav>
                                      </p:tavLst>
                                    </p:anim>
                                    <p:anim to="" calcmode="lin" valueType="num">
                                      <p:cBhvr>
                                        <p:cTn id="104" dur="700" fill="hold">
                                          <p:stCondLst>
                                            <p:cond delay="0"/>
                                          </p:stCondLst>
                                        </p:cTn>
                                        <p:tgtEl>
                                          <p:spTgt spid="3872"/>
                                        </p:tgtEl>
                                        <p:attrNameLst>
                                          <p:attrName>ppt_y</p:attrName>
                                        </p:attrNameLst>
                                      </p:cBhvr>
                                      <p:tavLst>
                                        <p:tav tm="0" fmla="#ppt_y+(-#ppt_h/2*cos(ppt_r/180*pi))*((1.5-1.5*$)^2-(1.5-1.5*$)^3)">
                                          <p:val>
                                            <p:strVal val="0"/>
                                          </p:val>
                                        </p:tav>
                                        <p:tav tm="100000">
                                          <p:val>
                                            <p:strVal val="1"/>
                                          </p:val>
                                        </p:tav>
                                      </p:tavLst>
                                    </p:anim>
                                    <p:anim to="" calcmode="lin" valueType="num">
                                      <p:cBhvr>
                                        <p:cTn id="105" dur="700" fill="hold">
                                          <p:stCondLst>
                                            <p:cond delay="0"/>
                                          </p:stCondLst>
                                        </p:cTn>
                                        <p:tgtEl>
                                          <p:spTgt spid="3872"/>
                                        </p:tgtEl>
                                        <p:attrNameLst>
                                          <p:attrName>ppt_h</p:attrName>
                                        </p:attrNameLst>
                                      </p:cBhvr>
                                      <p:tavLst>
                                        <p:tav tm="0" fmla="#ppt_h-(-#ppt_h)*((1.5-1.5*$)^2-(1.5-1.5*$)^3)">
                                          <p:val>
                                            <p:strVal val="0"/>
                                          </p:val>
                                        </p:tav>
                                        <p:tav tm="100000">
                                          <p:val>
                                            <p:strVal val="1"/>
                                          </p:val>
                                        </p:tav>
                                      </p:tavLst>
                                    </p:anim>
                                    <p:anim to="" calcmode="lin" valueType="num">
                                      <p:cBhvr>
                                        <p:cTn id="106" dur="700" fill="hold">
                                          <p:stCondLst>
                                            <p:cond delay="0"/>
                                          </p:stCondLst>
                                        </p:cTn>
                                        <p:tgtEl>
                                          <p:spTgt spid="3872"/>
                                        </p:tgtEl>
                                        <p:attrNameLst>
                                          <p:attrName>ppt_w</p:attrName>
                                        </p:attrNameLst>
                                      </p:cBhvr>
                                      <p:tavLst>
                                        <p:tav tm="0" fmla="#ppt_w-(-#ppt_w)*((1.5-1.5*$)^2-(1.5-1.5*$)^3)">
                                          <p:val>
                                            <p:strVal val="0"/>
                                          </p:val>
                                        </p:tav>
                                        <p:tav tm="100000">
                                          <p:val>
                                            <p:strVal val="1"/>
                                          </p:val>
                                        </p:tav>
                                      </p:tavLst>
                                    </p:anim>
                                  </p:childTnLst>
                                </p:cTn>
                              </p:par>
                              <p:par>
                                <p:cTn id="107" presetID="0" presetClass="entr" presetSubtype="0" fill="hold" nodeType="withEffect">
                                  <p:stCondLst>
                                    <p:cond delay="0"/>
                                  </p:stCondLst>
                                  <p:iterate type="lt">
                                    <p:tmPct val="10000"/>
                                  </p:iterate>
                                  <p:childTnLst>
                                    <p:set>
                                      <p:cBhvr>
                                        <p:cTn id="108" dur="1" fill="hold">
                                          <p:stCondLst>
                                            <p:cond delay="0"/>
                                          </p:stCondLst>
                                        </p:cTn>
                                        <p:tgtEl>
                                          <p:spTgt spid="3873"/>
                                        </p:tgtEl>
                                        <p:attrNameLst>
                                          <p:attrName>style.visibility</p:attrName>
                                        </p:attrNameLst>
                                      </p:cBhvr>
                                      <p:to>
                                        <p:strVal val="visible"/>
                                      </p:to>
                                    </p:set>
                                    <p:anim to="" calcmode="lin" valueType="num">
                                      <p:cBhvr>
                                        <p:cTn id="109" dur="700" fill="hold">
                                          <p:stCondLst>
                                            <p:cond delay="0"/>
                                          </p:stCondLst>
                                        </p:cTn>
                                        <p:tgtEl>
                                          <p:spTgt spid="3873"/>
                                        </p:tgtEl>
                                        <p:attrNameLst>
                                          <p:attrName>ppt_x</p:attrName>
                                        </p:attrNameLst>
                                      </p:cBhvr>
                                      <p:tavLst>
                                        <p:tav tm="0" fmla="#ppt_x-(-#ppt_w/2*cos(ppt_r/180*pi))*((1.5-1.5*$)^2-(1.5-1.5*$)^3)">
                                          <p:val>
                                            <p:strVal val="0"/>
                                          </p:val>
                                        </p:tav>
                                        <p:tav tm="100000">
                                          <p:val>
                                            <p:strVal val="1"/>
                                          </p:val>
                                        </p:tav>
                                      </p:tavLst>
                                    </p:anim>
                                    <p:anim to="" calcmode="lin" valueType="num">
                                      <p:cBhvr>
                                        <p:cTn id="110" dur="700" fill="hold">
                                          <p:stCondLst>
                                            <p:cond delay="0"/>
                                          </p:stCondLst>
                                        </p:cTn>
                                        <p:tgtEl>
                                          <p:spTgt spid="3873"/>
                                        </p:tgtEl>
                                        <p:attrNameLst>
                                          <p:attrName>ppt_y</p:attrName>
                                        </p:attrNameLst>
                                      </p:cBhvr>
                                      <p:tavLst>
                                        <p:tav tm="0" fmla="#ppt_y+(-#ppt_h/2*cos(ppt_r/180*pi))*((1.5-1.5*$)^2-(1.5-1.5*$)^3)">
                                          <p:val>
                                            <p:strVal val="0"/>
                                          </p:val>
                                        </p:tav>
                                        <p:tav tm="100000">
                                          <p:val>
                                            <p:strVal val="1"/>
                                          </p:val>
                                        </p:tav>
                                      </p:tavLst>
                                    </p:anim>
                                    <p:anim to="" calcmode="lin" valueType="num">
                                      <p:cBhvr>
                                        <p:cTn id="111" dur="700" fill="hold">
                                          <p:stCondLst>
                                            <p:cond delay="0"/>
                                          </p:stCondLst>
                                        </p:cTn>
                                        <p:tgtEl>
                                          <p:spTgt spid="3873"/>
                                        </p:tgtEl>
                                        <p:attrNameLst>
                                          <p:attrName>ppt_h</p:attrName>
                                        </p:attrNameLst>
                                      </p:cBhvr>
                                      <p:tavLst>
                                        <p:tav tm="0" fmla="#ppt_h-(-#ppt_h)*((1.5-1.5*$)^2-(1.5-1.5*$)^3)">
                                          <p:val>
                                            <p:strVal val="0"/>
                                          </p:val>
                                        </p:tav>
                                        <p:tav tm="100000">
                                          <p:val>
                                            <p:strVal val="1"/>
                                          </p:val>
                                        </p:tav>
                                      </p:tavLst>
                                    </p:anim>
                                    <p:anim to="" calcmode="lin" valueType="num">
                                      <p:cBhvr>
                                        <p:cTn id="112" dur="700" fill="hold">
                                          <p:stCondLst>
                                            <p:cond delay="0"/>
                                          </p:stCondLst>
                                        </p:cTn>
                                        <p:tgtEl>
                                          <p:spTgt spid="3873"/>
                                        </p:tgtEl>
                                        <p:attrNameLst>
                                          <p:attrName>ppt_w</p:attrName>
                                        </p:attrNameLst>
                                      </p:cBhvr>
                                      <p:tavLst>
                                        <p:tav tm="0" fmla="#ppt_w-(-#ppt_w)*((1.5-1.5*$)^2-(1.5-1.5*$)^3)">
                                          <p:val>
                                            <p:strVal val="0"/>
                                          </p:val>
                                        </p:tav>
                                        <p:tav tm="100000">
                                          <p:val>
                                            <p:strVal val="1"/>
                                          </p:val>
                                        </p:tav>
                                      </p:tavLst>
                                    </p:anim>
                                  </p:childTnLst>
                                </p:cTn>
                              </p:par>
                              <p:par>
                                <p:cTn id="113" presetID="0" presetClass="entr" presetSubtype="0" fill="hold" grpId="0" nodeType="withEffect">
                                  <p:stCondLst>
                                    <p:cond delay="0"/>
                                  </p:stCondLst>
                                  <p:iterate type="lt">
                                    <p:tmPct val="10000"/>
                                  </p:iterate>
                                  <p:childTnLst>
                                    <p:set>
                                      <p:cBhvr>
                                        <p:cTn id="114" dur="1" fill="hold">
                                          <p:stCondLst>
                                            <p:cond delay="0"/>
                                          </p:stCondLst>
                                        </p:cTn>
                                        <p:tgtEl>
                                          <p:spTgt spid="3874"/>
                                        </p:tgtEl>
                                        <p:attrNameLst>
                                          <p:attrName>style.visibility</p:attrName>
                                        </p:attrNameLst>
                                      </p:cBhvr>
                                      <p:to>
                                        <p:strVal val="visible"/>
                                      </p:to>
                                    </p:set>
                                    <p:anim to="" calcmode="lin" valueType="num">
                                      <p:cBhvr>
                                        <p:cTn id="115" dur="700" fill="hold">
                                          <p:stCondLst>
                                            <p:cond delay="0"/>
                                          </p:stCondLst>
                                        </p:cTn>
                                        <p:tgtEl>
                                          <p:spTgt spid="3874"/>
                                        </p:tgtEl>
                                        <p:attrNameLst>
                                          <p:attrName>ppt_x</p:attrName>
                                        </p:attrNameLst>
                                      </p:cBhvr>
                                      <p:tavLst>
                                        <p:tav tm="0" fmla="#ppt_x-(-#ppt_w/2*cos(ppt_r/180*pi))*((1.5-1.5*$)^2-(1.5-1.5*$)^3)">
                                          <p:val>
                                            <p:strVal val="0"/>
                                          </p:val>
                                        </p:tav>
                                        <p:tav tm="100000">
                                          <p:val>
                                            <p:strVal val="1"/>
                                          </p:val>
                                        </p:tav>
                                      </p:tavLst>
                                    </p:anim>
                                    <p:anim to="" calcmode="lin" valueType="num">
                                      <p:cBhvr>
                                        <p:cTn id="116" dur="700" fill="hold">
                                          <p:stCondLst>
                                            <p:cond delay="0"/>
                                          </p:stCondLst>
                                        </p:cTn>
                                        <p:tgtEl>
                                          <p:spTgt spid="3874"/>
                                        </p:tgtEl>
                                        <p:attrNameLst>
                                          <p:attrName>ppt_y</p:attrName>
                                        </p:attrNameLst>
                                      </p:cBhvr>
                                      <p:tavLst>
                                        <p:tav tm="0" fmla="#ppt_y+(-#ppt_h/2*cos(ppt_r/180*pi))*((1.5-1.5*$)^2-(1.5-1.5*$)^3)">
                                          <p:val>
                                            <p:strVal val="0"/>
                                          </p:val>
                                        </p:tav>
                                        <p:tav tm="100000">
                                          <p:val>
                                            <p:strVal val="1"/>
                                          </p:val>
                                        </p:tav>
                                      </p:tavLst>
                                    </p:anim>
                                    <p:anim to="" calcmode="lin" valueType="num">
                                      <p:cBhvr>
                                        <p:cTn id="117" dur="700" fill="hold">
                                          <p:stCondLst>
                                            <p:cond delay="0"/>
                                          </p:stCondLst>
                                        </p:cTn>
                                        <p:tgtEl>
                                          <p:spTgt spid="3874"/>
                                        </p:tgtEl>
                                        <p:attrNameLst>
                                          <p:attrName>ppt_h</p:attrName>
                                        </p:attrNameLst>
                                      </p:cBhvr>
                                      <p:tavLst>
                                        <p:tav tm="0" fmla="#ppt_h-(-#ppt_h)*((1.5-1.5*$)^2-(1.5-1.5*$)^3)">
                                          <p:val>
                                            <p:strVal val="0"/>
                                          </p:val>
                                        </p:tav>
                                        <p:tav tm="100000">
                                          <p:val>
                                            <p:strVal val="1"/>
                                          </p:val>
                                        </p:tav>
                                      </p:tavLst>
                                    </p:anim>
                                    <p:anim to="" calcmode="lin" valueType="num">
                                      <p:cBhvr>
                                        <p:cTn id="118" dur="700" fill="hold">
                                          <p:stCondLst>
                                            <p:cond delay="0"/>
                                          </p:stCondLst>
                                        </p:cTn>
                                        <p:tgtEl>
                                          <p:spTgt spid="3874"/>
                                        </p:tgtEl>
                                        <p:attrNameLst>
                                          <p:attrName>ppt_w</p:attrName>
                                        </p:attrNameLst>
                                      </p:cBhvr>
                                      <p:tavLst>
                                        <p:tav tm="0" fmla="#ppt_w-(-#ppt_w)*((1.5-1.5*$)^2-(1.5-1.5*$)^3)">
                                          <p:val>
                                            <p:strVal val="0"/>
                                          </p:val>
                                        </p:tav>
                                        <p:tav tm="100000">
                                          <p:val>
                                            <p:strVal val="1"/>
                                          </p:val>
                                        </p:tav>
                                      </p:tavLst>
                                    </p:anim>
                                  </p:childTnLst>
                                </p:cTn>
                              </p:par>
                              <p:par>
                                <p:cTn id="119" presetID="0" presetClass="entr" presetSubtype="0" fill="hold" nodeType="withEffect">
                                  <p:stCondLst>
                                    <p:cond delay="0"/>
                                  </p:stCondLst>
                                  <p:childTnLst>
                                    <p:set>
                                      <p:cBhvr>
                                        <p:cTn id="120" dur="1" fill="hold">
                                          <p:stCondLst>
                                            <p:cond delay="0"/>
                                          </p:stCondLst>
                                        </p:cTn>
                                        <p:tgtEl>
                                          <p:spTgt spid="3875"/>
                                        </p:tgtEl>
                                        <p:attrNameLst>
                                          <p:attrName>style.visibility</p:attrName>
                                        </p:attrNameLst>
                                      </p:cBhvr>
                                      <p:to>
                                        <p:strVal val="visible"/>
                                      </p:to>
                                    </p:set>
                                    <p:anim to="" calcmode="lin" valueType="num">
                                      <p:cBhvr>
                                        <p:cTn id="121" dur="700" fill="hold">
                                          <p:stCondLst>
                                            <p:cond delay="0"/>
                                          </p:stCondLst>
                                        </p:cTn>
                                        <p:tgtEl>
                                          <p:spTgt spid="3875"/>
                                        </p:tgtEl>
                                        <p:attrNameLst>
                                          <p:attrName>ppt_x</p:attrName>
                                        </p:attrNameLst>
                                      </p:cBhvr>
                                      <p:tavLst>
                                        <p:tav tm="0" fmla="#ppt_x-(-#ppt_w/2*cos(ppt_r/180*pi))*((1.5-1.5*$)^2-(1.5-1.5*$)^3)">
                                          <p:val>
                                            <p:strVal val="0"/>
                                          </p:val>
                                        </p:tav>
                                        <p:tav tm="100000">
                                          <p:val>
                                            <p:strVal val="1"/>
                                          </p:val>
                                        </p:tav>
                                      </p:tavLst>
                                    </p:anim>
                                    <p:anim to="" calcmode="lin" valueType="num">
                                      <p:cBhvr>
                                        <p:cTn id="122" dur="700" fill="hold">
                                          <p:stCondLst>
                                            <p:cond delay="0"/>
                                          </p:stCondLst>
                                        </p:cTn>
                                        <p:tgtEl>
                                          <p:spTgt spid="3875"/>
                                        </p:tgtEl>
                                        <p:attrNameLst>
                                          <p:attrName>ppt_y</p:attrName>
                                        </p:attrNameLst>
                                      </p:cBhvr>
                                      <p:tavLst>
                                        <p:tav tm="0" fmla="#ppt_y+(-#ppt_h/2*cos(ppt_r/180*pi))*((1.5-1.5*$)^2-(1.5-1.5*$)^3)">
                                          <p:val>
                                            <p:strVal val="0"/>
                                          </p:val>
                                        </p:tav>
                                        <p:tav tm="100000">
                                          <p:val>
                                            <p:strVal val="1"/>
                                          </p:val>
                                        </p:tav>
                                      </p:tavLst>
                                    </p:anim>
                                    <p:anim to="" calcmode="lin" valueType="num">
                                      <p:cBhvr>
                                        <p:cTn id="123" dur="700" fill="hold">
                                          <p:stCondLst>
                                            <p:cond delay="0"/>
                                          </p:stCondLst>
                                        </p:cTn>
                                        <p:tgtEl>
                                          <p:spTgt spid="3875"/>
                                        </p:tgtEl>
                                        <p:attrNameLst>
                                          <p:attrName>ppt_h</p:attrName>
                                        </p:attrNameLst>
                                      </p:cBhvr>
                                      <p:tavLst>
                                        <p:tav tm="0" fmla="#ppt_h-(-#ppt_h)*((1.5-1.5*$)^2-(1.5-1.5*$)^3)">
                                          <p:val>
                                            <p:strVal val="0"/>
                                          </p:val>
                                        </p:tav>
                                        <p:tav tm="100000">
                                          <p:val>
                                            <p:strVal val="1"/>
                                          </p:val>
                                        </p:tav>
                                      </p:tavLst>
                                    </p:anim>
                                    <p:anim to="" calcmode="lin" valueType="num">
                                      <p:cBhvr>
                                        <p:cTn id="124" dur="700" fill="hold">
                                          <p:stCondLst>
                                            <p:cond delay="0"/>
                                          </p:stCondLst>
                                        </p:cTn>
                                        <p:tgtEl>
                                          <p:spTgt spid="3875"/>
                                        </p:tgtEl>
                                        <p:attrNameLst>
                                          <p:attrName>ppt_w</p:attrName>
                                        </p:attrNameLst>
                                      </p:cBhvr>
                                      <p:tavLst>
                                        <p:tav tm="0" fmla="#ppt_w-(-#ppt_w)*((1.5-1.5*$)^2-(1.5-1.5*$)^3)">
                                          <p:val>
                                            <p:strVal val="0"/>
                                          </p:val>
                                        </p:tav>
                                        <p:tav tm="100000">
                                          <p:val>
                                            <p:strVal val="1"/>
                                          </p:val>
                                        </p:tav>
                                      </p:tavLst>
                                    </p:anim>
                                  </p:childTnLst>
                                </p:cTn>
                              </p:par>
                              <p:par>
                                <p:cTn id="125" presetID="0" presetClass="entr" presetSubtype="0" fill="hold" grpId="0" nodeType="withEffect">
                                  <p:stCondLst>
                                    <p:cond delay="0"/>
                                  </p:stCondLst>
                                  <p:childTnLst>
                                    <p:set>
                                      <p:cBhvr>
                                        <p:cTn id="126" dur="1" fill="hold">
                                          <p:stCondLst>
                                            <p:cond delay="0"/>
                                          </p:stCondLst>
                                        </p:cTn>
                                        <p:tgtEl>
                                          <p:spTgt spid="145"/>
                                        </p:tgtEl>
                                        <p:attrNameLst>
                                          <p:attrName>style.visibility</p:attrName>
                                        </p:attrNameLst>
                                      </p:cBhvr>
                                      <p:to>
                                        <p:strVal val="visible"/>
                                      </p:to>
                                    </p:set>
                                    <p:anim to="" calcmode="lin" valueType="num">
                                      <p:cBhvr>
                                        <p:cTn id="127" dur="700" fill="hold">
                                          <p:stCondLst>
                                            <p:cond delay="0"/>
                                          </p:stCondLst>
                                        </p:cTn>
                                        <p:tgtEl>
                                          <p:spTgt spid="145"/>
                                        </p:tgtEl>
                                        <p:attrNameLst>
                                          <p:attrName>ppt_x</p:attrName>
                                        </p:attrNameLst>
                                      </p:cBhvr>
                                      <p:tavLst>
                                        <p:tav tm="0" fmla="#ppt_x-(-#ppt_w/2*cos(ppt_r/180*pi))*((1.5-1.5*$)^2-(1.5-1.5*$)^3)">
                                          <p:val>
                                            <p:strVal val="0"/>
                                          </p:val>
                                        </p:tav>
                                        <p:tav tm="100000">
                                          <p:val>
                                            <p:strVal val="1"/>
                                          </p:val>
                                        </p:tav>
                                      </p:tavLst>
                                    </p:anim>
                                    <p:anim to="" calcmode="lin" valueType="num">
                                      <p:cBhvr>
                                        <p:cTn id="128" dur="700" fill="hold">
                                          <p:stCondLst>
                                            <p:cond delay="0"/>
                                          </p:stCondLst>
                                        </p:cTn>
                                        <p:tgtEl>
                                          <p:spTgt spid="145"/>
                                        </p:tgtEl>
                                        <p:attrNameLst>
                                          <p:attrName>ppt_y</p:attrName>
                                        </p:attrNameLst>
                                      </p:cBhvr>
                                      <p:tavLst>
                                        <p:tav tm="0" fmla="#ppt_y+(-#ppt_h/2*cos(ppt_r/180*pi))*((1.5-1.5*$)^2-(1.5-1.5*$)^3)">
                                          <p:val>
                                            <p:strVal val="0"/>
                                          </p:val>
                                        </p:tav>
                                        <p:tav tm="100000">
                                          <p:val>
                                            <p:strVal val="1"/>
                                          </p:val>
                                        </p:tav>
                                      </p:tavLst>
                                    </p:anim>
                                    <p:anim to="" calcmode="lin" valueType="num">
                                      <p:cBhvr>
                                        <p:cTn id="129" dur="700" fill="hold">
                                          <p:stCondLst>
                                            <p:cond delay="0"/>
                                          </p:stCondLst>
                                        </p:cTn>
                                        <p:tgtEl>
                                          <p:spTgt spid="145"/>
                                        </p:tgtEl>
                                        <p:attrNameLst>
                                          <p:attrName>ppt_h</p:attrName>
                                        </p:attrNameLst>
                                      </p:cBhvr>
                                      <p:tavLst>
                                        <p:tav tm="0" fmla="#ppt_h-(-#ppt_h)*((1.5-1.5*$)^2-(1.5-1.5*$)^3)">
                                          <p:val>
                                            <p:strVal val="0"/>
                                          </p:val>
                                        </p:tav>
                                        <p:tav tm="100000">
                                          <p:val>
                                            <p:strVal val="1"/>
                                          </p:val>
                                        </p:tav>
                                      </p:tavLst>
                                    </p:anim>
                                    <p:anim to="" calcmode="lin" valueType="num">
                                      <p:cBhvr>
                                        <p:cTn id="130" dur="700" fill="hold">
                                          <p:stCondLst>
                                            <p:cond delay="0"/>
                                          </p:stCondLst>
                                        </p:cTn>
                                        <p:tgtEl>
                                          <p:spTgt spid="145"/>
                                        </p:tgtEl>
                                        <p:attrNameLst>
                                          <p:attrName>ppt_w</p:attrName>
                                        </p:attrNameLst>
                                      </p:cBhvr>
                                      <p:tavLst>
                                        <p:tav tm="0" fmla="#ppt_w-(-#ppt_w)*((1.5-1.5*$)^2-(1.5-1.5*$)^3)">
                                          <p:val>
                                            <p:strVal val="0"/>
                                          </p:val>
                                        </p:tav>
                                        <p:tav tm="100000">
                                          <p:val>
                                            <p:strVal val="1"/>
                                          </p:val>
                                        </p:tav>
                                      </p:tavLst>
                                    </p:anim>
                                  </p:childTnLst>
                                </p:cTn>
                              </p:par>
                              <p:par>
                                <p:cTn id="131" presetID="0" presetClass="entr" presetSubtype="0" fill="hold" nodeType="withEffect">
                                  <p:stCondLst>
                                    <p:cond delay="0"/>
                                  </p:stCondLst>
                                  <p:iterate type="lt">
                                    <p:tmPct val="10000"/>
                                  </p:iterate>
                                  <p:childTnLst>
                                    <p:set>
                                      <p:cBhvr>
                                        <p:cTn id="132" dur="1" fill="hold">
                                          <p:stCondLst>
                                            <p:cond delay="0"/>
                                          </p:stCondLst>
                                        </p:cTn>
                                        <p:tgtEl>
                                          <p:spTgt spid="146"/>
                                        </p:tgtEl>
                                        <p:attrNameLst>
                                          <p:attrName>style.visibility</p:attrName>
                                        </p:attrNameLst>
                                      </p:cBhvr>
                                      <p:to>
                                        <p:strVal val="visible"/>
                                      </p:to>
                                    </p:set>
                                    <p:anim to="" calcmode="lin" valueType="num">
                                      <p:cBhvr>
                                        <p:cTn id="133" dur="700" fill="hold">
                                          <p:stCondLst>
                                            <p:cond delay="0"/>
                                          </p:stCondLst>
                                        </p:cTn>
                                        <p:tgtEl>
                                          <p:spTgt spid="146"/>
                                        </p:tgtEl>
                                        <p:attrNameLst>
                                          <p:attrName>ppt_x</p:attrName>
                                        </p:attrNameLst>
                                      </p:cBhvr>
                                      <p:tavLst>
                                        <p:tav tm="0" fmla="#ppt_x-(-#ppt_w/2*cos(ppt_r/180*pi))*((1.5-1.5*$)^2-(1.5-1.5*$)^3)">
                                          <p:val>
                                            <p:strVal val="0"/>
                                          </p:val>
                                        </p:tav>
                                        <p:tav tm="100000">
                                          <p:val>
                                            <p:strVal val="1"/>
                                          </p:val>
                                        </p:tav>
                                      </p:tavLst>
                                    </p:anim>
                                    <p:anim to="" calcmode="lin" valueType="num">
                                      <p:cBhvr>
                                        <p:cTn id="134" dur="700" fill="hold">
                                          <p:stCondLst>
                                            <p:cond delay="0"/>
                                          </p:stCondLst>
                                        </p:cTn>
                                        <p:tgtEl>
                                          <p:spTgt spid="146"/>
                                        </p:tgtEl>
                                        <p:attrNameLst>
                                          <p:attrName>ppt_y</p:attrName>
                                        </p:attrNameLst>
                                      </p:cBhvr>
                                      <p:tavLst>
                                        <p:tav tm="0" fmla="#ppt_y+(-#ppt_h/2*cos(ppt_r/180*pi))*((1.5-1.5*$)^2-(1.5-1.5*$)^3)">
                                          <p:val>
                                            <p:strVal val="0"/>
                                          </p:val>
                                        </p:tav>
                                        <p:tav tm="100000">
                                          <p:val>
                                            <p:strVal val="1"/>
                                          </p:val>
                                        </p:tav>
                                      </p:tavLst>
                                    </p:anim>
                                    <p:anim to="" calcmode="lin" valueType="num">
                                      <p:cBhvr>
                                        <p:cTn id="135" dur="700" fill="hold">
                                          <p:stCondLst>
                                            <p:cond delay="0"/>
                                          </p:stCondLst>
                                        </p:cTn>
                                        <p:tgtEl>
                                          <p:spTgt spid="146"/>
                                        </p:tgtEl>
                                        <p:attrNameLst>
                                          <p:attrName>ppt_h</p:attrName>
                                        </p:attrNameLst>
                                      </p:cBhvr>
                                      <p:tavLst>
                                        <p:tav tm="0" fmla="#ppt_h-(-#ppt_h)*((1.5-1.5*$)^2-(1.5-1.5*$)^3)">
                                          <p:val>
                                            <p:strVal val="0"/>
                                          </p:val>
                                        </p:tav>
                                        <p:tav tm="100000">
                                          <p:val>
                                            <p:strVal val="1"/>
                                          </p:val>
                                        </p:tav>
                                      </p:tavLst>
                                    </p:anim>
                                    <p:anim to="" calcmode="lin" valueType="num">
                                      <p:cBhvr>
                                        <p:cTn id="136" dur="700" fill="hold">
                                          <p:stCondLst>
                                            <p:cond delay="0"/>
                                          </p:stCondLst>
                                        </p:cTn>
                                        <p:tgtEl>
                                          <p:spTgt spid="146"/>
                                        </p:tgtEl>
                                        <p:attrNameLst>
                                          <p:attrName>ppt_w</p:attrName>
                                        </p:attrNameLst>
                                      </p:cBhvr>
                                      <p:tavLst>
                                        <p:tav tm="0" fmla="#ppt_w-(-#ppt_w)*((1.5-1.5*$)^2-(1.5-1.5*$)^3)">
                                          <p:val>
                                            <p:strVal val="0"/>
                                          </p:val>
                                        </p:tav>
                                        <p:tav tm="100000">
                                          <p:val>
                                            <p:str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59" grpId="0"/>
      <p:bldP spid="3860" grpId="0"/>
      <p:bldP spid="3861" grpId="0"/>
      <p:bldP spid="3862" grpId="0"/>
      <p:bldP spid="3863" grpId="0" animBg="1" autoUpdateAnimBg="0"/>
      <p:bldP spid="3864" grpId="0"/>
      <p:bldP spid="3865" grpId="0"/>
      <p:bldP spid="3866" grpId="0"/>
      <p:bldP spid="3867" grpId="0"/>
      <p:bldP spid="3870" grpId="0"/>
      <p:bldP spid="3872" grpId="0" animBg="1" autoUpdateAnimBg="0"/>
      <p:bldP spid="3874" grpId="0"/>
      <p:bldP spid="14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PA_任意多边形 6"/>
          <p:cNvSpPr>
            <a:spLocks noEditPoints="1"/>
          </p:cNvSpPr>
          <p:nvPr>
            <p:custDataLst>
              <p:tags r:id="rId1"/>
            </p:custDataLst>
          </p:nvPr>
        </p:nvSpPr>
        <p:spPr bwMode="auto">
          <a:xfrm>
            <a:off x="1690465" y="3264038"/>
            <a:ext cx="1432913" cy="1442257"/>
          </a:xfrm>
          <a:custGeom>
            <a:avLst/>
            <a:gdLst>
              <a:gd name="T0" fmla="*/ 373 w 402"/>
              <a:gd name="T1" fmla="*/ 209 h 402"/>
              <a:gd name="T2" fmla="*/ 372 w 402"/>
              <a:gd name="T3" fmla="*/ 190 h 402"/>
              <a:gd name="T4" fmla="*/ 401 w 402"/>
              <a:gd name="T5" fmla="*/ 170 h 402"/>
              <a:gd name="T6" fmla="*/ 389 w 402"/>
              <a:gd name="T7" fmla="*/ 124 h 402"/>
              <a:gd name="T8" fmla="*/ 353 w 402"/>
              <a:gd name="T9" fmla="*/ 123 h 402"/>
              <a:gd name="T10" fmla="*/ 344 w 402"/>
              <a:gd name="T11" fmla="*/ 107 h 402"/>
              <a:gd name="T12" fmla="*/ 360 w 402"/>
              <a:gd name="T13" fmla="*/ 74 h 402"/>
              <a:gd name="T14" fmla="*/ 325 w 402"/>
              <a:gd name="T15" fmla="*/ 41 h 402"/>
              <a:gd name="T16" fmla="*/ 293 w 402"/>
              <a:gd name="T17" fmla="*/ 57 h 402"/>
              <a:gd name="T18" fmla="*/ 277 w 402"/>
              <a:gd name="T19" fmla="*/ 48 h 402"/>
              <a:gd name="T20" fmla="*/ 275 w 402"/>
              <a:gd name="T21" fmla="*/ 12 h 402"/>
              <a:gd name="T22" fmla="*/ 251 w 402"/>
              <a:gd name="T23" fmla="*/ 6 h 402"/>
              <a:gd name="T24" fmla="*/ 228 w 402"/>
              <a:gd name="T25" fmla="*/ 0 h 402"/>
              <a:gd name="T26" fmla="*/ 209 w 402"/>
              <a:gd name="T27" fmla="*/ 30 h 402"/>
              <a:gd name="T28" fmla="*/ 190 w 402"/>
              <a:gd name="T29" fmla="*/ 30 h 402"/>
              <a:gd name="T30" fmla="*/ 170 w 402"/>
              <a:gd name="T31" fmla="*/ 1 h 402"/>
              <a:gd name="T32" fmla="*/ 124 w 402"/>
              <a:gd name="T33" fmla="*/ 13 h 402"/>
              <a:gd name="T34" fmla="*/ 122 w 402"/>
              <a:gd name="T35" fmla="*/ 49 h 402"/>
              <a:gd name="T36" fmla="*/ 106 w 402"/>
              <a:gd name="T37" fmla="*/ 59 h 402"/>
              <a:gd name="T38" fmla="*/ 74 w 402"/>
              <a:gd name="T39" fmla="*/ 43 h 402"/>
              <a:gd name="T40" fmla="*/ 41 w 402"/>
              <a:gd name="T41" fmla="*/ 77 h 402"/>
              <a:gd name="T42" fmla="*/ 56 w 402"/>
              <a:gd name="T43" fmla="*/ 109 h 402"/>
              <a:gd name="T44" fmla="*/ 47 w 402"/>
              <a:gd name="T45" fmla="*/ 126 h 402"/>
              <a:gd name="T46" fmla="*/ 12 w 402"/>
              <a:gd name="T47" fmla="*/ 128 h 402"/>
              <a:gd name="T48" fmla="*/ 6 w 402"/>
              <a:gd name="T49" fmla="*/ 151 h 402"/>
              <a:gd name="T50" fmla="*/ 0 w 402"/>
              <a:gd name="T51" fmla="*/ 174 h 402"/>
              <a:gd name="T52" fmla="*/ 30 w 402"/>
              <a:gd name="T53" fmla="*/ 194 h 402"/>
              <a:gd name="T54" fmla="*/ 30 w 402"/>
              <a:gd name="T55" fmla="*/ 212 h 402"/>
              <a:gd name="T56" fmla="*/ 0 w 402"/>
              <a:gd name="T57" fmla="*/ 233 h 402"/>
              <a:gd name="T58" fmla="*/ 13 w 402"/>
              <a:gd name="T59" fmla="*/ 279 h 402"/>
              <a:gd name="T60" fmla="*/ 49 w 402"/>
              <a:gd name="T61" fmla="*/ 280 h 402"/>
              <a:gd name="T62" fmla="*/ 59 w 402"/>
              <a:gd name="T63" fmla="*/ 296 h 402"/>
              <a:gd name="T64" fmla="*/ 43 w 402"/>
              <a:gd name="T65" fmla="*/ 328 h 402"/>
              <a:gd name="T66" fmla="*/ 77 w 402"/>
              <a:gd name="T67" fmla="*/ 362 h 402"/>
              <a:gd name="T68" fmla="*/ 109 w 402"/>
              <a:gd name="T69" fmla="*/ 345 h 402"/>
              <a:gd name="T70" fmla="*/ 125 w 402"/>
              <a:gd name="T71" fmla="*/ 355 h 402"/>
              <a:gd name="T72" fmla="*/ 128 w 402"/>
              <a:gd name="T73" fmla="*/ 390 h 402"/>
              <a:gd name="T74" fmla="*/ 150 w 402"/>
              <a:gd name="T75" fmla="*/ 396 h 402"/>
              <a:gd name="T76" fmla="*/ 174 w 402"/>
              <a:gd name="T77" fmla="*/ 402 h 402"/>
              <a:gd name="T78" fmla="*/ 194 w 402"/>
              <a:gd name="T79" fmla="*/ 373 h 402"/>
              <a:gd name="T80" fmla="*/ 212 w 402"/>
              <a:gd name="T81" fmla="*/ 372 h 402"/>
              <a:gd name="T82" fmla="*/ 232 w 402"/>
              <a:gd name="T83" fmla="*/ 402 h 402"/>
              <a:gd name="T84" fmla="*/ 278 w 402"/>
              <a:gd name="T85" fmla="*/ 389 h 402"/>
              <a:gd name="T86" fmla="*/ 280 w 402"/>
              <a:gd name="T87" fmla="*/ 353 h 402"/>
              <a:gd name="T88" fmla="*/ 296 w 402"/>
              <a:gd name="T89" fmla="*/ 344 h 402"/>
              <a:gd name="T90" fmla="*/ 328 w 402"/>
              <a:gd name="T91" fmla="*/ 360 h 402"/>
              <a:gd name="T92" fmla="*/ 362 w 402"/>
              <a:gd name="T93" fmla="*/ 326 h 402"/>
              <a:gd name="T94" fmla="*/ 345 w 402"/>
              <a:gd name="T95" fmla="*/ 294 h 402"/>
              <a:gd name="T96" fmla="*/ 354 w 402"/>
              <a:gd name="T97" fmla="*/ 277 h 402"/>
              <a:gd name="T98" fmla="*/ 390 w 402"/>
              <a:gd name="T99" fmla="*/ 275 h 402"/>
              <a:gd name="T100" fmla="*/ 396 w 402"/>
              <a:gd name="T101" fmla="*/ 251 h 402"/>
              <a:gd name="T102" fmla="*/ 402 w 402"/>
              <a:gd name="T103" fmla="*/ 229 h 402"/>
              <a:gd name="T104" fmla="*/ 373 w 402"/>
              <a:gd name="T105" fmla="*/ 209 h 402"/>
              <a:gd name="T106" fmla="*/ 373 w 402"/>
              <a:gd name="T107" fmla="*/ 209 h 402"/>
              <a:gd name="T108" fmla="*/ 166 w 402"/>
              <a:gd name="T109" fmla="*/ 335 h 402"/>
              <a:gd name="T110" fmla="*/ 67 w 402"/>
              <a:gd name="T111" fmla="*/ 167 h 402"/>
              <a:gd name="T112" fmla="*/ 235 w 402"/>
              <a:gd name="T113" fmla="*/ 68 h 402"/>
              <a:gd name="T114" fmla="*/ 335 w 402"/>
              <a:gd name="T115" fmla="*/ 236 h 402"/>
              <a:gd name="T116" fmla="*/ 166 w 402"/>
              <a:gd name="T117" fmla="*/ 335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02" h="402">
                <a:moveTo>
                  <a:pt x="373" y="209"/>
                </a:moveTo>
                <a:cubicBezTo>
                  <a:pt x="373" y="203"/>
                  <a:pt x="373" y="197"/>
                  <a:pt x="372" y="190"/>
                </a:cubicBezTo>
                <a:cubicBezTo>
                  <a:pt x="401" y="170"/>
                  <a:pt x="401" y="170"/>
                  <a:pt x="401" y="170"/>
                </a:cubicBezTo>
                <a:cubicBezTo>
                  <a:pt x="389" y="124"/>
                  <a:pt x="389" y="124"/>
                  <a:pt x="389" y="124"/>
                </a:cubicBezTo>
                <a:cubicBezTo>
                  <a:pt x="353" y="123"/>
                  <a:pt x="353" y="123"/>
                  <a:pt x="353" y="123"/>
                </a:cubicBezTo>
                <a:cubicBezTo>
                  <a:pt x="351" y="117"/>
                  <a:pt x="347" y="111"/>
                  <a:pt x="344" y="107"/>
                </a:cubicBezTo>
                <a:cubicBezTo>
                  <a:pt x="360" y="74"/>
                  <a:pt x="360" y="74"/>
                  <a:pt x="360" y="74"/>
                </a:cubicBezTo>
                <a:cubicBezTo>
                  <a:pt x="325" y="41"/>
                  <a:pt x="325" y="41"/>
                  <a:pt x="325" y="41"/>
                </a:cubicBezTo>
                <a:cubicBezTo>
                  <a:pt x="293" y="57"/>
                  <a:pt x="293" y="57"/>
                  <a:pt x="293" y="57"/>
                </a:cubicBezTo>
                <a:cubicBezTo>
                  <a:pt x="288" y="54"/>
                  <a:pt x="282" y="51"/>
                  <a:pt x="277" y="48"/>
                </a:cubicBezTo>
                <a:cubicBezTo>
                  <a:pt x="275" y="12"/>
                  <a:pt x="275" y="12"/>
                  <a:pt x="275" y="12"/>
                </a:cubicBezTo>
                <a:cubicBezTo>
                  <a:pt x="251" y="6"/>
                  <a:pt x="251" y="6"/>
                  <a:pt x="251" y="6"/>
                </a:cubicBezTo>
                <a:cubicBezTo>
                  <a:pt x="228" y="0"/>
                  <a:pt x="228" y="0"/>
                  <a:pt x="228" y="0"/>
                </a:cubicBezTo>
                <a:cubicBezTo>
                  <a:pt x="209" y="30"/>
                  <a:pt x="209" y="30"/>
                  <a:pt x="209" y="30"/>
                </a:cubicBezTo>
                <a:cubicBezTo>
                  <a:pt x="203" y="30"/>
                  <a:pt x="196" y="30"/>
                  <a:pt x="190" y="30"/>
                </a:cubicBezTo>
                <a:cubicBezTo>
                  <a:pt x="170" y="1"/>
                  <a:pt x="170" y="1"/>
                  <a:pt x="170" y="1"/>
                </a:cubicBezTo>
                <a:cubicBezTo>
                  <a:pt x="124" y="13"/>
                  <a:pt x="124" y="13"/>
                  <a:pt x="124" y="13"/>
                </a:cubicBezTo>
                <a:cubicBezTo>
                  <a:pt x="122" y="49"/>
                  <a:pt x="122" y="49"/>
                  <a:pt x="122" y="49"/>
                </a:cubicBezTo>
                <a:cubicBezTo>
                  <a:pt x="116" y="52"/>
                  <a:pt x="111" y="55"/>
                  <a:pt x="106" y="59"/>
                </a:cubicBezTo>
                <a:cubicBezTo>
                  <a:pt x="74" y="43"/>
                  <a:pt x="74" y="43"/>
                  <a:pt x="74" y="43"/>
                </a:cubicBezTo>
                <a:cubicBezTo>
                  <a:pt x="41" y="77"/>
                  <a:pt x="41" y="77"/>
                  <a:pt x="41" y="77"/>
                </a:cubicBezTo>
                <a:cubicBezTo>
                  <a:pt x="56" y="109"/>
                  <a:pt x="56" y="109"/>
                  <a:pt x="56" y="109"/>
                </a:cubicBezTo>
                <a:cubicBezTo>
                  <a:pt x="53" y="114"/>
                  <a:pt x="50" y="120"/>
                  <a:pt x="47" y="126"/>
                </a:cubicBezTo>
                <a:cubicBezTo>
                  <a:pt x="12" y="128"/>
                  <a:pt x="12" y="128"/>
                  <a:pt x="12" y="128"/>
                </a:cubicBezTo>
                <a:cubicBezTo>
                  <a:pt x="6" y="151"/>
                  <a:pt x="6" y="151"/>
                  <a:pt x="6" y="151"/>
                </a:cubicBezTo>
                <a:cubicBezTo>
                  <a:pt x="0" y="174"/>
                  <a:pt x="0" y="174"/>
                  <a:pt x="0" y="174"/>
                </a:cubicBezTo>
                <a:cubicBezTo>
                  <a:pt x="30" y="194"/>
                  <a:pt x="30" y="194"/>
                  <a:pt x="30" y="194"/>
                </a:cubicBezTo>
                <a:cubicBezTo>
                  <a:pt x="30" y="200"/>
                  <a:pt x="30" y="206"/>
                  <a:pt x="30" y="212"/>
                </a:cubicBezTo>
                <a:cubicBezTo>
                  <a:pt x="0" y="233"/>
                  <a:pt x="0" y="233"/>
                  <a:pt x="0" y="233"/>
                </a:cubicBezTo>
                <a:cubicBezTo>
                  <a:pt x="13" y="279"/>
                  <a:pt x="13" y="279"/>
                  <a:pt x="13" y="279"/>
                </a:cubicBezTo>
                <a:cubicBezTo>
                  <a:pt x="49" y="280"/>
                  <a:pt x="49" y="280"/>
                  <a:pt x="49" y="280"/>
                </a:cubicBezTo>
                <a:cubicBezTo>
                  <a:pt x="52" y="286"/>
                  <a:pt x="55" y="291"/>
                  <a:pt x="59" y="296"/>
                </a:cubicBezTo>
                <a:cubicBezTo>
                  <a:pt x="43" y="328"/>
                  <a:pt x="43" y="328"/>
                  <a:pt x="43" y="328"/>
                </a:cubicBezTo>
                <a:cubicBezTo>
                  <a:pt x="77" y="362"/>
                  <a:pt x="77" y="362"/>
                  <a:pt x="77" y="362"/>
                </a:cubicBezTo>
                <a:cubicBezTo>
                  <a:pt x="109" y="345"/>
                  <a:pt x="109" y="345"/>
                  <a:pt x="109" y="345"/>
                </a:cubicBezTo>
                <a:cubicBezTo>
                  <a:pt x="114" y="349"/>
                  <a:pt x="119" y="352"/>
                  <a:pt x="125" y="355"/>
                </a:cubicBezTo>
                <a:cubicBezTo>
                  <a:pt x="128" y="390"/>
                  <a:pt x="128" y="390"/>
                  <a:pt x="128" y="390"/>
                </a:cubicBezTo>
                <a:cubicBezTo>
                  <a:pt x="150" y="396"/>
                  <a:pt x="150" y="396"/>
                  <a:pt x="150" y="396"/>
                </a:cubicBezTo>
                <a:cubicBezTo>
                  <a:pt x="174" y="402"/>
                  <a:pt x="174" y="402"/>
                  <a:pt x="174" y="402"/>
                </a:cubicBezTo>
                <a:cubicBezTo>
                  <a:pt x="194" y="373"/>
                  <a:pt x="194" y="373"/>
                  <a:pt x="194" y="373"/>
                </a:cubicBezTo>
                <a:cubicBezTo>
                  <a:pt x="200" y="373"/>
                  <a:pt x="206" y="373"/>
                  <a:pt x="212" y="372"/>
                </a:cubicBezTo>
                <a:cubicBezTo>
                  <a:pt x="232" y="402"/>
                  <a:pt x="232" y="402"/>
                  <a:pt x="232" y="402"/>
                </a:cubicBezTo>
                <a:cubicBezTo>
                  <a:pt x="278" y="389"/>
                  <a:pt x="278" y="389"/>
                  <a:pt x="278" y="389"/>
                </a:cubicBezTo>
                <a:cubicBezTo>
                  <a:pt x="280" y="353"/>
                  <a:pt x="280" y="353"/>
                  <a:pt x="280" y="353"/>
                </a:cubicBezTo>
                <a:cubicBezTo>
                  <a:pt x="285" y="351"/>
                  <a:pt x="291" y="348"/>
                  <a:pt x="296" y="344"/>
                </a:cubicBezTo>
                <a:cubicBezTo>
                  <a:pt x="328" y="360"/>
                  <a:pt x="328" y="360"/>
                  <a:pt x="328" y="360"/>
                </a:cubicBezTo>
                <a:cubicBezTo>
                  <a:pt x="362" y="326"/>
                  <a:pt x="362" y="326"/>
                  <a:pt x="362" y="326"/>
                </a:cubicBezTo>
                <a:cubicBezTo>
                  <a:pt x="345" y="294"/>
                  <a:pt x="345" y="294"/>
                  <a:pt x="345" y="294"/>
                </a:cubicBezTo>
                <a:cubicBezTo>
                  <a:pt x="349" y="289"/>
                  <a:pt x="352" y="283"/>
                  <a:pt x="354" y="277"/>
                </a:cubicBezTo>
                <a:cubicBezTo>
                  <a:pt x="390" y="275"/>
                  <a:pt x="390" y="275"/>
                  <a:pt x="390" y="275"/>
                </a:cubicBezTo>
                <a:cubicBezTo>
                  <a:pt x="396" y="251"/>
                  <a:pt x="396" y="251"/>
                  <a:pt x="396" y="251"/>
                </a:cubicBezTo>
                <a:cubicBezTo>
                  <a:pt x="402" y="229"/>
                  <a:pt x="402" y="229"/>
                  <a:pt x="402" y="229"/>
                </a:cubicBezTo>
                <a:cubicBezTo>
                  <a:pt x="373" y="209"/>
                  <a:pt x="373" y="209"/>
                  <a:pt x="373" y="209"/>
                </a:cubicBezTo>
                <a:cubicBezTo>
                  <a:pt x="373" y="209"/>
                  <a:pt x="373" y="209"/>
                  <a:pt x="373" y="209"/>
                </a:cubicBezTo>
                <a:close/>
                <a:moveTo>
                  <a:pt x="166" y="335"/>
                </a:moveTo>
                <a:cubicBezTo>
                  <a:pt x="93" y="316"/>
                  <a:pt x="48" y="241"/>
                  <a:pt x="67" y="167"/>
                </a:cubicBezTo>
                <a:cubicBezTo>
                  <a:pt x="87" y="93"/>
                  <a:pt x="162" y="49"/>
                  <a:pt x="235" y="68"/>
                </a:cubicBezTo>
                <a:cubicBezTo>
                  <a:pt x="309" y="87"/>
                  <a:pt x="354" y="162"/>
                  <a:pt x="335" y="236"/>
                </a:cubicBezTo>
                <a:cubicBezTo>
                  <a:pt x="316" y="310"/>
                  <a:pt x="241" y="354"/>
                  <a:pt x="166" y="335"/>
                </a:cubicBezTo>
                <a:close/>
              </a:path>
            </a:pathLst>
          </a:custGeom>
          <a:solidFill>
            <a:srgbClr val="767676"/>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1219170"/>
            <a:endParaRPr lang="zh-CN" altLang="en-US" sz="2400">
              <a:solidFill>
                <a:srgbClr val="333333"/>
              </a:solidFill>
              <a:latin typeface="Calibri"/>
              <a:ea typeface="宋体" panose="02010600030101010101" pitchFamily="2" charset="-122"/>
            </a:endParaRPr>
          </a:p>
        </p:txBody>
      </p:sp>
      <p:sp>
        <p:nvSpPr>
          <p:cNvPr id="7" name="PA_任意多边形 7"/>
          <p:cNvSpPr>
            <a:spLocks noEditPoints="1"/>
          </p:cNvSpPr>
          <p:nvPr>
            <p:custDataLst>
              <p:tags r:id="rId2"/>
            </p:custDataLst>
          </p:nvPr>
        </p:nvSpPr>
        <p:spPr bwMode="auto">
          <a:xfrm>
            <a:off x="1690465" y="3264038"/>
            <a:ext cx="1432913" cy="1442257"/>
          </a:xfrm>
          <a:custGeom>
            <a:avLst/>
            <a:gdLst>
              <a:gd name="T0" fmla="*/ 373 w 402"/>
              <a:gd name="T1" fmla="*/ 209 h 402"/>
              <a:gd name="T2" fmla="*/ 372 w 402"/>
              <a:gd name="T3" fmla="*/ 190 h 402"/>
              <a:gd name="T4" fmla="*/ 401 w 402"/>
              <a:gd name="T5" fmla="*/ 170 h 402"/>
              <a:gd name="T6" fmla="*/ 389 w 402"/>
              <a:gd name="T7" fmla="*/ 124 h 402"/>
              <a:gd name="T8" fmla="*/ 353 w 402"/>
              <a:gd name="T9" fmla="*/ 123 h 402"/>
              <a:gd name="T10" fmla="*/ 344 w 402"/>
              <a:gd name="T11" fmla="*/ 107 h 402"/>
              <a:gd name="T12" fmla="*/ 360 w 402"/>
              <a:gd name="T13" fmla="*/ 74 h 402"/>
              <a:gd name="T14" fmla="*/ 325 w 402"/>
              <a:gd name="T15" fmla="*/ 41 h 402"/>
              <a:gd name="T16" fmla="*/ 293 w 402"/>
              <a:gd name="T17" fmla="*/ 57 h 402"/>
              <a:gd name="T18" fmla="*/ 277 w 402"/>
              <a:gd name="T19" fmla="*/ 48 h 402"/>
              <a:gd name="T20" fmla="*/ 275 w 402"/>
              <a:gd name="T21" fmla="*/ 12 h 402"/>
              <a:gd name="T22" fmla="*/ 251 w 402"/>
              <a:gd name="T23" fmla="*/ 6 h 402"/>
              <a:gd name="T24" fmla="*/ 228 w 402"/>
              <a:gd name="T25" fmla="*/ 0 h 402"/>
              <a:gd name="T26" fmla="*/ 209 w 402"/>
              <a:gd name="T27" fmla="*/ 30 h 402"/>
              <a:gd name="T28" fmla="*/ 190 w 402"/>
              <a:gd name="T29" fmla="*/ 30 h 402"/>
              <a:gd name="T30" fmla="*/ 170 w 402"/>
              <a:gd name="T31" fmla="*/ 1 h 402"/>
              <a:gd name="T32" fmla="*/ 124 w 402"/>
              <a:gd name="T33" fmla="*/ 13 h 402"/>
              <a:gd name="T34" fmla="*/ 122 w 402"/>
              <a:gd name="T35" fmla="*/ 49 h 402"/>
              <a:gd name="T36" fmla="*/ 106 w 402"/>
              <a:gd name="T37" fmla="*/ 59 h 402"/>
              <a:gd name="T38" fmla="*/ 74 w 402"/>
              <a:gd name="T39" fmla="*/ 43 h 402"/>
              <a:gd name="T40" fmla="*/ 41 w 402"/>
              <a:gd name="T41" fmla="*/ 77 h 402"/>
              <a:gd name="T42" fmla="*/ 56 w 402"/>
              <a:gd name="T43" fmla="*/ 109 h 402"/>
              <a:gd name="T44" fmla="*/ 47 w 402"/>
              <a:gd name="T45" fmla="*/ 126 h 402"/>
              <a:gd name="T46" fmla="*/ 12 w 402"/>
              <a:gd name="T47" fmla="*/ 128 h 402"/>
              <a:gd name="T48" fmla="*/ 6 w 402"/>
              <a:gd name="T49" fmla="*/ 151 h 402"/>
              <a:gd name="T50" fmla="*/ 0 w 402"/>
              <a:gd name="T51" fmla="*/ 174 h 402"/>
              <a:gd name="T52" fmla="*/ 30 w 402"/>
              <a:gd name="T53" fmla="*/ 194 h 402"/>
              <a:gd name="T54" fmla="*/ 30 w 402"/>
              <a:gd name="T55" fmla="*/ 212 h 402"/>
              <a:gd name="T56" fmla="*/ 0 w 402"/>
              <a:gd name="T57" fmla="*/ 233 h 402"/>
              <a:gd name="T58" fmla="*/ 13 w 402"/>
              <a:gd name="T59" fmla="*/ 279 h 402"/>
              <a:gd name="T60" fmla="*/ 49 w 402"/>
              <a:gd name="T61" fmla="*/ 280 h 402"/>
              <a:gd name="T62" fmla="*/ 59 w 402"/>
              <a:gd name="T63" fmla="*/ 296 h 402"/>
              <a:gd name="T64" fmla="*/ 43 w 402"/>
              <a:gd name="T65" fmla="*/ 328 h 402"/>
              <a:gd name="T66" fmla="*/ 77 w 402"/>
              <a:gd name="T67" fmla="*/ 362 h 402"/>
              <a:gd name="T68" fmla="*/ 109 w 402"/>
              <a:gd name="T69" fmla="*/ 345 h 402"/>
              <a:gd name="T70" fmla="*/ 125 w 402"/>
              <a:gd name="T71" fmla="*/ 355 h 402"/>
              <a:gd name="T72" fmla="*/ 128 w 402"/>
              <a:gd name="T73" fmla="*/ 390 h 402"/>
              <a:gd name="T74" fmla="*/ 150 w 402"/>
              <a:gd name="T75" fmla="*/ 396 h 402"/>
              <a:gd name="T76" fmla="*/ 174 w 402"/>
              <a:gd name="T77" fmla="*/ 402 h 402"/>
              <a:gd name="T78" fmla="*/ 194 w 402"/>
              <a:gd name="T79" fmla="*/ 373 h 402"/>
              <a:gd name="T80" fmla="*/ 212 w 402"/>
              <a:gd name="T81" fmla="*/ 372 h 402"/>
              <a:gd name="T82" fmla="*/ 232 w 402"/>
              <a:gd name="T83" fmla="*/ 402 h 402"/>
              <a:gd name="T84" fmla="*/ 278 w 402"/>
              <a:gd name="T85" fmla="*/ 389 h 402"/>
              <a:gd name="T86" fmla="*/ 280 w 402"/>
              <a:gd name="T87" fmla="*/ 353 h 402"/>
              <a:gd name="T88" fmla="*/ 296 w 402"/>
              <a:gd name="T89" fmla="*/ 344 h 402"/>
              <a:gd name="T90" fmla="*/ 328 w 402"/>
              <a:gd name="T91" fmla="*/ 360 h 402"/>
              <a:gd name="T92" fmla="*/ 362 w 402"/>
              <a:gd name="T93" fmla="*/ 326 h 402"/>
              <a:gd name="T94" fmla="*/ 345 w 402"/>
              <a:gd name="T95" fmla="*/ 294 h 402"/>
              <a:gd name="T96" fmla="*/ 354 w 402"/>
              <a:gd name="T97" fmla="*/ 277 h 402"/>
              <a:gd name="T98" fmla="*/ 390 w 402"/>
              <a:gd name="T99" fmla="*/ 275 h 402"/>
              <a:gd name="T100" fmla="*/ 396 w 402"/>
              <a:gd name="T101" fmla="*/ 251 h 402"/>
              <a:gd name="T102" fmla="*/ 402 w 402"/>
              <a:gd name="T103" fmla="*/ 229 h 402"/>
              <a:gd name="T104" fmla="*/ 373 w 402"/>
              <a:gd name="T105" fmla="*/ 209 h 402"/>
              <a:gd name="T106" fmla="*/ 373 w 402"/>
              <a:gd name="T107" fmla="*/ 209 h 402"/>
              <a:gd name="T108" fmla="*/ 166 w 402"/>
              <a:gd name="T109" fmla="*/ 335 h 402"/>
              <a:gd name="T110" fmla="*/ 67 w 402"/>
              <a:gd name="T111" fmla="*/ 167 h 402"/>
              <a:gd name="T112" fmla="*/ 235 w 402"/>
              <a:gd name="T113" fmla="*/ 68 h 402"/>
              <a:gd name="T114" fmla="*/ 335 w 402"/>
              <a:gd name="T115" fmla="*/ 236 h 402"/>
              <a:gd name="T116" fmla="*/ 166 w 402"/>
              <a:gd name="T117" fmla="*/ 335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02" h="402">
                <a:moveTo>
                  <a:pt x="373" y="209"/>
                </a:moveTo>
                <a:cubicBezTo>
                  <a:pt x="373" y="203"/>
                  <a:pt x="373" y="197"/>
                  <a:pt x="372" y="190"/>
                </a:cubicBezTo>
                <a:cubicBezTo>
                  <a:pt x="401" y="170"/>
                  <a:pt x="401" y="170"/>
                  <a:pt x="401" y="170"/>
                </a:cubicBezTo>
                <a:cubicBezTo>
                  <a:pt x="389" y="124"/>
                  <a:pt x="389" y="124"/>
                  <a:pt x="389" y="124"/>
                </a:cubicBezTo>
                <a:cubicBezTo>
                  <a:pt x="353" y="123"/>
                  <a:pt x="353" y="123"/>
                  <a:pt x="353" y="123"/>
                </a:cubicBezTo>
                <a:cubicBezTo>
                  <a:pt x="351" y="117"/>
                  <a:pt x="347" y="111"/>
                  <a:pt x="344" y="107"/>
                </a:cubicBezTo>
                <a:cubicBezTo>
                  <a:pt x="360" y="74"/>
                  <a:pt x="360" y="74"/>
                  <a:pt x="360" y="74"/>
                </a:cubicBezTo>
                <a:cubicBezTo>
                  <a:pt x="325" y="41"/>
                  <a:pt x="325" y="41"/>
                  <a:pt x="325" y="41"/>
                </a:cubicBezTo>
                <a:cubicBezTo>
                  <a:pt x="293" y="57"/>
                  <a:pt x="293" y="57"/>
                  <a:pt x="293" y="57"/>
                </a:cubicBezTo>
                <a:cubicBezTo>
                  <a:pt x="288" y="54"/>
                  <a:pt x="282" y="51"/>
                  <a:pt x="277" y="48"/>
                </a:cubicBezTo>
                <a:cubicBezTo>
                  <a:pt x="275" y="12"/>
                  <a:pt x="275" y="12"/>
                  <a:pt x="275" y="12"/>
                </a:cubicBezTo>
                <a:cubicBezTo>
                  <a:pt x="251" y="6"/>
                  <a:pt x="251" y="6"/>
                  <a:pt x="251" y="6"/>
                </a:cubicBezTo>
                <a:cubicBezTo>
                  <a:pt x="228" y="0"/>
                  <a:pt x="228" y="0"/>
                  <a:pt x="228" y="0"/>
                </a:cubicBezTo>
                <a:cubicBezTo>
                  <a:pt x="209" y="30"/>
                  <a:pt x="209" y="30"/>
                  <a:pt x="209" y="30"/>
                </a:cubicBezTo>
                <a:cubicBezTo>
                  <a:pt x="203" y="30"/>
                  <a:pt x="196" y="30"/>
                  <a:pt x="190" y="30"/>
                </a:cubicBezTo>
                <a:cubicBezTo>
                  <a:pt x="170" y="1"/>
                  <a:pt x="170" y="1"/>
                  <a:pt x="170" y="1"/>
                </a:cubicBezTo>
                <a:cubicBezTo>
                  <a:pt x="124" y="13"/>
                  <a:pt x="124" y="13"/>
                  <a:pt x="124" y="13"/>
                </a:cubicBezTo>
                <a:cubicBezTo>
                  <a:pt x="122" y="49"/>
                  <a:pt x="122" y="49"/>
                  <a:pt x="122" y="49"/>
                </a:cubicBezTo>
                <a:cubicBezTo>
                  <a:pt x="116" y="52"/>
                  <a:pt x="111" y="55"/>
                  <a:pt x="106" y="59"/>
                </a:cubicBezTo>
                <a:cubicBezTo>
                  <a:pt x="74" y="43"/>
                  <a:pt x="74" y="43"/>
                  <a:pt x="74" y="43"/>
                </a:cubicBezTo>
                <a:cubicBezTo>
                  <a:pt x="41" y="77"/>
                  <a:pt x="41" y="77"/>
                  <a:pt x="41" y="77"/>
                </a:cubicBezTo>
                <a:cubicBezTo>
                  <a:pt x="56" y="109"/>
                  <a:pt x="56" y="109"/>
                  <a:pt x="56" y="109"/>
                </a:cubicBezTo>
                <a:cubicBezTo>
                  <a:pt x="53" y="114"/>
                  <a:pt x="50" y="120"/>
                  <a:pt x="47" y="126"/>
                </a:cubicBezTo>
                <a:cubicBezTo>
                  <a:pt x="12" y="128"/>
                  <a:pt x="12" y="128"/>
                  <a:pt x="12" y="128"/>
                </a:cubicBezTo>
                <a:cubicBezTo>
                  <a:pt x="6" y="151"/>
                  <a:pt x="6" y="151"/>
                  <a:pt x="6" y="151"/>
                </a:cubicBezTo>
                <a:cubicBezTo>
                  <a:pt x="0" y="174"/>
                  <a:pt x="0" y="174"/>
                  <a:pt x="0" y="174"/>
                </a:cubicBezTo>
                <a:cubicBezTo>
                  <a:pt x="30" y="194"/>
                  <a:pt x="30" y="194"/>
                  <a:pt x="30" y="194"/>
                </a:cubicBezTo>
                <a:cubicBezTo>
                  <a:pt x="30" y="200"/>
                  <a:pt x="30" y="206"/>
                  <a:pt x="30" y="212"/>
                </a:cubicBezTo>
                <a:cubicBezTo>
                  <a:pt x="0" y="233"/>
                  <a:pt x="0" y="233"/>
                  <a:pt x="0" y="233"/>
                </a:cubicBezTo>
                <a:cubicBezTo>
                  <a:pt x="13" y="279"/>
                  <a:pt x="13" y="279"/>
                  <a:pt x="13" y="279"/>
                </a:cubicBezTo>
                <a:cubicBezTo>
                  <a:pt x="49" y="280"/>
                  <a:pt x="49" y="280"/>
                  <a:pt x="49" y="280"/>
                </a:cubicBezTo>
                <a:cubicBezTo>
                  <a:pt x="52" y="286"/>
                  <a:pt x="55" y="291"/>
                  <a:pt x="59" y="296"/>
                </a:cubicBezTo>
                <a:cubicBezTo>
                  <a:pt x="43" y="328"/>
                  <a:pt x="43" y="328"/>
                  <a:pt x="43" y="328"/>
                </a:cubicBezTo>
                <a:cubicBezTo>
                  <a:pt x="77" y="362"/>
                  <a:pt x="77" y="362"/>
                  <a:pt x="77" y="362"/>
                </a:cubicBezTo>
                <a:cubicBezTo>
                  <a:pt x="109" y="345"/>
                  <a:pt x="109" y="345"/>
                  <a:pt x="109" y="345"/>
                </a:cubicBezTo>
                <a:cubicBezTo>
                  <a:pt x="114" y="349"/>
                  <a:pt x="119" y="352"/>
                  <a:pt x="125" y="355"/>
                </a:cubicBezTo>
                <a:cubicBezTo>
                  <a:pt x="128" y="390"/>
                  <a:pt x="128" y="390"/>
                  <a:pt x="128" y="390"/>
                </a:cubicBezTo>
                <a:cubicBezTo>
                  <a:pt x="150" y="396"/>
                  <a:pt x="150" y="396"/>
                  <a:pt x="150" y="396"/>
                </a:cubicBezTo>
                <a:cubicBezTo>
                  <a:pt x="174" y="402"/>
                  <a:pt x="174" y="402"/>
                  <a:pt x="174" y="402"/>
                </a:cubicBezTo>
                <a:cubicBezTo>
                  <a:pt x="194" y="373"/>
                  <a:pt x="194" y="373"/>
                  <a:pt x="194" y="373"/>
                </a:cubicBezTo>
                <a:cubicBezTo>
                  <a:pt x="200" y="373"/>
                  <a:pt x="206" y="373"/>
                  <a:pt x="212" y="372"/>
                </a:cubicBezTo>
                <a:cubicBezTo>
                  <a:pt x="232" y="402"/>
                  <a:pt x="232" y="402"/>
                  <a:pt x="232" y="402"/>
                </a:cubicBezTo>
                <a:cubicBezTo>
                  <a:pt x="278" y="389"/>
                  <a:pt x="278" y="389"/>
                  <a:pt x="278" y="389"/>
                </a:cubicBezTo>
                <a:cubicBezTo>
                  <a:pt x="280" y="353"/>
                  <a:pt x="280" y="353"/>
                  <a:pt x="280" y="353"/>
                </a:cubicBezTo>
                <a:cubicBezTo>
                  <a:pt x="285" y="351"/>
                  <a:pt x="291" y="348"/>
                  <a:pt x="296" y="344"/>
                </a:cubicBezTo>
                <a:cubicBezTo>
                  <a:pt x="328" y="360"/>
                  <a:pt x="328" y="360"/>
                  <a:pt x="328" y="360"/>
                </a:cubicBezTo>
                <a:cubicBezTo>
                  <a:pt x="362" y="326"/>
                  <a:pt x="362" y="326"/>
                  <a:pt x="362" y="326"/>
                </a:cubicBezTo>
                <a:cubicBezTo>
                  <a:pt x="345" y="294"/>
                  <a:pt x="345" y="294"/>
                  <a:pt x="345" y="294"/>
                </a:cubicBezTo>
                <a:cubicBezTo>
                  <a:pt x="349" y="289"/>
                  <a:pt x="352" y="283"/>
                  <a:pt x="354" y="277"/>
                </a:cubicBezTo>
                <a:cubicBezTo>
                  <a:pt x="390" y="275"/>
                  <a:pt x="390" y="275"/>
                  <a:pt x="390" y="275"/>
                </a:cubicBezTo>
                <a:cubicBezTo>
                  <a:pt x="396" y="251"/>
                  <a:pt x="396" y="251"/>
                  <a:pt x="396" y="251"/>
                </a:cubicBezTo>
                <a:cubicBezTo>
                  <a:pt x="402" y="229"/>
                  <a:pt x="402" y="229"/>
                  <a:pt x="402" y="229"/>
                </a:cubicBezTo>
                <a:cubicBezTo>
                  <a:pt x="373" y="209"/>
                  <a:pt x="373" y="209"/>
                  <a:pt x="373" y="209"/>
                </a:cubicBezTo>
                <a:cubicBezTo>
                  <a:pt x="373" y="209"/>
                  <a:pt x="373" y="209"/>
                  <a:pt x="373" y="209"/>
                </a:cubicBezTo>
                <a:close/>
                <a:moveTo>
                  <a:pt x="166" y="335"/>
                </a:moveTo>
                <a:cubicBezTo>
                  <a:pt x="93" y="316"/>
                  <a:pt x="48" y="241"/>
                  <a:pt x="67" y="167"/>
                </a:cubicBezTo>
                <a:cubicBezTo>
                  <a:pt x="87" y="93"/>
                  <a:pt x="162" y="49"/>
                  <a:pt x="235" y="68"/>
                </a:cubicBezTo>
                <a:cubicBezTo>
                  <a:pt x="309" y="87"/>
                  <a:pt x="354" y="162"/>
                  <a:pt x="335" y="236"/>
                </a:cubicBezTo>
                <a:cubicBezTo>
                  <a:pt x="316" y="310"/>
                  <a:pt x="241" y="354"/>
                  <a:pt x="166" y="335"/>
                </a:cubicBezTo>
                <a:close/>
              </a:path>
            </a:pathLst>
          </a:custGeom>
          <a:solidFill>
            <a:schemeClr val="bg1">
              <a:lumMod val="50000"/>
            </a:schemeClr>
          </a:solidFill>
          <a:ln>
            <a:noFill/>
          </a:ln>
        </p:spPr>
        <p:txBody>
          <a:bodyPr vert="horz" wrap="square" lIns="121920" tIns="60960" rIns="121920" bIns="60960" numCol="1" anchor="t" anchorCtr="0" compatLnSpc="1"/>
          <a:lstStyle/>
          <a:p>
            <a:pPr defTabSz="1219170"/>
            <a:endParaRPr lang="zh-CN" altLang="en-US" sz="2400">
              <a:solidFill>
                <a:srgbClr val="333333"/>
              </a:solidFill>
              <a:latin typeface="Calibri"/>
              <a:ea typeface="宋体" panose="02010600030101010101" pitchFamily="2" charset="-122"/>
            </a:endParaRPr>
          </a:p>
        </p:txBody>
      </p:sp>
      <p:sp>
        <p:nvSpPr>
          <p:cNvPr id="8" name="PA_任意多边形 8"/>
          <p:cNvSpPr/>
          <p:nvPr>
            <p:custDataLst>
              <p:tags r:id="rId3"/>
            </p:custDataLst>
          </p:nvPr>
        </p:nvSpPr>
        <p:spPr bwMode="auto">
          <a:xfrm>
            <a:off x="1519582" y="3153642"/>
            <a:ext cx="576725" cy="662369"/>
          </a:xfrm>
          <a:custGeom>
            <a:avLst/>
            <a:gdLst>
              <a:gd name="T0" fmla="*/ 162 w 162"/>
              <a:gd name="T1" fmla="*/ 0 h 185"/>
              <a:gd name="T2" fmla="*/ 96 w 162"/>
              <a:gd name="T3" fmla="*/ 14 h 185"/>
              <a:gd name="T4" fmla="*/ 102 w 162"/>
              <a:gd name="T5" fmla="*/ 25 h 185"/>
              <a:gd name="T6" fmla="*/ 1 w 162"/>
              <a:gd name="T7" fmla="*/ 178 h 185"/>
              <a:gd name="T8" fmla="*/ 5 w 162"/>
              <a:gd name="T9" fmla="*/ 185 h 185"/>
              <a:gd name="T10" fmla="*/ 7 w 162"/>
              <a:gd name="T11" fmla="*/ 185 h 185"/>
              <a:gd name="T12" fmla="*/ 13 w 162"/>
              <a:gd name="T13" fmla="*/ 180 h 185"/>
              <a:gd name="T14" fmla="*/ 107 w 162"/>
              <a:gd name="T15" fmla="*/ 36 h 185"/>
              <a:gd name="T16" fmla="*/ 112 w 162"/>
              <a:gd name="T17" fmla="*/ 45 h 185"/>
              <a:gd name="T18" fmla="*/ 162 w 162"/>
              <a:gd name="T19" fmla="*/ 0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2" h="185">
                <a:moveTo>
                  <a:pt x="162" y="0"/>
                </a:moveTo>
                <a:cubicBezTo>
                  <a:pt x="96" y="14"/>
                  <a:pt x="96" y="14"/>
                  <a:pt x="96" y="14"/>
                </a:cubicBezTo>
                <a:cubicBezTo>
                  <a:pt x="102" y="25"/>
                  <a:pt x="102" y="25"/>
                  <a:pt x="102" y="25"/>
                </a:cubicBezTo>
                <a:cubicBezTo>
                  <a:pt x="51" y="62"/>
                  <a:pt x="14" y="117"/>
                  <a:pt x="1" y="178"/>
                </a:cubicBezTo>
                <a:cubicBezTo>
                  <a:pt x="0" y="181"/>
                  <a:pt x="2" y="184"/>
                  <a:pt x="5" y="185"/>
                </a:cubicBezTo>
                <a:cubicBezTo>
                  <a:pt x="6" y="185"/>
                  <a:pt x="6" y="185"/>
                  <a:pt x="7" y="185"/>
                </a:cubicBezTo>
                <a:cubicBezTo>
                  <a:pt x="10" y="185"/>
                  <a:pt x="12" y="183"/>
                  <a:pt x="13" y="180"/>
                </a:cubicBezTo>
                <a:cubicBezTo>
                  <a:pt x="25" y="123"/>
                  <a:pt x="59" y="71"/>
                  <a:pt x="107" y="36"/>
                </a:cubicBezTo>
                <a:cubicBezTo>
                  <a:pt x="112" y="45"/>
                  <a:pt x="112" y="45"/>
                  <a:pt x="112" y="45"/>
                </a:cubicBezTo>
                <a:lnTo>
                  <a:pt x="162" y="0"/>
                </a:lnTo>
                <a:close/>
              </a:path>
            </a:pathLst>
          </a:custGeom>
          <a:solidFill>
            <a:schemeClr val="accent1"/>
          </a:solidFill>
          <a:ln>
            <a:noFill/>
          </a:ln>
        </p:spPr>
        <p:txBody>
          <a:bodyPr vert="horz" wrap="square" lIns="121920" tIns="60960" rIns="121920" bIns="60960" numCol="1" anchor="t" anchorCtr="0" compatLnSpc="1"/>
          <a:lstStyle/>
          <a:p>
            <a:pPr defTabSz="1219170"/>
            <a:endParaRPr lang="zh-CN" altLang="en-US" sz="2400">
              <a:solidFill>
                <a:srgbClr val="333333"/>
              </a:solidFill>
              <a:latin typeface="Calibri"/>
              <a:ea typeface="宋体" panose="02010600030101010101" pitchFamily="2" charset="-122"/>
            </a:endParaRPr>
          </a:p>
        </p:txBody>
      </p:sp>
      <p:sp>
        <p:nvSpPr>
          <p:cNvPr id="9" name="PA_椭圆 9"/>
          <p:cNvSpPr>
            <a:spLocks noChangeArrowheads="1"/>
          </p:cNvSpPr>
          <p:nvPr>
            <p:custDataLst>
              <p:tags r:id="rId4"/>
            </p:custDataLst>
          </p:nvPr>
        </p:nvSpPr>
        <p:spPr bwMode="auto">
          <a:xfrm>
            <a:off x="1975267" y="3550708"/>
            <a:ext cx="863308" cy="868915"/>
          </a:xfrm>
          <a:prstGeom prst="ellipse">
            <a:avLst/>
          </a:prstGeom>
          <a:solidFill>
            <a:schemeClr val="accent1"/>
          </a:solidFill>
          <a:ln>
            <a:noFill/>
          </a:ln>
        </p:spPr>
        <p:txBody>
          <a:bodyPr vert="horz" wrap="square" lIns="121920" tIns="60960" rIns="121920" bIns="60960" numCol="1" anchor="t" anchorCtr="0" compatLnSpc="1"/>
          <a:lstStyle/>
          <a:p>
            <a:pPr defTabSz="1219170"/>
            <a:endParaRPr lang="zh-CN" altLang="en-US" sz="2400">
              <a:solidFill>
                <a:srgbClr val="333333"/>
              </a:solidFill>
              <a:latin typeface="Calibri"/>
              <a:ea typeface="宋体" panose="02010600030101010101" pitchFamily="2" charset="-122"/>
            </a:endParaRPr>
          </a:p>
        </p:txBody>
      </p:sp>
      <p:sp>
        <p:nvSpPr>
          <p:cNvPr id="10" name="PA_任意多边形 10"/>
          <p:cNvSpPr>
            <a:spLocks noEditPoints="1"/>
          </p:cNvSpPr>
          <p:nvPr>
            <p:custDataLst>
              <p:tags r:id="rId5"/>
            </p:custDataLst>
          </p:nvPr>
        </p:nvSpPr>
        <p:spPr bwMode="auto">
          <a:xfrm>
            <a:off x="9068628" y="3264038"/>
            <a:ext cx="1432913" cy="1442257"/>
          </a:xfrm>
          <a:custGeom>
            <a:avLst/>
            <a:gdLst>
              <a:gd name="T0" fmla="*/ 373 w 402"/>
              <a:gd name="T1" fmla="*/ 209 h 402"/>
              <a:gd name="T2" fmla="*/ 372 w 402"/>
              <a:gd name="T3" fmla="*/ 190 h 402"/>
              <a:gd name="T4" fmla="*/ 401 w 402"/>
              <a:gd name="T5" fmla="*/ 170 h 402"/>
              <a:gd name="T6" fmla="*/ 389 w 402"/>
              <a:gd name="T7" fmla="*/ 124 h 402"/>
              <a:gd name="T8" fmla="*/ 353 w 402"/>
              <a:gd name="T9" fmla="*/ 123 h 402"/>
              <a:gd name="T10" fmla="*/ 344 w 402"/>
              <a:gd name="T11" fmla="*/ 107 h 402"/>
              <a:gd name="T12" fmla="*/ 360 w 402"/>
              <a:gd name="T13" fmla="*/ 74 h 402"/>
              <a:gd name="T14" fmla="*/ 325 w 402"/>
              <a:gd name="T15" fmla="*/ 41 h 402"/>
              <a:gd name="T16" fmla="*/ 293 w 402"/>
              <a:gd name="T17" fmla="*/ 57 h 402"/>
              <a:gd name="T18" fmla="*/ 277 w 402"/>
              <a:gd name="T19" fmla="*/ 48 h 402"/>
              <a:gd name="T20" fmla="*/ 275 w 402"/>
              <a:gd name="T21" fmla="*/ 12 h 402"/>
              <a:gd name="T22" fmla="*/ 251 w 402"/>
              <a:gd name="T23" fmla="*/ 6 h 402"/>
              <a:gd name="T24" fmla="*/ 228 w 402"/>
              <a:gd name="T25" fmla="*/ 0 h 402"/>
              <a:gd name="T26" fmla="*/ 209 w 402"/>
              <a:gd name="T27" fmla="*/ 30 h 402"/>
              <a:gd name="T28" fmla="*/ 190 w 402"/>
              <a:gd name="T29" fmla="*/ 30 h 402"/>
              <a:gd name="T30" fmla="*/ 170 w 402"/>
              <a:gd name="T31" fmla="*/ 1 h 402"/>
              <a:gd name="T32" fmla="*/ 124 w 402"/>
              <a:gd name="T33" fmla="*/ 13 h 402"/>
              <a:gd name="T34" fmla="*/ 122 w 402"/>
              <a:gd name="T35" fmla="*/ 49 h 402"/>
              <a:gd name="T36" fmla="*/ 106 w 402"/>
              <a:gd name="T37" fmla="*/ 59 h 402"/>
              <a:gd name="T38" fmla="*/ 74 w 402"/>
              <a:gd name="T39" fmla="*/ 43 h 402"/>
              <a:gd name="T40" fmla="*/ 41 w 402"/>
              <a:gd name="T41" fmla="*/ 77 h 402"/>
              <a:gd name="T42" fmla="*/ 56 w 402"/>
              <a:gd name="T43" fmla="*/ 109 h 402"/>
              <a:gd name="T44" fmla="*/ 47 w 402"/>
              <a:gd name="T45" fmla="*/ 126 h 402"/>
              <a:gd name="T46" fmla="*/ 12 w 402"/>
              <a:gd name="T47" fmla="*/ 128 h 402"/>
              <a:gd name="T48" fmla="*/ 6 w 402"/>
              <a:gd name="T49" fmla="*/ 151 h 402"/>
              <a:gd name="T50" fmla="*/ 0 w 402"/>
              <a:gd name="T51" fmla="*/ 174 h 402"/>
              <a:gd name="T52" fmla="*/ 30 w 402"/>
              <a:gd name="T53" fmla="*/ 194 h 402"/>
              <a:gd name="T54" fmla="*/ 30 w 402"/>
              <a:gd name="T55" fmla="*/ 212 h 402"/>
              <a:gd name="T56" fmla="*/ 0 w 402"/>
              <a:gd name="T57" fmla="*/ 233 h 402"/>
              <a:gd name="T58" fmla="*/ 13 w 402"/>
              <a:gd name="T59" fmla="*/ 279 h 402"/>
              <a:gd name="T60" fmla="*/ 49 w 402"/>
              <a:gd name="T61" fmla="*/ 280 h 402"/>
              <a:gd name="T62" fmla="*/ 59 w 402"/>
              <a:gd name="T63" fmla="*/ 296 h 402"/>
              <a:gd name="T64" fmla="*/ 43 w 402"/>
              <a:gd name="T65" fmla="*/ 328 h 402"/>
              <a:gd name="T66" fmla="*/ 77 w 402"/>
              <a:gd name="T67" fmla="*/ 362 h 402"/>
              <a:gd name="T68" fmla="*/ 109 w 402"/>
              <a:gd name="T69" fmla="*/ 345 h 402"/>
              <a:gd name="T70" fmla="*/ 125 w 402"/>
              <a:gd name="T71" fmla="*/ 355 h 402"/>
              <a:gd name="T72" fmla="*/ 128 w 402"/>
              <a:gd name="T73" fmla="*/ 390 h 402"/>
              <a:gd name="T74" fmla="*/ 150 w 402"/>
              <a:gd name="T75" fmla="*/ 396 h 402"/>
              <a:gd name="T76" fmla="*/ 174 w 402"/>
              <a:gd name="T77" fmla="*/ 402 h 402"/>
              <a:gd name="T78" fmla="*/ 194 w 402"/>
              <a:gd name="T79" fmla="*/ 373 h 402"/>
              <a:gd name="T80" fmla="*/ 212 w 402"/>
              <a:gd name="T81" fmla="*/ 372 h 402"/>
              <a:gd name="T82" fmla="*/ 232 w 402"/>
              <a:gd name="T83" fmla="*/ 402 h 402"/>
              <a:gd name="T84" fmla="*/ 278 w 402"/>
              <a:gd name="T85" fmla="*/ 389 h 402"/>
              <a:gd name="T86" fmla="*/ 280 w 402"/>
              <a:gd name="T87" fmla="*/ 353 h 402"/>
              <a:gd name="T88" fmla="*/ 296 w 402"/>
              <a:gd name="T89" fmla="*/ 344 h 402"/>
              <a:gd name="T90" fmla="*/ 328 w 402"/>
              <a:gd name="T91" fmla="*/ 360 h 402"/>
              <a:gd name="T92" fmla="*/ 362 w 402"/>
              <a:gd name="T93" fmla="*/ 326 h 402"/>
              <a:gd name="T94" fmla="*/ 345 w 402"/>
              <a:gd name="T95" fmla="*/ 294 h 402"/>
              <a:gd name="T96" fmla="*/ 354 w 402"/>
              <a:gd name="T97" fmla="*/ 277 h 402"/>
              <a:gd name="T98" fmla="*/ 390 w 402"/>
              <a:gd name="T99" fmla="*/ 275 h 402"/>
              <a:gd name="T100" fmla="*/ 396 w 402"/>
              <a:gd name="T101" fmla="*/ 251 h 402"/>
              <a:gd name="T102" fmla="*/ 402 w 402"/>
              <a:gd name="T103" fmla="*/ 229 h 402"/>
              <a:gd name="T104" fmla="*/ 373 w 402"/>
              <a:gd name="T105" fmla="*/ 209 h 402"/>
              <a:gd name="T106" fmla="*/ 373 w 402"/>
              <a:gd name="T107" fmla="*/ 209 h 402"/>
              <a:gd name="T108" fmla="*/ 166 w 402"/>
              <a:gd name="T109" fmla="*/ 335 h 402"/>
              <a:gd name="T110" fmla="*/ 67 w 402"/>
              <a:gd name="T111" fmla="*/ 167 h 402"/>
              <a:gd name="T112" fmla="*/ 235 w 402"/>
              <a:gd name="T113" fmla="*/ 68 h 402"/>
              <a:gd name="T114" fmla="*/ 335 w 402"/>
              <a:gd name="T115" fmla="*/ 236 h 402"/>
              <a:gd name="T116" fmla="*/ 166 w 402"/>
              <a:gd name="T117" fmla="*/ 335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02" h="402">
                <a:moveTo>
                  <a:pt x="373" y="209"/>
                </a:moveTo>
                <a:cubicBezTo>
                  <a:pt x="373" y="203"/>
                  <a:pt x="373" y="197"/>
                  <a:pt x="372" y="190"/>
                </a:cubicBezTo>
                <a:cubicBezTo>
                  <a:pt x="401" y="170"/>
                  <a:pt x="401" y="170"/>
                  <a:pt x="401" y="170"/>
                </a:cubicBezTo>
                <a:cubicBezTo>
                  <a:pt x="389" y="124"/>
                  <a:pt x="389" y="124"/>
                  <a:pt x="389" y="124"/>
                </a:cubicBezTo>
                <a:cubicBezTo>
                  <a:pt x="353" y="123"/>
                  <a:pt x="353" y="123"/>
                  <a:pt x="353" y="123"/>
                </a:cubicBezTo>
                <a:cubicBezTo>
                  <a:pt x="351" y="117"/>
                  <a:pt x="347" y="111"/>
                  <a:pt x="344" y="107"/>
                </a:cubicBezTo>
                <a:cubicBezTo>
                  <a:pt x="360" y="74"/>
                  <a:pt x="360" y="74"/>
                  <a:pt x="360" y="74"/>
                </a:cubicBezTo>
                <a:cubicBezTo>
                  <a:pt x="325" y="41"/>
                  <a:pt x="325" y="41"/>
                  <a:pt x="325" y="41"/>
                </a:cubicBezTo>
                <a:cubicBezTo>
                  <a:pt x="293" y="57"/>
                  <a:pt x="293" y="57"/>
                  <a:pt x="293" y="57"/>
                </a:cubicBezTo>
                <a:cubicBezTo>
                  <a:pt x="288" y="54"/>
                  <a:pt x="282" y="51"/>
                  <a:pt x="277" y="48"/>
                </a:cubicBezTo>
                <a:cubicBezTo>
                  <a:pt x="275" y="12"/>
                  <a:pt x="275" y="12"/>
                  <a:pt x="275" y="12"/>
                </a:cubicBezTo>
                <a:cubicBezTo>
                  <a:pt x="251" y="6"/>
                  <a:pt x="251" y="6"/>
                  <a:pt x="251" y="6"/>
                </a:cubicBezTo>
                <a:cubicBezTo>
                  <a:pt x="228" y="0"/>
                  <a:pt x="228" y="0"/>
                  <a:pt x="228" y="0"/>
                </a:cubicBezTo>
                <a:cubicBezTo>
                  <a:pt x="209" y="30"/>
                  <a:pt x="209" y="30"/>
                  <a:pt x="209" y="30"/>
                </a:cubicBezTo>
                <a:cubicBezTo>
                  <a:pt x="203" y="30"/>
                  <a:pt x="196" y="30"/>
                  <a:pt x="190" y="30"/>
                </a:cubicBezTo>
                <a:cubicBezTo>
                  <a:pt x="170" y="1"/>
                  <a:pt x="170" y="1"/>
                  <a:pt x="170" y="1"/>
                </a:cubicBezTo>
                <a:cubicBezTo>
                  <a:pt x="124" y="13"/>
                  <a:pt x="124" y="13"/>
                  <a:pt x="124" y="13"/>
                </a:cubicBezTo>
                <a:cubicBezTo>
                  <a:pt x="122" y="49"/>
                  <a:pt x="122" y="49"/>
                  <a:pt x="122" y="49"/>
                </a:cubicBezTo>
                <a:cubicBezTo>
                  <a:pt x="116" y="52"/>
                  <a:pt x="111" y="55"/>
                  <a:pt x="106" y="59"/>
                </a:cubicBezTo>
                <a:cubicBezTo>
                  <a:pt x="74" y="43"/>
                  <a:pt x="74" y="43"/>
                  <a:pt x="74" y="43"/>
                </a:cubicBezTo>
                <a:cubicBezTo>
                  <a:pt x="41" y="77"/>
                  <a:pt x="41" y="77"/>
                  <a:pt x="41" y="77"/>
                </a:cubicBezTo>
                <a:cubicBezTo>
                  <a:pt x="56" y="109"/>
                  <a:pt x="56" y="109"/>
                  <a:pt x="56" y="109"/>
                </a:cubicBezTo>
                <a:cubicBezTo>
                  <a:pt x="53" y="114"/>
                  <a:pt x="50" y="120"/>
                  <a:pt x="47" y="126"/>
                </a:cubicBezTo>
                <a:cubicBezTo>
                  <a:pt x="12" y="128"/>
                  <a:pt x="12" y="128"/>
                  <a:pt x="12" y="128"/>
                </a:cubicBezTo>
                <a:cubicBezTo>
                  <a:pt x="6" y="151"/>
                  <a:pt x="6" y="151"/>
                  <a:pt x="6" y="151"/>
                </a:cubicBezTo>
                <a:cubicBezTo>
                  <a:pt x="0" y="174"/>
                  <a:pt x="0" y="174"/>
                  <a:pt x="0" y="174"/>
                </a:cubicBezTo>
                <a:cubicBezTo>
                  <a:pt x="30" y="194"/>
                  <a:pt x="30" y="194"/>
                  <a:pt x="30" y="194"/>
                </a:cubicBezTo>
                <a:cubicBezTo>
                  <a:pt x="30" y="200"/>
                  <a:pt x="30" y="206"/>
                  <a:pt x="30" y="212"/>
                </a:cubicBezTo>
                <a:cubicBezTo>
                  <a:pt x="0" y="233"/>
                  <a:pt x="0" y="233"/>
                  <a:pt x="0" y="233"/>
                </a:cubicBezTo>
                <a:cubicBezTo>
                  <a:pt x="13" y="279"/>
                  <a:pt x="13" y="279"/>
                  <a:pt x="13" y="279"/>
                </a:cubicBezTo>
                <a:cubicBezTo>
                  <a:pt x="49" y="280"/>
                  <a:pt x="49" y="280"/>
                  <a:pt x="49" y="280"/>
                </a:cubicBezTo>
                <a:cubicBezTo>
                  <a:pt x="52" y="286"/>
                  <a:pt x="55" y="291"/>
                  <a:pt x="59" y="296"/>
                </a:cubicBezTo>
                <a:cubicBezTo>
                  <a:pt x="43" y="328"/>
                  <a:pt x="43" y="328"/>
                  <a:pt x="43" y="328"/>
                </a:cubicBezTo>
                <a:cubicBezTo>
                  <a:pt x="77" y="362"/>
                  <a:pt x="77" y="362"/>
                  <a:pt x="77" y="362"/>
                </a:cubicBezTo>
                <a:cubicBezTo>
                  <a:pt x="109" y="345"/>
                  <a:pt x="109" y="345"/>
                  <a:pt x="109" y="345"/>
                </a:cubicBezTo>
                <a:cubicBezTo>
                  <a:pt x="114" y="349"/>
                  <a:pt x="119" y="352"/>
                  <a:pt x="125" y="355"/>
                </a:cubicBezTo>
                <a:cubicBezTo>
                  <a:pt x="128" y="390"/>
                  <a:pt x="128" y="390"/>
                  <a:pt x="128" y="390"/>
                </a:cubicBezTo>
                <a:cubicBezTo>
                  <a:pt x="150" y="396"/>
                  <a:pt x="150" y="396"/>
                  <a:pt x="150" y="396"/>
                </a:cubicBezTo>
                <a:cubicBezTo>
                  <a:pt x="174" y="402"/>
                  <a:pt x="174" y="402"/>
                  <a:pt x="174" y="402"/>
                </a:cubicBezTo>
                <a:cubicBezTo>
                  <a:pt x="194" y="373"/>
                  <a:pt x="194" y="373"/>
                  <a:pt x="194" y="373"/>
                </a:cubicBezTo>
                <a:cubicBezTo>
                  <a:pt x="200" y="373"/>
                  <a:pt x="206" y="373"/>
                  <a:pt x="212" y="372"/>
                </a:cubicBezTo>
                <a:cubicBezTo>
                  <a:pt x="232" y="402"/>
                  <a:pt x="232" y="402"/>
                  <a:pt x="232" y="402"/>
                </a:cubicBezTo>
                <a:cubicBezTo>
                  <a:pt x="278" y="389"/>
                  <a:pt x="278" y="389"/>
                  <a:pt x="278" y="389"/>
                </a:cubicBezTo>
                <a:cubicBezTo>
                  <a:pt x="280" y="353"/>
                  <a:pt x="280" y="353"/>
                  <a:pt x="280" y="353"/>
                </a:cubicBezTo>
                <a:cubicBezTo>
                  <a:pt x="285" y="351"/>
                  <a:pt x="291" y="348"/>
                  <a:pt x="296" y="344"/>
                </a:cubicBezTo>
                <a:cubicBezTo>
                  <a:pt x="328" y="360"/>
                  <a:pt x="328" y="360"/>
                  <a:pt x="328" y="360"/>
                </a:cubicBezTo>
                <a:cubicBezTo>
                  <a:pt x="362" y="326"/>
                  <a:pt x="362" y="326"/>
                  <a:pt x="362" y="326"/>
                </a:cubicBezTo>
                <a:cubicBezTo>
                  <a:pt x="345" y="294"/>
                  <a:pt x="345" y="294"/>
                  <a:pt x="345" y="294"/>
                </a:cubicBezTo>
                <a:cubicBezTo>
                  <a:pt x="349" y="289"/>
                  <a:pt x="352" y="283"/>
                  <a:pt x="354" y="277"/>
                </a:cubicBezTo>
                <a:cubicBezTo>
                  <a:pt x="390" y="275"/>
                  <a:pt x="390" y="275"/>
                  <a:pt x="390" y="275"/>
                </a:cubicBezTo>
                <a:cubicBezTo>
                  <a:pt x="396" y="251"/>
                  <a:pt x="396" y="251"/>
                  <a:pt x="396" y="251"/>
                </a:cubicBezTo>
                <a:cubicBezTo>
                  <a:pt x="402" y="229"/>
                  <a:pt x="402" y="229"/>
                  <a:pt x="402" y="229"/>
                </a:cubicBezTo>
                <a:cubicBezTo>
                  <a:pt x="373" y="209"/>
                  <a:pt x="373" y="209"/>
                  <a:pt x="373" y="209"/>
                </a:cubicBezTo>
                <a:cubicBezTo>
                  <a:pt x="373" y="209"/>
                  <a:pt x="373" y="209"/>
                  <a:pt x="373" y="209"/>
                </a:cubicBezTo>
                <a:close/>
                <a:moveTo>
                  <a:pt x="166" y="335"/>
                </a:moveTo>
                <a:cubicBezTo>
                  <a:pt x="93" y="316"/>
                  <a:pt x="48" y="241"/>
                  <a:pt x="67" y="167"/>
                </a:cubicBezTo>
                <a:cubicBezTo>
                  <a:pt x="87" y="93"/>
                  <a:pt x="162" y="49"/>
                  <a:pt x="235" y="68"/>
                </a:cubicBezTo>
                <a:cubicBezTo>
                  <a:pt x="309" y="87"/>
                  <a:pt x="354" y="162"/>
                  <a:pt x="335" y="236"/>
                </a:cubicBezTo>
                <a:cubicBezTo>
                  <a:pt x="316" y="310"/>
                  <a:pt x="241" y="354"/>
                  <a:pt x="166" y="335"/>
                </a:cubicBezTo>
                <a:close/>
              </a:path>
            </a:pathLst>
          </a:custGeom>
          <a:solidFill>
            <a:schemeClr val="bg1">
              <a:lumMod val="50000"/>
            </a:schemeClr>
          </a:solidFill>
          <a:ln>
            <a:noFill/>
          </a:ln>
        </p:spPr>
        <p:txBody>
          <a:bodyPr vert="horz" wrap="square" lIns="121920" tIns="60960" rIns="121920" bIns="60960" numCol="1" anchor="t" anchorCtr="0" compatLnSpc="1"/>
          <a:lstStyle/>
          <a:p>
            <a:pPr defTabSz="1219170"/>
            <a:endParaRPr lang="zh-CN" altLang="en-US" sz="2400">
              <a:solidFill>
                <a:srgbClr val="333333"/>
              </a:solidFill>
              <a:latin typeface="Calibri"/>
              <a:ea typeface="宋体" panose="02010600030101010101" pitchFamily="2" charset="-122"/>
            </a:endParaRPr>
          </a:p>
        </p:txBody>
      </p:sp>
      <p:sp>
        <p:nvSpPr>
          <p:cNvPr id="11" name="PA_任意多边形 11"/>
          <p:cNvSpPr/>
          <p:nvPr>
            <p:custDataLst>
              <p:tags r:id="rId6"/>
            </p:custDataLst>
          </p:nvPr>
        </p:nvSpPr>
        <p:spPr bwMode="auto">
          <a:xfrm>
            <a:off x="10095694" y="4154318"/>
            <a:ext cx="576725" cy="662369"/>
          </a:xfrm>
          <a:custGeom>
            <a:avLst/>
            <a:gdLst>
              <a:gd name="T0" fmla="*/ 0 w 162"/>
              <a:gd name="T1" fmla="*/ 185 h 185"/>
              <a:gd name="T2" fmla="*/ 66 w 162"/>
              <a:gd name="T3" fmla="*/ 171 h 185"/>
              <a:gd name="T4" fmla="*/ 60 w 162"/>
              <a:gd name="T5" fmla="*/ 160 h 185"/>
              <a:gd name="T6" fmla="*/ 161 w 162"/>
              <a:gd name="T7" fmla="*/ 8 h 185"/>
              <a:gd name="T8" fmla="*/ 156 w 162"/>
              <a:gd name="T9" fmla="*/ 0 h 185"/>
              <a:gd name="T10" fmla="*/ 155 w 162"/>
              <a:gd name="T11" fmla="*/ 0 h 185"/>
              <a:gd name="T12" fmla="*/ 149 w 162"/>
              <a:gd name="T13" fmla="*/ 5 h 185"/>
              <a:gd name="T14" fmla="*/ 54 w 162"/>
              <a:gd name="T15" fmla="*/ 149 h 185"/>
              <a:gd name="T16" fmla="*/ 50 w 162"/>
              <a:gd name="T17" fmla="*/ 140 h 185"/>
              <a:gd name="T18" fmla="*/ 0 w 162"/>
              <a:gd name="T19" fmla="*/ 185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2" h="185">
                <a:moveTo>
                  <a:pt x="0" y="185"/>
                </a:moveTo>
                <a:cubicBezTo>
                  <a:pt x="66" y="171"/>
                  <a:pt x="66" y="171"/>
                  <a:pt x="66" y="171"/>
                </a:cubicBezTo>
                <a:cubicBezTo>
                  <a:pt x="60" y="160"/>
                  <a:pt x="60" y="160"/>
                  <a:pt x="60" y="160"/>
                </a:cubicBezTo>
                <a:cubicBezTo>
                  <a:pt x="111" y="124"/>
                  <a:pt x="147" y="69"/>
                  <a:pt x="161" y="8"/>
                </a:cubicBezTo>
                <a:cubicBezTo>
                  <a:pt x="162" y="4"/>
                  <a:pt x="159" y="1"/>
                  <a:pt x="156" y="0"/>
                </a:cubicBezTo>
                <a:cubicBezTo>
                  <a:pt x="156" y="0"/>
                  <a:pt x="155" y="0"/>
                  <a:pt x="155" y="0"/>
                </a:cubicBezTo>
                <a:cubicBezTo>
                  <a:pt x="152" y="0"/>
                  <a:pt x="150" y="2"/>
                  <a:pt x="149" y="5"/>
                </a:cubicBezTo>
                <a:cubicBezTo>
                  <a:pt x="136" y="63"/>
                  <a:pt x="102" y="114"/>
                  <a:pt x="54" y="149"/>
                </a:cubicBezTo>
                <a:cubicBezTo>
                  <a:pt x="50" y="140"/>
                  <a:pt x="50" y="140"/>
                  <a:pt x="50" y="140"/>
                </a:cubicBezTo>
                <a:lnTo>
                  <a:pt x="0" y="185"/>
                </a:lnTo>
                <a:close/>
              </a:path>
            </a:pathLst>
          </a:custGeom>
          <a:solidFill>
            <a:schemeClr val="accent2"/>
          </a:solidFill>
          <a:ln>
            <a:noFill/>
          </a:ln>
        </p:spPr>
        <p:txBody>
          <a:bodyPr vert="horz" wrap="square" lIns="121920" tIns="60960" rIns="121920" bIns="60960" numCol="1" anchor="t" anchorCtr="0" compatLnSpc="1"/>
          <a:lstStyle/>
          <a:p>
            <a:pPr defTabSz="1219170"/>
            <a:endParaRPr lang="zh-CN" altLang="en-US" sz="2400">
              <a:solidFill>
                <a:srgbClr val="333333"/>
              </a:solidFill>
              <a:latin typeface="Calibri"/>
              <a:ea typeface="宋体" panose="02010600030101010101" pitchFamily="2" charset="-122"/>
            </a:endParaRPr>
          </a:p>
        </p:txBody>
      </p:sp>
      <p:sp>
        <p:nvSpPr>
          <p:cNvPr id="12" name="PA_椭圆 12"/>
          <p:cNvSpPr>
            <a:spLocks noChangeArrowheads="1"/>
          </p:cNvSpPr>
          <p:nvPr>
            <p:custDataLst>
              <p:tags r:id="rId7"/>
            </p:custDataLst>
          </p:nvPr>
        </p:nvSpPr>
        <p:spPr bwMode="auto">
          <a:xfrm>
            <a:off x="9353430" y="3550708"/>
            <a:ext cx="863308" cy="868915"/>
          </a:xfrm>
          <a:prstGeom prst="ellipse">
            <a:avLst/>
          </a:prstGeom>
          <a:solidFill>
            <a:schemeClr val="accent6"/>
          </a:solidFill>
          <a:ln>
            <a:noFill/>
          </a:ln>
        </p:spPr>
        <p:txBody>
          <a:bodyPr vert="horz" wrap="square" lIns="121920" tIns="60960" rIns="121920" bIns="60960" numCol="1" anchor="t" anchorCtr="0" compatLnSpc="1"/>
          <a:lstStyle/>
          <a:p>
            <a:pPr defTabSz="1219170"/>
            <a:endParaRPr lang="zh-CN" altLang="en-US" sz="2400">
              <a:solidFill>
                <a:srgbClr val="333333"/>
              </a:solidFill>
              <a:latin typeface="Calibri"/>
              <a:ea typeface="宋体" panose="02010600030101010101" pitchFamily="2" charset="-122"/>
            </a:endParaRPr>
          </a:p>
        </p:txBody>
      </p:sp>
      <p:sp>
        <p:nvSpPr>
          <p:cNvPr id="13" name="PA_任意多边形 13"/>
          <p:cNvSpPr>
            <a:spLocks noEditPoints="1"/>
          </p:cNvSpPr>
          <p:nvPr>
            <p:custDataLst>
              <p:tags r:id="rId8"/>
            </p:custDataLst>
          </p:nvPr>
        </p:nvSpPr>
        <p:spPr bwMode="auto">
          <a:xfrm>
            <a:off x="3166098" y="3264038"/>
            <a:ext cx="1432913" cy="1442257"/>
          </a:xfrm>
          <a:custGeom>
            <a:avLst/>
            <a:gdLst>
              <a:gd name="T0" fmla="*/ 373 w 402"/>
              <a:gd name="T1" fmla="*/ 209 h 402"/>
              <a:gd name="T2" fmla="*/ 372 w 402"/>
              <a:gd name="T3" fmla="*/ 190 h 402"/>
              <a:gd name="T4" fmla="*/ 401 w 402"/>
              <a:gd name="T5" fmla="*/ 170 h 402"/>
              <a:gd name="T6" fmla="*/ 389 w 402"/>
              <a:gd name="T7" fmla="*/ 124 h 402"/>
              <a:gd name="T8" fmla="*/ 353 w 402"/>
              <a:gd name="T9" fmla="*/ 123 h 402"/>
              <a:gd name="T10" fmla="*/ 344 w 402"/>
              <a:gd name="T11" fmla="*/ 107 h 402"/>
              <a:gd name="T12" fmla="*/ 360 w 402"/>
              <a:gd name="T13" fmla="*/ 74 h 402"/>
              <a:gd name="T14" fmla="*/ 325 w 402"/>
              <a:gd name="T15" fmla="*/ 41 h 402"/>
              <a:gd name="T16" fmla="*/ 293 w 402"/>
              <a:gd name="T17" fmla="*/ 57 h 402"/>
              <a:gd name="T18" fmla="*/ 277 w 402"/>
              <a:gd name="T19" fmla="*/ 48 h 402"/>
              <a:gd name="T20" fmla="*/ 275 w 402"/>
              <a:gd name="T21" fmla="*/ 12 h 402"/>
              <a:gd name="T22" fmla="*/ 251 w 402"/>
              <a:gd name="T23" fmla="*/ 6 h 402"/>
              <a:gd name="T24" fmla="*/ 228 w 402"/>
              <a:gd name="T25" fmla="*/ 0 h 402"/>
              <a:gd name="T26" fmla="*/ 209 w 402"/>
              <a:gd name="T27" fmla="*/ 30 h 402"/>
              <a:gd name="T28" fmla="*/ 190 w 402"/>
              <a:gd name="T29" fmla="*/ 30 h 402"/>
              <a:gd name="T30" fmla="*/ 170 w 402"/>
              <a:gd name="T31" fmla="*/ 1 h 402"/>
              <a:gd name="T32" fmla="*/ 124 w 402"/>
              <a:gd name="T33" fmla="*/ 13 h 402"/>
              <a:gd name="T34" fmla="*/ 122 w 402"/>
              <a:gd name="T35" fmla="*/ 49 h 402"/>
              <a:gd name="T36" fmla="*/ 106 w 402"/>
              <a:gd name="T37" fmla="*/ 59 h 402"/>
              <a:gd name="T38" fmla="*/ 74 w 402"/>
              <a:gd name="T39" fmla="*/ 43 h 402"/>
              <a:gd name="T40" fmla="*/ 41 w 402"/>
              <a:gd name="T41" fmla="*/ 77 h 402"/>
              <a:gd name="T42" fmla="*/ 56 w 402"/>
              <a:gd name="T43" fmla="*/ 109 h 402"/>
              <a:gd name="T44" fmla="*/ 47 w 402"/>
              <a:gd name="T45" fmla="*/ 126 h 402"/>
              <a:gd name="T46" fmla="*/ 12 w 402"/>
              <a:gd name="T47" fmla="*/ 128 h 402"/>
              <a:gd name="T48" fmla="*/ 6 w 402"/>
              <a:gd name="T49" fmla="*/ 151 h 402"/>
              <a:gd name="T50" fmla="*/ 0 w 402"/>
              <a:gd name="T51" fmla="*/ 174 h 402"/>
              <a:gd name="T52" fmla="*/ 30 w 402"/>
              <a:gd name="T53" fmla="*/ 194 h 402"/>
              <a:gd name="T54" fmla="*/ 30 w 402"/>
              <a:gd name="T55" fmla="*/ 212 h 402"/>
              <a:gd name="T56" fmla="*/ 0 w 402"/>
              <a:gd name="T57" fmla="*/ 233 h 402"/>
              <a:gd name="T58" fmla="*/ 13 w 402"/>
              <a:gd name="T59" fmla="*/ 279 h 402"/>
              <a:gd name="T60" fmla="*/ 49 w 402"/>
              <a:gd name="T61" fmla="*/ 280 h 402"/>
              <a:gd name="T62" fmla="*/ 59 w 402"/>
              <a:gd name="T63" fmla="*/ 296 h 402"/>
              <a:gd name="T64" fmla="*/ 43 w 402"/>
              <a:gd name="T65" fmla="*/ 328 h 402"/>
              <a:gd name="T66" fmla="*/ 77 w 402"/>
              <a:gd name="T67" fmla="*/ 362 h 402"/>
              <a:gd name="T68" fmla="*/ 109 w 402"/>
              <a:gd name="T69" fmla="*/ 345 h 402"/>
              <a:gd name="T70" fmla="*/ 125 w 402"/>
              <a:gd name="T71" fmla="*/ 355 h 402"/>
              <a:gd name="T72" fmla="*/ 128 w 402"/>
              <a:gd name="T73" fmla="*/ 390 h 402"/>
              <a:gd name="T74" fmla="*/ 150 w 402"/>
              <a:gd name="T75" fmla="*/ 396 h 402"/>
              <a:gd name="T76" fmla="*/ 174 w 402"/>
              <a:gd name="T77" fmla="*/ 402 h 402"/>
              <a:gd name="T78" fmla="*/ 194 w 402"/>
              <a:gd name="T79" fmla="*/ 373 h 402"/>
              <a:gd name="T80" fmla="*/ 212 w 402"/>
              <a:gd name="T81" fmla="*/ 372 h 402"/>
              <a:gd name="T82" fmla="*/ 232 w 402"/>
              <a:gd name="T83" fmla="*/ 402 h 402"/>
              <a:gd name="T84" fmla="*/ 278 w 402"/>
              <a:gd name="T85" fmla="*/ 389 h 402"/>
              <a:gd name="T86" fmla="*/ 280 w 402"/>
              <a:gd name="T87" fmla="*/ 353 h 402"/>
              <a:gd name="T88" fmla="*/ 296 w 402"/>
              <a:gd name="T89" fmla="*/ 344 h 402"/>
              <a:gd name="T90" fmla="*/ 328 w 402"/>
              <a:gd name="T91" fmla="*/ 360 h 402"/>
              <a:gd name="T92" fmla="*/ 362 w 402"/>
              <a:gd name="T93" fmla="*/ 326 h 402"/>
              <a:gd name="T94" fmla="*/ 345 w 402"/>
              <a:gd name="T95" fmla="*/ 294 h 402"/>
              <a:gd name="T96" fmla="*/ 354 w 402"/>
              <a:gd name="T97" fmla="*/ 277 h 402"/>
              <a:gd name="T98" fmla="*/ 390 w 402"/>
              <a:gd name="T99" fmla="*/ 275 h 402"/>
              <a:gd name="T100" fmla="*/ 396 w 402"/>
              <a:gd name="T101" fmla="*/ 251 h 402"/>
              <a:gd name="T102" fmla="*/ 402 w 402"/>
              <a:gd name="T103" fmla="*/ 229 h 402"/>
              <a:gd name="T104" fmla="*/ 373 w 402"/>
              <a:gd name="T105" fmla="*/ 209 h 402"/>
              <a:gd name="T106" fmla="*/ 373 w 402"/>
              <a:gd name="T107" fmla="*/ 209 h 402"/>
              <a:gd name="T108" fmla="*/ 166 w 402"/>
              <a:gd name="T109" fmla="*/ 335 h 402"/>
              <a:gd name="T110" fmla="*/ 67 w 402"/>
              <a:gd name="T111" fmla="*/ 167 h 402"/>
              <a:gd name="T112" fmla="*/ 235 w 402"/>
              <a:gd name="T113" fmla="*/ 68 h 402"/>
              <a:gd name="T114" fmla="*/ 335 w 402"/>
              <a:gd name="T115" fmla="*/ 236 h 402"/>
              <a:gd name="T116" fmla="*/ 166 w 402"/>
              <a:gd name="T117" fmla="*/ 335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02" h="402">
                <a:moveTo>
                  <a:pt x="373" y="209"/>
                </a:moveTo>
                <a:cubicBezTo>
                  <a:pt x="373" y="203"/>
                  <a:pt x="373" y="197"/>
                  <a:pt x="372" y="190"/>
                </a:cubicBezTo>
                <a:cubicBezTo>
                  <a:pt x="401" y="170"/>
                  <a:pt x="401" y="170"/>
                  <a:pt x="401" y="170"/>
                </a:cubicBezTo>
                <a:cubicBezTo>
                  <a:pt x="389" y="124"/>
                  <a:pt x="389" y="124"/>
                  <a:pt x="389" y="124"/>
                </a:cubicBezTo>
                <a:cubicBezTo>
                  <a:pt x="353" y="123"/>
                  <a:pt x="353" y="123"/>
                  <a:pt x="353" y="123"/>
                </a:cubicBezTo>
                <a:cubicBezTo>
                  <a:pt x="351" y="117"/>
                  <a:pt x="347" y="111"/>
                  <a:pt x="344" y="107"/>
                </a:cubicBezTo>
                <a:cubicBezTo>
                  <a:pt x="360" y="74"/>
                  <a:pt x="360" y="74"/>
                  <a:pt x="360" y="74"/>
                </a:cubicBezTo>
                <a:cubicBezTo>
                  <a:pt x="325" y="41"/>
                  <a:pt x="325" y="41"/>
                  <a:pt x="325" y="41"/>
                </a:cubicBezTo>
                <a:cubicBezTo>
                  <a:pt x="293" y="57"/>
                  <a:pt x="293" y="57"/>
                  <a:pt x="293" y="57"/>
                </a:cubicBezTo>
                <a:cubicBezTo>
                  <a:pt x="288" y="54"/>
                  <a:pt x="282" y="51"/>
                  <a:pt x="277" y="48"/>
                </a:cubicBezTo>
                <a:cubicBezTo>
                  <a:pt x="275" y="12"/>
                  <a:pt x="275" y="12"/>
                  <a:pt x="275" y="12"/>
                </a:cubicBezTo>
                <a:cubicBezTo>
                  <a:pt x="251" y="6"/>
                  <a:pt x="251" y="6"/>
                  <a:pt x="251" y="6"/>
                </a:cubicBezTo>
                <a:cubicBezTo>
                  <a:pt x="228" y="0"/>
                  <a:pt x="228" y="0"/>
                  <a:pt x="228" y="0"/>
                </a:cubicBezTo>
                <a:cubicBezTo>
                  <a:pt x="209" y="30"/>
                  <a:pt x="209" y="30"/>
                  <a:pt x="209" y="30"/>
                </a:cubicBezTo>
                <a:cubicBezTo>
                  <a:pt x="203" y="30"/>
                  <a:pt x="196" y="30"/>
                  <a:pt x="190" y="30"/>
                </a:cubicBezTo>
                <a:cubicBezTo>
                  <a:pt x="170" y="1"/>
                  <a:pt x="170" y="1"/>
                  <a:pt x="170" y="1"/>
                </a:cubicBezTo>
                <a:cubicBezTo>
                  <a:pt x="124" y="13"/>
                  <a:pt x="124" y="13"/>
                  <a:pt x="124" y="13"/>
                </a:cubicBezTo>
                <a:cubicBezTo>
                  <a:pt x="122" y="49"/>
                  <a:pt x="122" y="49"/>
                  <a:pt x="122" y="49"/>
                </a:cubicBezTo>
                <a:cubicBezTo>
                  <a:pt x="116" y="52"/>
                  <a:pt x="111" y="55"/>
                  <a:pt x="106" y="59"/>
                </a:cubicBezTo>
                <a:cubicBezTo>
                  <a:pt x="74" y="43"/>
                  <a:pt x="74" y="43"/>
                  <a:pt x="74" y="43"/>
                </a:cubicBezTo>
                <a:cubicBezTo>
                  <a:pt x="41" y="77"/>
                  <a:pt x="41" y="77"/>
                  <a:pt x="41" y="77"/>
                </a:cubicBezTo>
                <a:cubicBezTo>
                  <a:pt x="56" y="109"/>
                  <a:pt x="56" y="109"/>
                  <a:pt x="56" y="109"/>
                </a:cubicBezTo>
                <a:cubicBezTo>
                  <a:pt x="53" y="114"/>
                  <a:pt x="50" y="120"/>
                  <a:pt x="47" y="126"/>
                </a:cubicBezTo>
                <a:cubicBezTo>
                  <a:pt x="12" y="128"/>
                  <a:pt x="12" y="128"/>
                  <a:pt x="12" y="128"/>
                </a:cubicBezTo>
                <a:cubicBezTo>
                  <a:pt x="6" y="151"/>
                  <a:pt x="6" y="151"/>
                  <a:pt x="6" y="151"/>
                </a:cubicBezTo>
                <a:cubicBezTo>
                  <a:pt x="0" y="174"/>
                  <a:pt x="0" y="174"/>
                  <a:pt x="0" y="174"/>
                </a:cubicBezTo>
                <a:cubicBezTo>
                  <a:pt x="30" y="194"/>
                  <a:pt x="30" y="194"/>
                  <a:pt x="30" y="194"/>
                </a:cubicBezTo>
                <a:cubicBezTo>
                  <a:pt x="30" y="200"/>
                  <a:pt x="30" y="206"/>
                  <a:pt x="30" y="212"/>
                </a:cubicBezTo>
                <a:cubicBezTo>
                  <a:pt x="0" y="233"/>
                  <a:pt x="0" y="233"/>
                  <a:pt x="0" y="233"/>
                </a:cubicBezTo>
                <a:cubicBezTo>
                  <a:pt x="13" y="279"/>
                  <a:pt x="13" y="279"/>
                  <a:pt x="13" y="279"/>
                </a:cubicBezTo>
                <a:cubicBezTo>
                  <a:pt x="49" y="280"/>
                  <a:pt x="49" y="280"/>
                  <a:pt x="49" y="280"/>
                </a:cubicBezTo>
                <a:cubicBezTo>
                  <a:pt x="52" y="286"/>
                  <a:pt x="55" y="291"/>
                  <a:pt x="59" y="296"/>
                </a:cubicBezTo>
                <a:cubicBezTo>
                  <a:pt x="43" y="328"/>
                  <a:pt x="43" y="328"/>
                  <a:pt x="43" y="328"/>
                </a:cubicBezTo>
                <a:cubicBezTo>
                  <a:pt x="77" y="362"/>
                  <a:pt x="77" y="362"/>
                  <a:pt x="77" y="362"/>
                </a:cubicBezTo>
                <a:cubicBezTo>
                  <a:pt x="109" y="345"/>
                  <a:pt x="109" y="345"/>
                  <a:pt x="109" y="345"/>
                </a:cubicBezTo>
                <a:cubicBezTo>
                  <a:pt x="114" y="349"/>
                  <a:pt x="119" y="352"/>
                  <a:pt x="125" y="355"/>
                </a:cubicBezTo>
                <a:cubicBezTo>
                  <a:pt x="128" y="390"/>
                  <a:pt x="128" y="390"/>
                  <a:pt x="128" y="390"/>
                </a:cubicBezTo>
                <a:cubicBezTo>
                  <a:pt x="150" y="396"/>
                  <a:pt x="150" y="396"/>
                  <a:pt x="150" y="396"/>
                </a:cubicBezTo>
                <a:cubicBezTo>
                  <a:pt x="174" y="402"/>
                  <a:pt x="174" y="402"/>
                  <a:pt x="174" y="402"/>
                </a:cubicBezTo>
                <a:cubicBezTo>
                  <a:pt x="194" y="373"/>
                  <a:pt x="194" y="373"/>
                  <a:pt x="194" y="373"/>
                </a:cubicBezTo>
                <a:cubicBezTo>
                  <a:pt x="200" y="373"/>
                  <a:pt x="206" y="373"/>
                  <a:pt x="212" y="372"/>
                </a:cubicBezTo>
                <a:cubicBezTo>
                  <a:pt x="232" y="402"/>
                  <a:pt x="232" y="402"/>
                  <a:pt x="232" y="402"/>
                </a:cubicBezTo>
                <a:cubicBezTo>
                  <a:pt x="278" y="389"/>
                  <a:pt x="278" y="389"/>
                  <a:pt x="278" y="389"/>
                </a:cubicBezTo>
                <a:cubicBezTo>
                  <a:pt x="280" y="353"/>
                  <a:pt x="280" y="353"/>
                  <a:pt x="280" y="353"/>
                </a:cubicBezTo>
                <a:cubicBezTo>
                  <a:pt x="285" y="351"/>
                  <a:pt x="291" y="348"/>
                  <a:pt x="296" y="344"/>
                </a:cubicBezTo>
                <a:cubicBezTo>
                  <a:pt x="328" y="360"/>
                  <a:pt x="328" y="360"/>
                  <a:pt x="328" y="360"/>
                </a:cubicBezTo>
                <a:cubicBezTo>
                  <a:pt x="362" y="326"/>
                  <a:pt x="362" y="326"/>
                  <a:pt x="362" y="326"/>
                </a:cubicBezTo>
                <a:cubicBezTo>
                  <a:pt x="345" y="294"/>
                  <a:pt x="345" y="294"/>
                  <a:pt x="345" y="294"/>
                </a:cubicBezTo>
                <a:cubicBezTo>
                  <a:pt x="349" y="289"/>
                  <a:pt x="352" y="283"/>
                  <a:pt x="354" y="277"/>
                </a:cubicBezTo>
                <a:cubicBezTo>
                  <a:pt x="390" y="275"/>
                  <a:pt x="390" y="275"/>
                  <a:pt x="390" y="275"/>
                </a:cubicBezTo>
                <a:cubicBezTo>
                  <a:pt x="396" y="251"/>
                  <a:pt x="396" y="251"/>
                  <a:pt x="396" y="251"/>
                </a:cubicBezTo>
                <a:cubicBezTo>
                  <a:pt x="402" y="229"/>
                  <a:pt x="402" y="229"/>
                  <a:pt x="402" y="229"/>
                </a:cubicBezTo>
                <a:cubicBezTo>
                  <a:pt x="373" y="209"/>
                  <a:pt x="373" y="209"/>
                  <a:pt x="373" y="209"/>
                </a:cubicBezTo>
                <a:cubicBezTo>
                  <a:pt x="373" y="209"/>
                  <a:pt x="373" y="209"/>
                  <a:pt x="373" y="209"/>
                </a:cubicBezTo>
                <a:close/>
                <a:moveTo>
                  <a:pt x="166" y="335"/>
                </a:moveTo>
                <a:cubicBezTo>
                  <a:pt x="93" y="316"/>
                  <a:pt x="48" y="241"/>
                  <a:pt x="67" y="167"/>
                </a:cubicBezTo>
                <a:cubicBezTo>
                  <a:pt x="87" y="93"/>
                  <a:pt x="162" y="49"/>
                  <a:pt x="235" y="68"/>
                </a:cubicBezTo>
                <a:cubicBezTo>
                  <a:pt x="309" y="87"/>
                  <a:pt x="354" y="162"/>
                  <a:pt x="335" y="236"/>
                </a:cubicBezTo>
                <a:cubicBezTo>
                  <a:pt x="316" y="310"/>
                  <a:pt x="241" y="354"/>
                  <a:pt x="166" y="335"/>
                </a:cubicBezTo>
                <a:close/>
              </a:path>
            </a:pathLst>
          </a:custGeom>
          <a:solidFill>
            <a:schemeClr val="bg1">
              <a:lumMod val="50000"/>
            </a:schemeClr>
          </a:solidFill>
          <a:ln>
            <a:noFill/>
          </a:ln>
        </p:spPr>
        <p:txBody>
          <a:bodyPr vert="horz" wrap="square" lIns="121920" tIns="60960" rIns="121920" bIns="60960" numCol="1" anchor="t" anchorCtr="0" compatLnSpc="1"/>
          <a:lstStyle/>
          <a:p>
            <a:pPr defTabSz="1219170"/>
            <a:endParaRPr lang="zh-CN" altLang="en-US" sz="2400">
              <a:solidFill>
                <a:srgbClr val="333333"/>
              </a:solidFill>
              <a:latin typeface="Calibri"/>
              <a:ea typeface="宋体" panose="02010600030101010101" pitchFamily="2" charset="-122"/>
            </a:endParaRPr>
          </a:p>
        </p:txBody>
      </p:sp>
      <p:sp>
        <p:nvSpPr>
          <p:cNvPr id="14" name="PA_椭圆 14"/>
          <p:cNvSpPr>
            <a:spLocks noChangeArrowheads="1"/>
          </p:cNvSpPr>
          <p:nvPr>
            <p:custDataLst>
              <p:tags r:id="rId9"/>
            </p:custDataLst>
          </p:nvPr>
        </p:nvSpPr>
        <p:spPr bwMode="auto">
          <a:xfrm>
            <a:off x="3450901" y="3550708"/>
            <a:ext cx="863308" cy="868915"/>
          </a:xfrm>
          <a:prstGeom prst="ellipse">
            <a:avLst/>
          </a:prstGeom>
          <a:solidFill>
            <a:schemeClr val="accent2"/>
          </a:solidFill>
          <a:ln>
            <a:noFill/>
          </a:ln>
        </p:spPr>
        <p:txBody>
          <a:bodyPr vert="horz" wrap="square" lIns="121920" tIns="60960" rIns="121920" bIns="60960" numCol="1" anchor="t" anchorCtr="0" compatLnSpc="1"/>
          <a:lstStyle/>
          <a:p>
            <a:pPr defTabSz="1219170"/>
            <a:endParaRPr lang="zh-CN" altLang="en-US" sz="2400">
              <a:solidFill>
                <a:srgbClr val="333333"/>
              </a:solidFill>
              <a:latin typeface="Calibri"/>
              <a:ea typeface="宋体" panose="02010600030101010101" pitchFamily="2" charset="-122"/>
            </a:endParaRPr>
          </a:p>
        </p:txBody>
      </p:sp>
      <p:sp>
        <p:nvSpPr>
          <p:cNvPr id="15" name="PA_任意多边形 15"/>
          <p:cNvSpPr>
            <a:spLocks noEditPoints="1"/>
          </p:cNvSpPr>
          <p:nvPr>
            <p:custDataLst>
              <p:tags r:id="rId10"/>
            </p:custDataLst>
          </p:nvPr>
        </p:nvSpPr>
        <p:spPr bwMode="auto">
          <a:xfrm>
            <a:off x="4641730" y="3264038"/>
            <a:ext cx="1432913" cy="1442257"/>
          </a:xfrm>
          <a:custGeom>
            <a:avLst/>
            <a:gdLst>
              <a:gd name="T0" fmla="*/ 373 w 402"/>
              <a:gd name="T1" fmla="*/ 209 h 402"/>
              <a:gd name="T2" fmla="*/ 372 w 402"/>
              <a:gd name="T3" fmla="*/ 190 h 402"/>
              <a:gd name="T4" fmla="*/ 401 w 402"/>
              <a:gd name="T5" fmla="*/ 170 h 402"/>
              <a:gd name="T6" fmla="*/ 389 w 402"/>
              <a:gd name="T7" fmla="*/ 124 h 402"/>
              <a:gd name="T8" fmla="*/ 353 w 402"/>
              <a:gd name="T9" fmla="*/ 123 h 402"/>
              <a:gd name="T10" fmla="*/ 344 w 402"/>
              <a:gd name="T11" fmla="*/ 107 h 402"/>
              <a:gd name="T12" fmla="*/ 360 w 402"/>
              <a:gd name="T13" fmla="*/ 74 h 402"/>
              <a:gd name="T14" fmla="*/ 325 w 402"/>
              <a:gd name="T15" fmla="*/ 41 h 402"/>
              <a:gd name="T16" fmla="*/ 293 w 402"/>
              <a:gd name="T17" fmla="*/ 57 h 402"/>
              <a:gd name="T18" fmla="*/ 277 w 402"/>
              <a:gd name="T19" fmla="*/ 48 h 402"/>
              <a:gd name="T20" fmla="*/ 275 w 402"/>
              <a:gd name="T21" fmla="*/ 12 h 402"/>
              <a:gd name="T22" fmla="*/ 251 w 402"/>
              <a:gd name="T23" fmla="*/ 6 h 402"/>
              <a:gd name="T24" fmla="*/ 228 w 402"/>
              <a:gd name="T25" fmla="*/ 0 h 402"/>
              <a:gd name="T26" fmla="*/ 209 w 402"/>
              <a:gd name="T27" fmla="*/ 30 h 402"/>
              <a:gd name="T28" fmla="*/ 190 w 402"/>
              <a:gd name="T29" fmla="*/ 30 h 402"/>
              <a:gd name="T30" fmla="*/ 170 w 402"/>
              <a:gd name="T31" fmla="*/ 1 h 402"/>
              <a:gd name="T32" fmla="*/ 124 w 402"/>
              <a:gd name="T33" fmla="*/ 13 h 402"/>
              <a:gd name="T34" fmla="*/ 122 w 402"/>
              <a:gd name="T35" fmla="*/ 49 h 402"/>
              <a:gd name="T36" fmla="*/ 106 w 402"/>
              <a:gd name="T37" fmla="*/ 59 h 402"/>
              <a:gd name="T38" fmla="*/ 74 w 402"/>
              <a:gd name="T39" fmla="*/ 43 h 402"/>
              <a:gd name="T40" fmla="*/ 41 w 402"/>
              <a:gd name="T41" fmla="*/ 77 h 402"/>
              <a:gd name="T42" fmla="*/ 56 w 402"/>
              <a:gd name="T43" fmla="*/ 109 h 402"/>
              <a:gd name="T44" fmla="*/ 47 w 402"/>
              <a:gd name="T45" fmla="*/ 126 h 402"/>
              <a:gd name="T46" fmla="*/ 12 w 402"/>
              <a:gd name="T47" fmla="*/ 128 h 402"/>
              <a:gd name="T48" fmla="*/ 6 w 402"/>
              <a:gd name="T49" fmla="*/ 151 h 402"/>
              <a:gd name="T50" fmla="*/ 0 w 402"/>
              <a:gd name="T51" fmla="*/ 174 h 402"/>
              <a:gd name="T52" fmla="*/ 30 w 402"/>
              <a:gd name="T53" fmla="*/ 194 h 402"/>
              <a:gd name="T54" fmla="*/ 30 w 402"/>
              <a:gd name="T55" fmla="*/ 212 h 402"/>
              <a:gd name="T56" fmla="*/ 0 w 402"/>
              <a:gd name="T57" fmla="*/ 233 h 402"/>
              <a:gd name="T58" fmla="*/ 13 w 402"/>
              <a:gd name="T59" fmla="*/ 279 h 402"/>
              <a:gd name="T60" fmla="*/ 49 w 402"/>
              <a:gd name="T61" fmla="*/ 280 h 402"/>
              <a:gd name="T62" fmla="*/ 59 w 402"/>
              <a:gd name="T63" fmla="*/ 296 h 402"/>
              <a:gd name="T64" fmla="*/ 43 w 402"/>
              <a:gd name="T65" fmla="*/ 328 h 402"/>
              <a:gd name="T66" fmla="*/ 77 w 402"/>
              <a:gd name="T67" fmla="*/ 362 h 402"/>
              <a:gd name="T68" fmla="*/ 109 w 402"/>
              <a:gd name="T69" fmla="*/ 345 h 402"/>
              <a:gd name="T70" fmla="*/ 125 w 402"/>
              <a:gd name="T71" fmla="*/ 355 h 402"/>
              <a:gd name="T72" fmla="*/ 128 w 402"/>
              <a:gd name="T73" fmla="*/ 390 h 402"/>
              <a:gd name="T74" fmla="*/ 150 w 402"/>
              <a:gd name="T75" fmla="*/ 396 h 402"/>
              <a:gd name="T76" fmla="*/ 174 w 402"/>
              <a:gd name="T77" fmla="*/ 402 h 402"/>
              <a:gd name="T78" fmla="*/ 194 w 402"/>
              <a:gd name="T79" fmla="*/ 373 h 402"/>
              <a:gd name="T80" fmla="*/ 212 w 402"/>
              <a:gd name="T81" fmla="*/ 372 h 402"/>
              <a:gd name="T82" fmla="*/ 232 w 402"/>
              <a:gd name="T83" fmla="*/ 402 h 402"/>
              <a:gd name="T84" fmla="*/ 278 w 402"/>
              <a:gd name="T85" fmla="*/ 389 h 402"/>
              <a:gd name="T86" fmla="*/ 280 w 402"/>
              <a:gd name="T87" fmla="*/ 353 h 402"/>
              <a:gd name="T88" fmla="*/ 296 w 402"/>
              <a:gd name="T89" fmla="*/ 344 h 402"/>
              <a:gd name="T90" fmla="*/ 328 w 402"/>
              <a:gd name="T91" fmla="*/ 360 h 402"/>
              <a:gd name="T92" fmla="*/ 362 w 402"/>
              <a:gd name="T93" fmla="*/ 326 h 402"/>
              <a:gd name="T94" fmla="*/ 345 w 402"/>
              <a:gd name="T95" fmla="*/ 294 h 402"/>
              <a:gd name="T96" fmla="*/ 354 w 402"/>
              <a:gd name="T97" fmla="*/ 277 h 402"/>
              <a:gd name="T98" fmla="*/ 390 w 402"/>
              <a:gd name="T99" fmla="*/ 275 h 402"/>
              <a:gd name="T100" fmla="*/ 396 w 402"/>
              <a:gd name="T101" fmla="*/ 251 h 402"/>
              <a:gd name="T102" fmla="*/ 402 w 402"/>
              <a:gd name="T103" fmla="*/ 229 h 402"/>
              <a:gd name="T104" fmla="*/ 373 w 402"/>
              <a:gd name="T105" fmla="*/ 209 h 402"/>
              <a:gd name="T106" fmla="*/ 373 w 402"/>
              <a:gd name="T107" fmla="*/ 209 h 402"/>
              <a:gd name="T108" fmla="*/ 166 w 402"/>
              <a:gd name="T109" fmla="*/ 335 h 402"/>
              <a:gd name="T110" fmla="*/ 67 w 402"/>
              <a:gd name="T111" fmla="*/ 167 h 402"/>
              <a:gd name="T112" fmla="*/ 235 w 402"/>
              <a:gd name="T113" fmla="*/ 68 h 402"/>
              <a:gd name="T114" fmla="*/ 335 w 402"/>
              <a:gd name="T115" fmla="*/ 236 h 402"/>
              <a:gd name="T116" fmla="*/ 166 w 402"/>
              <a:gd name="T117" fmla="*/ 335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02" h="402">
                <a:moveTo>
                  <a:pt x="373" y="209"/>
                </a:moveTo>
                <a:cubicBezTo>
                  <a:pt x="373" y="203"/>
                  <a:pt x="373" y="197"/>
                  <a:pt x="372" y="190"/>
                </a:cubicBezTo>
                <a:cubicBezTo>
                  <a:pt x="401" y="170"/>
                  <a:pt x="401" y="170"/>
                  <a:pt x="401" y="170"/>
                </a:cubicBezTo>
                <a:cubicBezTo>
                  <a:pt x="389" y="124"/>
                  <a:pt x="389" y="124"/>
                  <a:pt x="389" y="124"/>
                </a:cubicBezTo>
                <a:cubicBezTo>
                  <a:pt x="353" y="123"/>
                  <a:pt x="353" y="123"/>
                  <a:pt x="353" y="123"/>
                </a:cubicBezTo>
                <a:cubicBezTo>
                  <a:pt x="351" y="117"/>
                  <a:pt x="347" y="111"/>
                  <a:pt x="344" y="107"/>
                </a:cubicBezTo>
                <a:cubicBezTo>
                  <a:pt x="360" y="74"/>
                  <a:pt x="360" y="74"/>
                  <a:pt x="360" y="74"/>
                </a:cubicBezTo>
                <a:cubicBezTo>
                  <a:pt x="325" y="41"/>
                  <a:pt x="325" y="41"/>
                  <a:pt x="325" y="41"/>
                </a:cubicBezTo>
                <a:cubicBezTo>
                  <a:pt x="293" y="57"/>
                  <a:pt x="293" y="57"/>
                  <a:pt x="293" y="57"/>
                </a:cubicBezTo>
                <a:cubicBezTo>
                  <a:pt x="288" y="54"/>
                  <a:pt x="282" y="51"/>
                  <a:pt x="277" y="48"/>
                </a:cubicBezTo>
                <a:cubicBezTo>
                  <a:pt x="275" y="12"/>
                  <a:pt x="275" y="12"/>
                  <a:pt x="275" y="12"/>
                </a:cubicBezTo>
                <a:cubicBezTo>
                  <a:pt x="251" y="6"/>
                  <a:pt x="251" y="6"/>
                  <a:pt x="251" y="6"/>
                </a:cubicBezTo>
                <a:cubicBezTo>
                  <a:pt x="228" y="0"/>
                  <a:pt x="228" y="0"/>
                  <a:pt x="228" y="0"/>
                </a:cubicBezTo>
                <a:cubicBezTo>
                  <a:pt x="209" y="30"/>
                  <a:pt x="209" y="30"/>
                  <a:pt x="209" y="30"/>
                </a:cubicBezTo>
                <a:cubicBezTo>
                  <a:pt x="203" y="30"/>
                  <a:pt x="196" y="30"/>
                  <a:pt x="190" y="30"/>
                </a:cubicBezTo>
                <a:cubicBezTo>
                  <a:pt x="170" y="1"/>
                  <a:pt x="170" y="1"/>
                  <a:pt x="170" y="1"/>
                </a:cubicBezTo>
                <a:cubicBezTo>
                  <a:pt x="124" y="13"/>
                  <a:pt x="124" y="13"/>
                  <a:pt x="124" y="13"/>
                </a:cubicBezTo>
                <a:cubicBezTo>
                  <a:pt x="122" y="49"/>
                  <a:pt x="122" y="49"/>
                  <a:pt x="122" y="49"/>
                </a:cubicBezTo>
                <a:cubicBezTo>
                  <a:pt x="116" y="52"/>
                  <a:pt x="111" y="55"/>
                  <a:pt x="106" y="59"/>
                </a:cubicBezTo>
                <a:cubicBezTo>
                  <a:pt x="74" y="43"/>
                  <a:pt x="74" y="43"/>
                  <a:pt x="74" y="43"/>
                </a:cubicBezTo>
                <a:cubicBezTo>
                  <a:pt x="41" y="77"/>
                  <a:pt x="41" y="77"/>
                  <a:pt x="41" y="77"/>
                </a:cubicBezTo>
                <a:cubicBezTo>
                  <a:pt x="56" y="109"/>
                  <a:pt x="56" y="109"/>
                  <a:pt x="56" y="109"/>
                </a:cubicBezTo>
                <a:cubicBezTo>
                  <a:pt x="53" y="114"/>
                  <a:pt x="50" y="120"/>
                  <a:pt x="47" y="126"/>
                </a:cubicBezTo>
                <a:cubicBezTo>
                  <a:pt x="12" y="128"/>
                  <a:pt x="12" y="128"/>
                  <a:pt x="12" y="128"/>
                </a:cubicBezTo>
                <a:cubicBezTo>
                  <a:pt x="6" y="151"/>
                  <a:pt x="6" y="151"/>
                  <a:pt x="6" y="151"/>
                </a:cubicBezTo>
                <a:cubicBezTo>
                  <a:pt x="0" y="174"/>
                  <a:pt x="0" y="174"/>
                  <a:pt x="0" y="174"/>
                </a:cubicBezTo>
                <a:cubicBezTo>
                  <a:pt x="30" y="194"/>
                  <a:pt x="30" y="194"/>
                  <a:pt x="30" y="194"/>
                </a:cubicBezTo>
                <a:cubicBezTo>
                  <a:pt x="30" y="200"/>
                  <a:pt x="30" y="206"/>
                  <a:pt x="30" y="212"/>
                </a:cubicBezTo>
                <a:cubicBezTo>
                  <a:pt x="0" y="233"/>
                  <a:pt x="0" y="233"/>
                  <a:pt x="0" y="233"/>
                </a:cubicBezTo>
                <a:cubicBezTo>
                  <a:pt x="13" y="279"/>
                  <a:pt x="13" y="279"/>
                  <a:pt x="13" y="279"/>
                </a:cubicBezTo>
                <a:cubicBezTo>
                  <a:pt x="49" y="280"/>
                  <a:pt x="49" y="280"/>
                  <a:pt x="49" y="280"/>
                </a:cubicBezTo>
                <a:cubicBezTo>
                  <a:pt x="52" y="286"/>
                  <a:pt x="55" y="291"/>
                  <a:pt x="59" y="296"/>
                </a:cubicBezTo>
                <a:cubicBezTo>
                  <a:pt x="43" y="328"/>
                  <a:pt x="43" y="328"/>
                  <a:pt x="43" y="328"/>
                </a:cubicBezTo>
                <a:cubicBezTo>
                  <a:pt x="77" y="362"/>
                  <a:pt x="77" y="362"/>
                  <a:pt x="77" y="362"/>
                </a:cubicBezTo>
                <a:cubicBezTo>
                  <a:pt x="109" y="345"/>
                  <a:pt x="109" y="345"/>
                  <a:pt x="109" y="345"/>
                </a:cubicBezTo>
                <a:cubicBezTo>
                  <a:pt x="114" y="349"/>
                  <a:pt x="119" y="352"/>
                  <a:pt x="125" y="355"/>
                </a:cubicBezTo>
                <a:cubicBezTo>
                  <a:pt x="128" y="390"/>
                  <a:pt x="128" y="390"/>
                  <a:pt x="128" y="390"/>
                </a:cubicBezTo>
                <a:cubicBezTo>
                  <a:pt x="150" y="396"/>
                  <a:pt x="150" y="396"/>
                  <a:pt x="150" y="396"/>
                </a:cubicBezTo>
                <a:cubicBezTo>
                  <a:pt x="174" y="402"/>
                  <a:pt x="174" y="402"/>
                  <a:pt x="174" y="402"/>
                </a:cubicBezTo>
                <a:cubicBezTo>
                  <a:pt x="194" y="373"/>
                  <a:pt x="194" y="373"/>
                  <a:pt x="194" y="373"/>
                </a:cubicBezTo>
                <a:cubicBezTo>
                  <a:pt x="200" y="373"/>
                  <a:pt x="206" y="373"/>
                  <a:pt x="212" y="372"/>
                </a:cubicBezTo>
                <a:cubicBezTo>
                  <a:pt x="232" y="402"/>
                  <a:pt x="232" y="402"/>
                  <a:pt x="232" y="402"/>
                </a:cubicBezTo>
                <a:cubicBezTo>
                  <a:pt x="278" y="389"/>
                  <a:pt x="278" y="389"/>
                  <a:pt x="278" y="389"/>
                </a:cubicBezTo>
                <a:cubicBezTo>
                  <a:pt x="280" y="353"/>
                  <a:pt x="280" y="353"/>
                  <a:pt x="280" y="353"/>
                </a:cubicBezTo>
                <a:cubicBezTo>
                  <a:pt x="285" y="351"/>
                  <a:pt x="291" y="348"/>
                  <a:pt x="296" y="344"/>
                </a:cubicBezTo>
                <a:cubicBezTo>
                  <a:pt x="328" y="360"/>
                  <a:pt x="328" y="360"/>
                  <a:pt x="328" y="360"/>
                </a:cubicBezTo>
                <a:cubicBezTo>
                  <a:pt x="362" y="326"/>
                  <a:pt x="362" y="326"/>
                  <a:pt x="362" y="326"/>
                </a:cubicBezTo>
                <a:cubicBezTo>
                  <a:pt x="345" y="294"/>
                  <a:pt x="345" y="294"/>
                  <a:pt x="345" y="294"/>
                </a:cubicBezTo>
                <a:cubicBezTo>
                  <a:pt x="349" y="289"/>
                  <a:pt x="352" y="283"/>
                  <a:pt x="354" y="277"/>
                </a:cubicBezTo>
                <a:cubicBezTo>
                  <a:pt x="390" y="275"/>
                  <a:pt x="390" y="275"/>
                  <a:pt x="390" y="275"/>
                </a:cubicBezTo>
                <a:cubicBezTo>
                  <a:pt x="396" y="251"/>
                  <a:pt x="396" y="251"/>
                  <a:pt x="396" y="251"/>
                </a:cubicBezTo>
                <a:cubicBezTo>
                  <a:pt x="402" y="229"/>
                  <a:pt x="402" y="229"/>
                  <a:pt x="402" y="229"/>
                </a:cubicBezTo>
                <a:cubicBezTo>
                  <a:pt x="373" y="209"/>
                  <a:pt x="373" y="209"/>
                  <a:pt x="373" y="209"/>
                </a:cubicBezTo>
                <a:cubicBezTo>
                  <a:pt x="373" y="209"/>
                  <a:pt x="373" y="209"/>
                  <a:pt x="373" y="209"/>
                </a:cubicBezTo>
                <a:close/>
                <a:moveTo>
                  <a:pt x="166" y="335"/>
                </a:moveTo>
                <a:cubicBezTo>
                  <a:pt x="93" y="316"/>
                  <a:pt x="48" y="241"/>
                  <a:pt x="67" y="167"/>
                </a:cubicBezTo>
                <a:cubicBezTo>
                  <a:pt x="87" y="93"/>
                  <a:pt x="162" y="49"/>
                  <a:pt x="235" y="68"/>
                </a:cubicBezTo>
                <a:cubicBezTo>
                  <a:pt x="309" y="87"/>
                  <a:pt x="354" y="162"/>
                  <a:pt x="335" y="236"/>
                </a:cubicBezTo>
                <a:cubicBezTo>
                  <a:pt x="316" y="310"/>
                  <a:pt x="241" y="354"/>
                  <a:pt x="166" y="335"/>
                </a:cubicBezTo>
                <a:close/>
              </a:path>
            </a:pathLst>
          </a:custGeom>
          <a:solidFill>
            <a:schemeClr val="bg1">
              <a:lumMod val="50000"/>
            </a:schemeClr>
          </a:solidFill>
          <a:ln>
            <a:noFill/>
          </a:ln>
        </p:spPr>
        <p:txBody>
          <a:bodyPr vert="horz" wrap="square" lIns="121920" tIns="60960" rIns="121920" bIns="60960" numCol="1" anchor="t" anchorCtr="0" compatLnSpc="1"/>
          <a:lstStyle/>
          <a:p>
            <a:pPr defTabSz="1219170"/>
            <a:endParaRPr lang="zh-CN" altLang="en-US" sz="2400">
              <a:solidFill>
                <a:srgbClr val="333333"/>
              </a:solidFill>
              <a:latin typeface="Calibri"/>
              <a:ea typeface="宋体" panose="02010600030101010101" pitchFamily="2" charset="-122"/>
            </a:endParaRPr>
          </a:p>
        </p:txBody>
      </p:sp>
      <p:sp>
        <p:nvSpPr>
          <p:cNvPr id="16" name="PA_椭圆 16"/>
          <p:cNvSpPr>
            <a:spLocks noChangeArrowheads="1"/>
          </p:cNvSpPr>
          <p:nvPr>
            <p:custDataLst>
              <p:tags r:id="rId11"/>
            </p:custDataLst>
          </p:nvPr>
        </p:nvSpPr>
        <p:spPr bwMode="auto">
          <a:xfrm>
            <a:off x="4926533" y="3550708"/>
            <a:ext cx="863308" cy="868915"/>
          </a:xfrm>
          <a:prstGeom prst="ellipse">
            <a:avLst/>
          </a:prstGeom>
          <a:solidFill>
            <a:schemeClr val="accent3"/>
          </a:solidFill>
          <a:ln>
            <a:noFill/>
          </a:ln>
        </p:spPr>
        <p:txBody>
          <a:bodyPr vert="horz" wrap="square" lIns="121920" tIns="60960" rIns="121920" bIns="60960" numCol="1" anchor="t" anchorCtr="0" compatLnSpc="1"/>
          <a:lstStyle/>
          <a:p>
            <a:pPr defTabSz="1219170"/>
            <a:endParaRPr lang="zh-CN" altLang="en-US" sz="2400">
              <a:solidFill>
                <a:srgbClr val="333333"/>
              </a:solidFill>
              <a:latin typeface="Calibri"/>
              <a:ea typeface="宋体" panose="02010600030101010101" pitchFamily="2" charset="-122"/>
            </a:endParaRPr>
          </a:p>
        </p:txBody>
      </p:sp>
      <p:sp>
        <p:nvSpPr>
          <p:cNvPr id="17" name="PA_任意多边形 17"/>
          <p:cNvSpPr>
            <a:spLocks noEditPoints="1"/>
          </p:cNvSpPr>
          <p:nvPr>
            <p:custDataLst>
              <p:tags r:id="rId12"/>
            </p:custDataLst>
          </p:nvPr>
        </p:nvSpPr>
        <p:spPr bwMode="auto">
          <a:xfrm>
            <a:off x="6117364" y="3264038"/>
            <a:ext cx="1432913" cy="1442257"/>
          </a:xfrm>
          <a:custGeom>
            <a:avLst/>
            <a:gdLst>
              <a:gd name="T0" fmla="*/ 373 w 402"/>
              <a:gd name="T1" fmla="*/ 209 h 402"/>
              <a:gd name="T2" fmla="*/ 372 w 402"/>
              <a:gd name="T3" fmla="*/ 190 h 402"/>
              <a:gd name="T4" fmla="*/ 401 w 402"/>
              <a:gd name="T5" fmla="*/ 170 h 402"/>
              <a:gd name="T6" fmla="*/ 389 w 402"/>
              <a:gd name="T7" fmla="*/ 124 h 402"/>
              <a:gd name="T8" fmla="*/ 353 w 402"/>
              <a:gd name="T9" fmla="*/ 123 h 402"/>
              <a:gd name="T10" fmla="*/ 344 w 402"/>
              <a:gd name="T11" fmla="*/ 107 h 402"/>
              <a:gd name="T12" fmla="*/ 360 w 402"/>
              <a:gd name="T13" fmla="*/ 74 h 402"/>
              <a:gd name="T14" fmla="*/ 325 w 402"/>
              <a:gd name="T15" fmla="*/ 41 h 402"/>
              <a:gd name="T16" fmla="*/ 293 w 402"/>
              <a:gd name="T17" fmla="*/ 57 h 402"/>
              <a:gd name="T18" fmla="*/ 277 w 402"/>
              <a:gd name="T19" fmla="*/ 48 h 402"/>
              <a:gd name="T20" fmla="*/ 275 w 402"/>
              <a:gd name="T21" fmla="*/ 12 h 402"/>
              <a:gd name="T22" fmla="*/ 251 w 402"/>
              <a:gd name="T23" fmla="*/ 6 h 402"/>
              <a:gd name="T24" fmla="*/ 228 w 402"/>
              <a:gd name="T25" fmla="*/ 0 h 402"/>
              <a:gd name="T26" fmla="*/ 209 w 402"/>
              <a:gd name="T27" fmla="*/ 30 h 402"/>
              <a:gd name="T28" fmla="*/ 190 w 402"/>
              <a:gd name="T29" fmla="*/ 30 h 402"/>
              <a:gd name="T30" fmla="*/ 170 w 402"/>
              <a:gd name="T31" fmla="*/ 1 h 402"/>
              <a:gd name="T32" fmla="*/ 124 w 402"/>
              <a:gd name="T33" fmla="*/ 13 h 402"/>
              <a:gd name="T34" fmla="*/ 122 w 402"/>
              <a:gd name="T35" fmla="*/ 49 h 402"/>
              <a:gd name="T36" fmla="*/ 106 w 402"/>
              <a:gd name="T37" fmla="*/ 59 h 402"/>
              <a:gd name="T38" fmla="*/ 74 w 402"/>
              <a:gd name="T39" fmla="*/ 43 h 402"/>
              <a:gd name="T40" fmla="*/ 41 w 402"/>
              <a:gd name="T41" fmla="*/ 77 h 402"/>
              <a:gd name="T42" fmla="*/ 56 w 402"/>
              <a:gd name="T43" fmla="*/ 109 h 402"/>
              <a:gd name="T44" fmla="*/ 47 w 402"/>
              <a:gd name="T45" fmla="*/ 126 h 402"/>
              <a:gd name="T46" fmla="*/ 12 w 402"/>
              <a:gd name="T47" fmla="*/ 128 h 402"/>
              <a:gd name="T48" fmla="*/ 6 w 402"/>
              <a:gd name="T49" fmla="*/ 151 h 402"/>
              <a:gd name="T50" fmla="*/ 0 w 402"/>
              <a:gd name="T51" fmla="*/ 174 h 402"/>
              <a:gd name="T52" fmla="*/ 30 w 402"/>
              <a:gd name="T53" fmla="*/ 194 h 402"/>
              <a:gd name="T54" fmla="*/ 30 w 402"/>
              <a:gd name="T55" fmla="*/ 212 h 402"/>
              <a:gd name="T56" fmla="*/ 0 w 402"/>
              <a:gd name="T57" fmla="*/ 233 h 402"/>
              <a:gd name="T58" fmla="*/ 13 w 402"/>
              <a:gd name="T59" fmla="*/ 279 h 402"/>
              <a:gd name="T60" fmla="*/ 49 w 402"/>
              <a:gd name="T61" fmla="*/ 280 h 402"/>
              <a:gd name="T62" fmla="*/ 59 w 402"/>
              <a:gd name="T63" fmla="*/ 296 h 402"/>
              <a:gd name="T64" fmla="*/ 43 w 402"/>
              <a:gd name="T65" fmla="*/ 328 h 402"/>
              <a:gd name="T66" fmla="*/ 77 w 402"/>
              <a:gd name="T67" fmla="*/ 362 h 402"/>
              <a:gd name="T68" fmla="*/ 109 w 402"/>
              <a:gd name="T69" fmla="*/ 345 h 402"/>
              <a:gd name="T70" fmla="*/ 125 w 402"/>
              <a:gd name="T71" fmla="*/ 355 h 402"/>
              <a:gd name="T72" fmla="*/ 128 w 402"/>
              <a:gd name="T73" fmla="*/ 390 h 402"/>
              <a:gd name="T74" fmla="*/ 150 w 402"/>
              <a:gd name="T75" fmla="*/ 396 h 402"/>
              <a:gd name="T76" fmla="*/ 174 w 402"/>
              <a:gd name="T77" fmla="*/ 402 h 402"/>
              <a:gd name="T78" fmla="*/ 194 w 402"/>
              <a:gd name="T79" fmla="*/ 373 h 402"/>
              <a:gd name="T80" fmla="*/ 212 w 402"/>
              <a:gd name="T81" fmla="*/ 372 h 402"/>
              <a:gd name="T82" fmla="*/ 232 w 402"/>
              <a:gd name="T83" fmla="*/ 402 h 402"/>
              <a:gd name="T84" fmla="*/ 278 w 402"/>
              <a:gd name="T85" fmla="*/ 389 h 402"/>
              <a:gd name="T86" fmla="*/ 280 w 402"/>
              <a:gd name="T87" fmla="*/ 353 h 402"/>
              <a:gd name="T88" fmla="*/ 296 w 402"/>
              <a:gd name="T89" fmla="*/ 344 h 402"/>
              <a:gd name="T90" fmla="*/ 328 w 402"/>
              <a:gd name="T91" fmla="*/ 360 h 402"/>
              <a:gd name="T92" fmla="*/ 362 w 402"/>
              <a:gd name="T93" fmla="*/ 326 h 402"/>
              <a:gd name="T94" fmla="*/ 345 w 402"/>
              <a:gd name="T95" fmla="*/ 294 h 402"/>
              <a:gd name="T96" fmla="*/ 354 w 402"/>
              <a:gd name="T97" fmla="*/ 277 h 402"/>
              <a:gd name="T98" fmla="*/ 390 w 402"/>
              <a:gd name="T99" fmla="*/ 275 h 402"/>
              <a:gd name="T100" fmla="*/ 396 w 402"/>
              <a:gd name="T101" fmla="*/ 251 h 402"/>
              <a:gd name="T102" fmla="*/ 402 w 402"/>
              <a:gd name="T103" fmla="*/ 229 h 402"/>
              <a:gd name="T104" fmla="*/ 373 w 402"/>
              <a:gd name="T105" fmla="*/ 209 h 402"/>
              <a:gd name="T106" fmla="*/ 373 w 402"/>
              <a:gd name="T107" fmla="*/ 209 h 402"/>
              <a:gd name="T108" fmla="*/ 166 w 402"/>
              <a:gd name="T109" fmla="*/ 335 h 402"/>
              <a:gd name="T110" fmla="*/ 67 w 402"/>
              <a:gd name="T111" fmla="*/ 167 h 402"/>
              <a:gd name="T112" fmla="*/ 235 w 402"/>
              <a:gd name="T113" fmla="*/ 68 h 402"/>
              <a:gd name="T114" fmla="*/ 335 w 402"/>
              <a:gd name="T115" fmla="*/ 236 h 402"/>
              <a:gd name="T116" fmla="*/ 166 w 402"/>
              <a:gd name="T117" fmla="*/ 335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02" h="402">
                <a:moveTo>
                  <a:pt x="373" y="209"/>
                </a:moveTo>
                <a:cubicBezTo>
                  <a:pt x="373" y="203"/>
                  <a:pt x="373" y="197"/>
                  <a:pt x="372" y="190"/>
                </a:cubicBezTo>
                <a:cubicBezTo>
                  <a:pt x="401" y="170"/>
                  <a:pt x="401" y="170"/>
                  <a:pt x="401" y="170"/>
                </a:cubicBezTo>
                <a:cubicBezTo>
                  <a:pt x="389" y="124"/>
                  <a:pt x="389" y="124"/>
                  <a:pt x="389" y="124"/>
                </a:cubicBezTo>
                <a:cubicBezTo>
                  <a:pt x="353" y="123"/>
                  <a:pt x="353" y="123"/>
                  <a:pt x="353" y="123"/>
                </a:cubicBezTo>
                <a:cubicBezTo>
                  <a:pt x="351" y="117"/>
                  <a:pt x="347" y="111"/>
                  <a:pt x="344" y="107"/>
                </a:cubicBezTo>
                <a:cubicBezTo>
                  <a:pt x="360" y="74"/>
                  <a:pt x="360" y="74"/>
                  <a:pt x="360" y="74"/>
                </a:cubicBezTo>
                <a:cubicBezTo>
                  <a:pt x="325" y="41"/>
                  <a:pt x="325" y="41"/>
                  <a:pt x="325" y="41"/>
                </a:cubicBezTo>
                <a:cubicBezTo>
                  <a:pt x="293" y="57"/>
                  <a:pt x="293" y="57"/>
                  <a:pt x="293" y="57"/>
                </a:cubicBezTo>
                <a:cubicBezTo>
                  <a:pt x="288" y="54"/>
                  <a:pt x="282" y="51"/>
                  <a:pt x="277" y="48"/>
                </a:cubicBezTo>
                <a:cubicBezTo>
                  <a:pt x="275" y="12"/>
                  <a:pt x="275" y="12"/>
                  <a:pt x="275" y="12"/>
                </a:cubicBezTo>
                <a:cubicBezTo>
                  <a:pt x="251" y="6"/>
                  <a:pt x="251" y="6"/>
                  <a:pt x="251" y="6"/>
                </a:cubicBezTo>
                <a:cubicBezTo>
                  <a:pt x="228" y="0"/>
                  <a:pt x="228" y="0"/>
                  <a:pt x="228" y="0"/>
                </a:cubicBezTo>
                <a:cubicBezTo>
                  <a:pt x="209" y="30"/>
                  <a:pt x="209" y="30"/>
                  <a:pt x="209" y="30"/>
                </a:cubicBezTo>
                <a:cubicBezTo>
                  <a:pt x="203" y="30"/>
                  <a:pt x="196" y="30"/>
                  <a:pt x="190" y="30"/>
                </a:cubicBezTo>
                <a:cubicBezTo>
                  <a:pt x="170" y="1"/>
                  <a:pt x="170" y="1"/>
                  <a:pt x="170" y="1"/>
                </a:cubicBezTo>
                <a:cubicBezTo>
                  <a:pt x="124" y="13"/>
                  <a:pt x="124" y="13"/>
                  <a:pt x="124" y="13"/>
                </a:cubicBezTo>
                <a:cubicBezTo>
                  <a:pt x="122" y="49"/>
                  <a:pt x="122" y="49"/>
                  <a:pt x="122" y="49"/>
                </a:cubicBezTo>
                <a:cubicBezTo>
                  <a:pt x="116" y="52"/>
                  <a:pt x="111" y="55"/>
                  <a:pt x="106" y="59"/>
                </a:cubicBezTo>
                <a:cubicBezTo>
                  <a:pt x="74" y="43"/>
                  <a:pt x="74" y="43"/>
                  <a:pt x="74" y="43"/>
                </a:cubicBezTo>
                <a:cubicBezTo>
                  <a:pt x="41" y="77"/>
                  <a:pt x="41" y="77"/>
                  <a:pt x="41" y="77"/>
                </a:cubicBezTo>
                <a:cubicBezTo>
                  <a:pt x="56" y="109"/>
                  <a:pt x="56" y="109"/>
                  <a:pt x="56" y="109"/>
                </a:cubicBezTo>
                <a:cubicBezTo>
                  <a:pt x="53" y="114"/>
                  <a:pt x="50" y="120"/>
                  <a:pt x="47" y="126"/>
                </a:cubicBezTo>
                <a:cubicBezTo>
                  <a:pt x="12" y="128"/>
                  <a:pt x="12" y="128"/>
                  <a:pt x="12" y="128"/>
                </a:cubicBezTo>
                <a:cubicBezTo>
                  <a:pt x="6" y="151"/>
                  <a:pt x="6" y="151"/>
                  <a:pt x="6" y="151"/>
                </a:cubicBezTo>
                <a:cubicBezTo>
                  <a:pt x="0" y="174"/>
                  <a:pt x="0" y="174"/>
                  <a:pt x="0" y="174"/>
                </a:cubicBezTo>
                <a:cubicBezTo>
                  <a:pt x="30" y="194"/>
                  <a:pt x="30" y="194"/>
                  <a:pt x="30" y="194"/>
                </a:cubicBezTo>
                <a:cubicBezTo>
                  <a:pt x="30" y="200"/>
                  <a:pt x="30" y="206"/>
                  <a:pt x="30" y="212"/>
                </a:cubicBezTo>
                <a:cubicBezTo>
                  <a:pt x="0" y="233"/>
                  <a:pt x="0" y="233"/>
                  <a:pt x="0" y="233"/>
                </a:cubicBezTo>
                <a:cubicBezTo>
                  <a:pt x="13" y="279"/>
                  <a:pt x="13" y="279"/>
                  <a:pt x="13" y="279"/>
                </a:cubicBezTo>
                <a:cubicBezTo>
                  <a:pt x="49" y="280"/>
                  <a:pt x="49" y="280"/>
                  <a:pt x="49" y="280"/>
                </a:cubicBezTo>
                <a:cubicBezTo>
                  <a:pt x="52" y="286"/>
                  <a:pt x="55" y="291"/>
                  <a:pt x="59" y="296"/>
                </a:cubicBezTo>
                <a:cubicBezTo>
                  <a:pt x="43" y="328"/>
                  <a:pt x="43" y="328"/>
                  <a:pt x="43" y="328"/>
                </a:cubicBezTo>
                <a:cubicBezTo>
                  <a:pt x="77" y="362"/>
                  <a:pt x="77" y="362"/>
                  <a:pt x="77" y="362"/>
                </a:cubicBezTo>
                <a:cubicBezTo>
                  <a:pt x="109" y="345"/>
                  <a:pt x="109" y="345"/>
                  <a:pt x="109" y="345"/>
                </a:cubicBezTo>
                <a:cubicBezTo>
                  <a:pt x="114" y="349"/>
                  <a:pt x="119" y="352"/>
                  <a:pt x="125" y="355"/>
                </a:cubicBezTo>
                <a:cubicBezTo>
                  <a:pt x="128" y="390"/>
                  <a:pt x="128" y="390"/>
                  <a:pt x="128" y="390"/>
                </a:cubicBezTo>
                <a:cubicBezTo>
                  <a:pt x="150" y="396"/>
                  <a:pt x="150" y="396"/>
                  <a:pt x="150" y="396"/>
                </a:cubicBezTo>
                <a:cubicBezTo>
                  <a:pt x="174" y="402"/>
                  <a:pt x="174" y="402"/>
                  <a:pt x="174" y="402"/>
                </a:cubicBezTo>
                <a:cubicBezTo>
                  <a:pt x="194" y="373"/>
                  <a:pt x="194" y="373"/>
                  <a:pt x="194" y="373"/>
                </a:cubicBezTo>
                <a:cubicBezTo>
                  <a:pt x="200" y="373"/>
                  <a:pt x="206" y="373"/>
                  <a:pt x="212" y="372"/>
                </a:cubicBezTo>
                <a:cubicBezTo>
                  <a:pt x="232" y="402"/>
                  <a:pt x="232" y="402"/>
                  <a:pt x="232" y="402"/>
                </a:cubicBezTo>
                <a:cubicBezTo>
                  <a:pt x="278" y="389"/>
                  <a:pt x="278" y="389"/>
                  <a:pt x="278" y="389"/>
                </a:cubicBezTo>
                <a:cubicBezTo>
                  <a:pt x="280" y="353"/>
                  <a:pt x="280" y="353"/>
                  <a:pt x="280" y="353"/>
                </a:cubicBezTo>
                <a:cubicBezTo>
                  <a:pt x="285" y="351"/>
                  <a:pt x="291" y="348"/>
                  <a:pt x="296" y="344"/>
                </a:cubicBezTo>
                <a:cubicBezTo>
                  <a:pt x="328" y="360"/>
                  <a:pt x="328" y="360"/>
                  <a:pt x="328" y="360"/>
                </a:cubicBezTo>
                <a:cubicBezTo>
                  <a:pt x="362" y="326"/>
                  <a:pt x="362" y="326"/>
                  <a:pt x="362" y="326"/>
                </a:cubicBezTo>
                <a:cubicBezTo>
                  <a:pt x="345" y="294"/>
                  <a:pt x="345" y="294"/>
                  <a:pt x="345" y="294"/>
                </a:cubicBezTo>
                <a:cubicBezTo>
                  <a:pt x="349" y="289"/>
                  <a:pt x="352" y="283"/>
                  <a:pt x="354" y="277"/>
                </a:cubicBezTo>
                <a:cubicBezTo>
                  <a:pt x="390" y="275"/>
                  <a:pt x="390" y="275"/>
                  <a:pt x="390" y="275"/>
                </a:cubicBezTo>
                <a:cubicBezTo>
                  <a:pt x="396" y="251"/>
                  <a:pt x="396" y="251"/>
                  <a:pt x="396" y="251"/>
                </a:cubicBezTo>
                <a:cubicBezTo>
                  <a:pt x="402" y="229"/>
                  <a:pt x="402" y="229"/>
                  <a:pt x="402" y="229"/>
                </a:cubicBezTo>
                <a:cubicBezTo>
                  <a:pt x="373" y="209"/>
                  <a:pt x="373" y="209"/>
                  <a:pt x="373" y="209"/>
                </a:cubicBezTo>
                <a:cubicBezTo>
                  <a:pt x="373" y="209"/>
                  <a:pt x="373" y="209"/>
                  <a:pt x="373" y="209"/>
                </a:cubicBezTo>
                <a:close/>
                <a:moveTo>
                  <a:pt x="166" y="335"/>
                </a:moveTo>
                <a:cubicBezTo>
                  <a:pt x="93" y="316"/>
                  <a:pt x="48" y="241"/>
                  <a:pt x="67" y="167"/>
                </a:cubicBezTo>
                <a:cubicBezTo>
                  <a:pt x="87" y="93"/>
                  <a:pt x="162" y="49"/>
                  <a:pt x="235" y="68"/>
                </a:cubicBezTo>
                <a:cubicBezTo>
                  <a:pt x="309" y="87"/>
                  <a:pt x="354" y="162"/>
                  <a:pt x="335" y="236"/>
                </a:cubicBezTo>
                <a:cubicBezTo>
                  <a:pt x="316" y="310"/>
                  <a:pt x="241" y="354"/>
                  <a:pt x="166" y="335"/>
                </a:cubicBezTo>
                <a:close/>
              </a:path>
            </a:pathLst>
          </a:custGeom>
          <a:solidFill>
            <a:schemeClr val="bg1">
              <a:lumMod val="50000"/>
            </a:schemeClr>
          </a:solidFill>
          <a:ln>
            <a:noFill/>
          </a:ln>
        </p:spPr>
        <p:txBody>
          <a:bodyPr vert="horz" wrap="square" lIns="121920" tIns="60960" rIns="121920" bIns="60960" numCol="1" anchor="t" anchorCtr="0" compatLnSpc="1"/>
          <a:lstStyle/>
          <a:p>
            <a:pPr defTabSz="1219170"/>
            <a:endParaRPr lang="zh-CN" altLang="en-US" sz="2400">
              <a:solidFill>
                <a:srgbClr val="333333"/>
              </a:solidFill>
              <a:latin typeface="Calibri"/>
              <a:ea typeface="宋体" panose="02010600030101010101" pitchFamily="2" charset="-122"/>
            </a:endParaRPr>
          </a:p>
        </p:txBody>
      </p:sp>
      <p:sp>
        <p:nvSpPr>
          <p:cNvPr id="18" name="PA_椭圆 18"/>
          <p:cNvSpPr>
            <a:spLocks noChangeArrowheads="1"/>
          </p:cNvSpPr>
          <p:nvPr>
            <p:custDataLst>
              <p:tags r:id="rId13"/>
            </p:custDataLst>
          </p:nvPr>
        </p:nvSpPr>
        <p:spPr bwMode="auto">
          <a:xfrm>
            <a:off x="6402165" y="3550708"/>
            <a:ext cx="863308" cy="868915"/>
          </a:xfrm>
          <a:prstGeom prst="ellipse">
            <a:avLst/>
          </a:prstGeom>
          <a:solidFill>
            <a:schemeClr val="accent4"/>
          </a:solidFill>
          <a:ln>
            <a:noFill/>
          </a:ln>
        </p:spPr>
        <p:txBody>
          <a:bodyPr vert="horz" wrap="square" lIns="121920" tIns="60960" rIns="121920" bIns="60960" numCol="1" anchor="t" anchorCtr="0" compatLnSpc="1"/>
          <a:lstStyle/>
          <a:p>
            <a:pPr defTabSz="1219170"/>
            <a:endParaRPr lang="zh-CN" altLang="en-US" sz="2400">
              <a:solidFill>
                <a:srgbClr val="333333"/>
              </a:solidFill>
              <a:latin typeface="Calibri"/>
              <a:ea typeface="宋体" panose="02010600030101010101" pitchFamily="2" charset="-122"/>
            </a:endParaRPr>
          </a:p>
        </p:txBody>
      </p:sp>
      <p:sp>
        <p:nvSpPr>
          <p:cNvPr id="19" name="PA_任意多边形 19"/>
          <p:cNvSpPr>
            <a:spLocks noEditPoints="1"/>
          </p:cNvSpPr>
          <p:nvPr>
            <p:custDataLst>
              <p:tags r:id="rId14"/>
            </p:custDataLst>
          </p:nvPr>
        </p:nvSpPr>
        <p:spPr bwMode="auto">
          <a:xfrm>
            <a:off x="7592994" y="3264038"/>
            <a:ext cx="1432913" cy="1442257"/>
          </a:xfrm>
          <a:custGeom>
            <a:avLst/>
            <a:gdLst>
              <a:gd name="T0" fmla="*/ 373 w 402"/>
              <a:gd name="T1" fmla="*/ 209 h 402"/>
              <a:gd name="T2" fmla="*/ 372 w 402"/>
              <a:gd name="T3" fmla="*/ 190 h 402"/>
              <a:gd name="T4" fmla="*/ 401 w 402"/>
              <a:gd name="T5" fmla="*/ 170 h 402"/>
              <a:gd name="T6" fmla="*/ 389 w 402"/>
              <a:gd name="T7" fmla="*/ 124 h 402"/>
              <a:gd name="T8" fmla="*/ 353 w 402"/>
              <a:gd name="T9" fmla="*/ 123 h 402"/>
              <a:gd name="T10" fmla="*/ 344 w 402"/>
              <a:gd name="T11" fmla="*/ 107 h 402"/>
              <a:gd name="T12" fmla="*/ 360 w 402"/>
              <a:gd name="T13" fmla="*/ 74 h 402"/>
              <a:gd name="T14" fmla="*/ 325 w 402"/>
              <a:gd name="T15" fmla="*/ 41 h 402"/>
              <a:gd name="T16" fmla="*/ 293 w 402"/>
              <a:gd name="T17" fmla="*/ 57 h 402"/>
              <a:gd name="T18" fmla="*/ 277 w 402"/>
              <a:gd name="T19" fmla="*/ 48 h 402"/>
              <a:gd name="T20" fmla="*/ 275 w 402"/>
              <a:gd name="T21" fmla="*/ 12 h 402"/>
              <a:gd name="T22" fmla="*/ 251 w 402"/>
              <a:gd name="T23" fmla="*/ 6 h 402"/>
              <a:gd name="T24" fmla="*/ 228 w 402"/>
              <a:gd name="T25" fmla="*/ 0 h 402"/>
              <a:gd name="T26" fmla="*/ 209 w 402"/>
              <a:gd name="T27" fmla="*/ 30 h 402"/>
              <a:gd name="T28" fmla="*/ 190 w 402"/>
              <a:gd name="T29" fmla="*/ 30 h 402"/>
              <a:gd name="T30" fmla="*/ 170 w 402"/>
              <a:gd name="T31" fmla="*/ 1 h 402"/>
              <a:gd name="T32" fmla="*/ 124 w 402"/>
              <a:gd name="T33" fmla="*/ 13 h 402"/>
              <a:gd name="T34" fmla="*/ 122 w 402"/>
              <a:gd name="T35" fmla="*/ 49 h 402"/>
              <a:gd name="T36" fmla="*/ 106 w 402"/>
              <a:gd name="T37" fmla="*/ 59 h 402"/>
              <a:gd name="T38" fmla="*/ 74 w 402"/>
              <a:gd name="T39" fmla="*/ 43 h 402"/>
              <a:gd name="T40" fmla="*/ 41 w 402"/>
              <a:gd name="T41" fmla="*/ 77 h 402"/>
              <a:gd name="T42" fmla="*/ 56 w 402"/>
              <a:gd name="T43" fmla="*/ 109 h 402"/>
              <a:gd name="T44" fmla="*/ 47 w 402"/>
              <a:gd name="T45" fmla="*/ 126 h 402"/>
              <a:gd name="T46" fmla="*/ 12 w 402"/>
              <a:gd name="T47" fmla="*/ 128 h 402"/>
              <a:gd name="T48" fmla="*/ 6 w 402"/>
              <a:gd name="T49" fmla="*/ 151 h 402"/>
              <a:gd name="T50" fmla="*/ 0 w 402"/>
              <a:gd name="T51" fmla="*/ 174 h 402"/>
              <a:gd name="T52" fmla="*/ 30 w 402"/>
              <a:gd name="T53" fmla="*/ 194 h 402"/>
              <a:gd name="T54" fmla="*/ 30 w 402"/>
              <a:gd name="T55" fmla="*/ 212 h 402"/>
              <a:gd name="T56" fmla="*/ 0 w 402"/>
              <a:gd name="T57" fmla="*/ 233 h 402"/>
              <a:gd name="T58" fmla="*/ 13 w 402"/>
              <a:gd name="T59" fmla="*/ 279 h 402"/>
              <a:gd name="T60" fmla="*/ 49 w 402"/>
              <a:gd name="T61" fmla="*/ 280 h 402"/>
              <a:gd name="T62" fmla="*/ 59 w 402"/>
              <a:gd name="T63" fmla="*/ 296 h 402"/>
              <a:gd name="T64" fmla="*/ 43 w 402"/>
              <a:gd name="T65" fmla="*/ 328 h 402"/>
              <a:gd name="T66" fmla="*/ 77 w 402"/>
              <a:gd name="T67" fmla="*/ 362 h 402"/>
              <a:gd name="T68" fmla="*/ 109 w 402"/>
              <a:gd name="T69" fmla="*/ 345 h 402"/>
              <a:gd name="T70" fmla="*/ 125 w 402"/>
              <a:gd name="T71" fmla="*/ 355 h 402"/>
              <a:gd name="T72" fmla="*/ 128 w 402"/>
              <a:gd name="T73" fmla="*/ 390 h 402"/>
              <a:gd name="T74" fmla="*/ 150 w 402"/>
              <a:gd name="T75" fmla="*/ 396 h 402"/>
              <a:gd name="T76" fmla="*/ 174 w 402"/>
              <a:gd name="T77" fmla="*/ 402 h 402"/>
              <a:gd name="T78" fmla="*/ 194 w 402"/>
              <a:gd name="T79" fmla="*/ 373 h 402"/>
              <a:gd name="T80" fmla="*/ 212 w 402"/>
              <a:gd name="T81" fmla="*/ 372 h 402"/>
              <a:gd name="T82" fmla="*/ 232 w 402"/>
              <a:gd name="T83" fmla="*/ 402 h 402"/>
              <a:gd name="T84" fmla="*/ 278 w 402"/>
              <a:gd name="T85" fmla="*/ 389 h 402"/>
              <a:gd name="T86" fmla="*/ 280 w 402"/>
              <a:gd name="T87" fmla="*/ 353 h 402"/>
              <a:gd name="T88" fmla="*/ 296 w 402"/>
              <a:gd name="T89" fmla="*/ 344 h 402"/>
              <a:gd name="T90" fmla="*/ 328 w 402"/>
              <a:gd name="T91" fmla="*/ 360 h 402"/>
              <a:gd name="T92" fmla="*/ 362 w 402"/>
              <a:gd name="T93" fmla="*/ 326 h 402"/>
              <a:gd name="T94" fmla="*/ 345 w 402"/>
              <a:gd name="T95" fmla="*/ 294 h 402"/>
              <a:gd name="T96" fmla="*/ 354 w 402"/>
              <a:gd name="T97" fmla="*/ 277 h 402"/>
              <a:gd name="T98" fmla="*/ 390 w 402"/>
              <a:gd name="T99" fmla="*/ 275 h 402"/>
              <a:gd name="T100" fmla="*/ 396 w 402"/>
              <a:gd name="T101" fmla="*/ 251 h 402"/>
              <a:gd name="T102" fmla="*/ 402 w 402"/>
              <a:gd name="T103" fmla="*/ 229 h 402"/>
              <a:gd name="T104" fmla="*/ 373 w 402"/>
              <a:gd name="T105" fmla="*/ 209 h 402"/>
              <a:gd name="T106" fmla="*/ 373 w 402"/>
              <a:gd name="T107" fmla="*/ 209 h 402"/>
              <a:gd name="T108" fmla="*/ 166 w 402"/>
              <a:gd name="T109" fmla="*/ 335 h 402"/>
              <a:gd name="T110" fmla="*/ 67 w 402"/>
              <a:gd name="T111" fmla="*/ 167 h 402"/>
              <a:gd name="T112" fmla="*/ 235 w 402"/>
              <a:gd name="T113" fmla="*/ 68 h 402"/>
              <a:gd name="T114" fmla="*/ 335 w 402"/>
              <a:gd name="T115" fmla="*/ 236 h 402"/>
              <a:gd name="T116" fmla="*/ 166 w 402"/>
              <a:gd name="T117" fmla="*/ 335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02" h="402">
                <a:moveTo>
                  <a:pt x="373" y="209"/>
                </a:moveTo>
                <a:cubicBezTo>
                  <a:pt x="373" y="203"/>
                  <a:pt x="373" y="197"/>
                  <a:pt x="372" y="190"/>
                </a:cubicBezTo>
                <a:cubicBezTo>
                  <a:pt x="401" y="170"/>
                  <a:pt x="401" y="170"/>
                  <a:pt x="401" y="170"/>
                </a:cubicBezTo>
                <a:cubicBezTo>
                  <a:pt x="389" y="124"/>
                  <a:pt x="389" y="124"/>
                  <a:pt x="389" y="124"/>
                </a:cubicBezTo>
                <a:cubicBezTo>
                  <a:pt x="353" y="123"/>
                  <a:pt x="353" y="123"/>
                  <a:pt x="353" y="123"/>
                </a:cubicBezTo>
                <a:cubicBezTo>
                  <a:pt x="351" y="117"/>
                  <a:pt x="347" y="111"/>
                  <a:pt x="344" y="107"/>
                </a:cubicBezTo>
                <a:cubicBezTo>
                  <a:pt x="360" y="74"/>
                  <a:pt x="360" y="74"/>
                  <a:pt x="360" y="74"/>
                </a:cubicBezTo>
                <a:cubicBezTo>
                  <a:pt x="325" y="41"/>
                  <a:pt x="325" y="41"/>
                  <a:pt x="325" y="41"/>
                </a:cubicBezTo>
                <a:cubicBezTo>
                  <a:pt x="293" y="57"/>
                  <a:pt x="293" y="57"/>
                  <a:pt x="293" y="57"/>
                </a:cubicBezTo>
                <a:cubicBezTo>
                  <a:pt x="288" y="54"/>
                  <a:pt x="282" y="51"/>
                  <a:pt x="277" y="48"/>
                </a:cubicBezTo>
                <a:cubicBezTo>
                  <a:pt x="275" y="12"/>
                  <a:pt x="275" y="12"/>
                  <a:pt x="275" y="12"/>
                </a:cubicBezTo>
                <a:cubicBezTo>
                  <a:pt x="251" y="6"/>
                  <a:pt x="251" y="6"/>
                  <a:pt x="251" y="6"/>
                </a:cubicBezTo>
                <a:cubicBezTo>
                  <a:pt x="228" y="0"/>
                  <a:pt x="228" y="0"/>
                  <a:pt x="228" y="0"/>
                </a:cubicBezTo>
                <a:cubicBezTo>
                  <a:pt x="209" y="30"/>
                  <a:pt x="209" y="30"/>
                  <a:pt x="209" y="30"/>
                </a:cubicBezTo>
                <a:cubicBezTo>
                  <a:pt x="203" y="30"/>
                  <a:pt x="196" y="30"/>
                  <a:pt x="190" y="30"/>
                </a:cubicBezTo>
                <a:cubicBezTo>
                  <a:pt x="170" y="1"/>
                  <a:pt x="170" y="1"/>
                  <a:pt x="170" y="1"/>
                </a:cubicBezTo>
                <a:cubicBezTo>
                  <a:pt x="124" y="13"/>
                  <a:pt x="124" y="13"/>
                  <a:pt x="124" y="13"/>
                </a:cubicBezTo>
                <a:cubicBezTo>
                  <a:pt x="122" y="49"/>
                  <a:pt x="122" y="49"/>
                  <a:pt x="122" y="49"/>
                </a:cubicBezTo>
                <a:cubicBezTo>
                  <a:pt x="116" y="52"/>
                  <a:pt x="111" y="55"/>
                  <a:pt x="106" y="59"/>
                </a:cubicBezTo>
                <a:cubicBezTo>
                  <a:pt x="74" y="43"/>
                  <a:pt x="74" y="43"/>
                  <a:pt x="74" y="43"/>
                </a:cubicBezTo>
                <a:cubicBezTo>
                  <a:pt x="41" y="77"/>
                  <a:pt x="41" y="77"/>
                  <a:pt x="41" y="77"/>
                </a:cubicBezTo>
                <a:cubicBezTo>
                  <a:pt x="56" y="109"/>
                  <a:pt x="56" y="109"/>
                  <a:pt x="56" y="109"/>
                </a:cubicBezTo>
                <a:cubicBezTo>
                  <a:pt x="53" y="114"/>
                  <a:pt x="50" y="120"/>
                  <a:pt x="47" y="126"/>
                </a:cubicBezTo>
                <a:cubicBezTo>
                  <a:pt x="12" y="128"/>
                  <a:pt x="12" y="128"/>
                  <a:pt x="12" y="128"/>
                </a:cubicBezTo>
                <a:cubicBezTo>
                  <a:pt x="6" y="151"/>
                  <a:pt x="6" y="151"/>
                  <a:pt x="6" y="151"/>
                </a:cubicBezTo>
                <a:cubicBezTo>
                  <a:pt x="0" y="174"/>
                  <a:pt x="0" y="174"/>
                  <a:pt x="0" y="174"/>
                </a:cubicBezTo>
                <a:cubicBezTo>
                  <a:pt x="30" y="194"/>
                  <a:pt x="30" y="194"/>
                  <a:pt x="30" y="194"/>
                </a:cubicBezTo>
                <a:cubicBezTo>
                  <a:pt x="30" y="200"/>
                  <a:pt x="30" y="206"/>
                  <a:pt x="30" y="212"/>
                </a:cubicBezTo>
                <a:cubicBezTo>
                  <a:pt x="0" y="233"/>
                  <a:pt x="0" y="233"/>
                  <a:pt x="0" y="233"/>
                </a:cubicBezTo>
                <a:cubicBezTo>
                  <a:pt x="13" y="279"/>
                  <a:pt x="13" y="279"/>
                  <a:pt x="13" y="279"/>
                </a:cubicBezTo>
                <a:cubicBezTo>
                  <a:pt x="49" y="280"/>
                  <a:pt x="49" y="280"/>
                  <a:pt x="49" y="280"/>
                </a:cubicBezTo>
                <a:cubicBezTo>
                  <a:pt x="52" y="286"/>
                  <a:pt x="55" y="291"/>
                  <a:pt x="59" y="296"/>
                </a:cubicBezTo>
                <a:cubicBezTo>
                  <a:pt x="43" y="328"/>
                  <a:pt x="43" y="328"/>
                  <a:pt x="43" y="328"/>
                </a:cubicBezTo>
                <a:cubicBezTo>
                  <a:pt x="77" y="362"/>
                  <a:pt x="77" y="362"/>
                  <a:pt x="77" y="362"/>
                </a:cubicBezTo>
                <a:cubicBezTo>
                  <a:pt x="109" y="345"/>
                  <a:pt x="109" y="345"/>
                  <a:pt x="109" y="345"/>
                </a:cubicBezTo>
                <a:cubicBezTo>
                  <a:pt x="114" y="349"/>
                  <a:pt x="119" y="352"/>
                  <a:pt x="125" y="355"/>
                </a:cubicBezTo>
                <a:cubicBezTo>
                  <a:pt x="128" y="390"/>
                  <a:pt x="128" y="390"/>
                  <a:pt x="128" y="390"/>
                </a:cubicBezTo>
                <a:cubicBezTo>
                  <a:pt x="150" y="396"/>
                  <a:pt x="150" y="396"/>
                  <a:pt x="150" y="396"/>
                </a:cubicBezTo>
                <a:cubicBezTo>
                  <a:pt x="174" y="402"/>
                  <a:pt x="174" y="402"/>
                  <a:pt x="174" y="402"/>
                </a:cubicBezTo>
                <a:cubicBezTo>
                  <a:pt x="194" y="373"/>
                  <a:pt x="194" y="373"/>
                  <a:pt x="194" y="373"/>
                </a:cubicBezTo>
                <a:cubicBezTo>
                  <a:pt x="200" y="373"/>
                  <a:pt x="206" y="373"/>
                  <a:pt x="212" y="372"/>
                </a:cubicBezTo>
                <a:cubicBezTo>
                  <a:pt x="232" y="402"/>
                  <a:pt x="232" y="402"/>
                  <a:pt x="232" y="402"/>
                </a:cubicBezTo>
                <a:cubicBezTo>
                  <a:pt x="278" y="389"/>
                  <a:pt x="278" y="389"/>
                  <a:pt x="278" y="389"/>
                </a:cubicBezTo>
                <a:cubicBezTo>
                  <a:pt x="280" y="353"/>
                  <a:pt x="280" y="353"/>
                  <a:pt x="280" y="353"/>
                </a:cubicBezTo>
                <a:cubicBezTo>
                  <a:pt x="285" y="351"/>
                  <a:pt x="291" y="348"/>
                  <a:pt x="296" y="344"/>
                </a:cubicBezTo>
                <a:cubicBezTo>
                  <a:pt x="328" y="360"/>
                  <a:pt x="328" y="360"/>
                  <a:pt x="328" y="360"/>
                </a:cubicBezTo>
                <a:cubicBezTo>
                  <a:pt x="362" y="326"/>
                  <a:pt x="362" y="326"/>
                  <a:pt x="362" y="326"/>
                </a:cubicBezTo>
                <a:cubicBezTo>
                  <a:pt x="345" y="294"/>
                  <a:pt x="345" y="294"/>
                  <a:pt x="345" y="294"/>
                </a:cubicBezTo>
                <a:cubicBezTo>
                  <a:pt x="349" y="289"/>
                  <a:pt x="352" y="283"/>
                  <a:pt x="354" y="277"/>
                </a:cubicBezTo>
                <a:cubicBezTo>
                  <a:pt x="390" y="275"/>
                  <a:pt x="390" y="275"/>
                  <a:pt x="390" y="275"/>
                </a:cubicBezTo>
                <a:cubicBezTo>
                  <a:pt x="396" y="251"/>
                  <a:pt x="396" y="251"/>
                  <a:pt x="396" y="251"/>
                </a:cubicBezTo>
                <a:cubicBezTo>
                  <a:pt x="402" y="229"/>
                  <a:pt x="402" y="229"/>
                  <a:pt x="402" y="229"/>
                </a:cubicBezTo>
                <a:cubicBezTo>
                  <a:pt x="373" y="209"/>
                  <a:pt x="373" y="209"/>
                  <a:pt x="373" y="209"/>
                </a:cubicBezTo>
                <a:cubicBezTo>
                  <a:pt x="373" y="209"/>
                  <a:pt x="373" y="209"/>
                  <a:pt x="373" y="209"/>
                </a:cubicBezTo>
                <a:close/>
                <a:moveTo>
                  <a:pt x="166" y="335"/>
                </a:moveTo>
                <a:cubicBezTo>
                  <a:pt x="93" y="316"/>
                  <a:pt x="48" y="241"/>
                  <a:pt x="67" y="167"/>
                </a:cubicBezTo>
                <a:cubicBezTo>
                  <a:pt x="87" y="93"/>
                  <a:pt x="162" y="49"/>
                  <a:pt x="235" y="68"/>
                </a:cubicBezTo>
                <a:cubicBezTo>
                  <a:pt x="309" y="87"/>
                  <a:pt x="354" y="162"/>
                  <a:pt x="335" y="236"/>
                </a:cubicBezTo>
                <a:cubicBezTo>
                  <a:pt x="316" y="310"/>
                  <a:pt x="241" y="354"/>
                  <a:pt x="166" y="335"/>
                </a:cubicBezTo>
                <a:close/>
              </a:path>
            </a:pathLst>
          </a:custGeom>
          <a:solidFill>
            <a:schemeClr val="bg1">
              <a:lumMod val="50000"/>
            </a:schemeClr>
          </a:solidFill>
          <a:ln>
            <a:noFill/>
          </a:ln>
        </p:spPr>
        <p:txBody>
          <a:bodyPr vert="horz" wrap="square" lIns="121920" tIns="60960" rIns="121920" bIns="60960" numCol="1" anchor="t" anchorCtr="0" compatLnSpc="1"/>
          <a:lstStyle/>
          <a:p>
            <a:pPr defTabSz="1219170"/>
            <a:endParaRPr lang="zh-CN" altLang="en-US" sz="2400">
              <a:solidFill>
                <a:srgbClr val="333333"/>
              </a:solidFill>
              <a:latin typeface="Calibri"/>
              <a:ea typeface="宋体" panose="02010600030101010101" pitchFamily="2" charset="-122"/>
            </a:endParaRPr>
          </a:p>
        </p:txBody>
      </p:sp>
      <p:sp>
        <p:nvSpPr>
          <p:cNvPr id="20" name="PA_椭圆 20"/>
          <p:cNvSpPr>
            <a:spLocks noChangeArrowheads="1"/>
          </p:cNvSpPr>
          <p:nvPr>
            <p:custDataLst>
              <p:tags r:id="rId15"/>
            </p:custDataLst>
          </p:nvPr>
        </p:nvSpPr>
        <p:spPr bwMode="auto">
          <a:xfrm>
            <a:off x="7877797" y="3550708"/>
            <a:ext cx="863308" cy="868915"/>
          </a:xfrm>
          <a:prstGeom prst="ellipse">
            <a:avLst/>
          </a:prstGeom>
          <a:solidFill>
            <a:schemeClr val="accent5"/>
          </a:solidFill>
          <a:ln>
            <a:noFill/>
          </a:ln>
        </p:spPr>
        <p:txBody>
          <a:bodyPr vert="horz" wrap="square" lIns="121920" tIns="60960" rIns="121920" bIns="60960" numCol="1" anchor="t" anchorCtr="0" compatLnSpc="1"/>
          <a:lstStyle/>
          <a:p>
            <a:pPr defTabSz="1219170"/>
            <a:endParaRPr lang="zh-CN" altLang="en-US" sz="2400">
              <a:solidFill>
                <a:srgbClr val="333333"/>
              </a:solidFill>
              <a:latin typeface="Calibri"/>
              <a:ea typeface="宋体" panose="02010600030101010101" pitchFamily="2" charset="-122"/>
            </a:endParaRPr>
          </a:p>
        </p:txBody>
      </p:sp>
      <p:sp>
        <p:nvSpPr>
          <p:cNvPr id="21" name="PA_任意多边形 21"/>
          <p:cNvSpPr>
            <a:spLocks noEditPoints="1"/>
          </p:cNvSpPr>
          <p:nvPr>
            <p:custDataLst>
              <p:tags r:id="rId16"/>
            </p:custDataLst>
          </p:nvPr>
        </p:nvSpPr>
        <p:spPr bwMode="auto">
          <a:xfrm>
            <a:off x="9620431" y="3823133"/>
            <a:ext cx="320403" cy="327624"/>
          </a:xfrm>
          <a:custGeom>
            <a:avLst/>
            <a:gdLst>
              <a:gd name="T0" fmla="*/ 26 w 90"/>
              <a:gd name="T1" fmla="*/ 19 h 91"/>
              <a:gd name="T2" fmla="*/ 19 w 90"/>
              <a:gd name="T3" fmla="*/ 26 h 91"/>
              <a:gd name="T4" fmla="*/ 18 w 90"/>
              <a:gd name="T5" fmla="*/ 34 h 91"/>
              <a:gd name="T6" fmla="*/ 22 w 90"/>
              <a:gd name="T7" fmla="*/ 29 h 91"/>
              <a:gd name="T8" fmla="*/ 29 w 90"/>
              <a:gd name="T9" fmla="*/ 23 h 91"/>
              <a:gd name="T10" fmla="*/ 33 w 90"/>
              <a:gd name="T11" fmla="*/ 18 h 91"/>
              <a:gd name="T12" fmla="*/ 89 w 90"/>
              <a:gd name="T13" fmla="*/ 84 h 91"/>
              <a:gd name="T14" fmla="*/ 73 w 90"/>
              <a:gd name="T15" fmla="*/ 67 h 91"/>
              <a:gd name="T16" fmla="*/ 82 w 90"/>
              <a:gd name="T17" fmla="*/ 41 h 91"/>
              <a:gd name="T18" fmla="*/ 79 w 90"/>
              <a:gd name="T19" fmla="*/ 25 h 91"/>
              <a:gd name="T20" fmla="*/ 70 w 90"/>
              <a:gd name="T21" fmla="*/ 12 h 91"/>
              <a:gd name="T22" fmla="*/ 41 w 90"/>
              <a:gd name="T23" fmla="*/ 0 h 91"/>
              <a:gd name="T24" fmla="*/ 3 w 90"/>
              <a:gd name="T25" fmla="*/ 25 h 91"/>
              <a:gd name="T26" fmla="*/ 3 w 90"/>
              <a:gd name="T27" fmla="*/ 57 h 91"/>
              <a:gd name="T28" fmla="*/ 12 w 90"/>
              <a:gd name="T29" fmla="*/ 70 h 91"/>
              <a:gd name="T30" fmla="*/ 25 w 90"/>
              <a:gd name="T31" fmla="*/ 79 h 91"/>
              <a:gd name="T32" fmla="*/ 25 w 90"/>
              <a:gd name="T33" fmla="*/ 79 h 91"/>
              <a:gd name="T34" fmla="*/ 57 w 90"/>
              <a:gd name="T35" fmla="*/ 79 h 91"/>
              <a:gd name="T36" fmla="*/ 84 w 90"/>
              <a:gd name="T37" fmla="*/ 89 h 91"/>
              <a:gd name="T38" fmla="*/ 89 w 90"/>
              <a:gd name="T39" fmla="*/ 84 h 91"/>
              <a:gd name="T40" fmla="*/ 65 w 90"/>
              <a:gd name="T41" fmla="*/ 65 h 91"/>
              <a:gd name="T42" fmla="*/ 54 w 90"/>
              <a:gd name="T43" fmla="*/ 72 h 91"/>
              <a:gd name="T44" fmla="*/ 28 w 90"/>
              <a:gd name="T45" fmla="*/ 72 h 91"/>
              <a:gd name="T46" fmla="*/ 17 w 90"/>
              <a:gd name="T47" fmla="*/ 65 h 91"/>
              <a:gd name="T48" fmla="*/ 17 w 90"/>
              <a:gd name="T49" fmla="*/ 65 h 91"/>
              <a:gd name="T50" fmla="*/ 10 w 90"/>
              <a:gd name="T51" fmla="*/ 54 h 91"/>
              <a:gd name="T52" fmla="*/ 10 w 90"/>
              <a:gd name="T53" fmla="*/ 28 h 91"/>
              <a:gd name="T54" fmla="*/ 41 w 90"/>
              <a:gd name="T55" fmla="*/ 7 h 91"/>
              <a:gd name="T56" fmla="*/ 65 w 90"/>
              <a:gd name="T57" fmla="*/ 17 h 91"/>
              <a:gd name="T58" fmla="*/ 72 w 90"/>
              <a:gd name="T59" fmla="*/ 28 h 91"/>
              <a:gd name="T60" fmla="*/ 75 w 90"/>
              <a:gd name="T61" fmla="*/ 41 h 91"/>
              <a:gd name="T62" fmla="*/ 65 w 90"/>
              <a:gd name="T63" fmla="*/ 65 h 91"/>
              <a:gd name="T64" fmla="*/ 65 w 90"/>
              <a:gd name="T65" fmla="*/ 39 h 91"/>
              <a:gd name="T66" fmla="*/ 61 w 90"/>
              <a:gd name="T67" fmla="*/ 50 h 91"/>
              <a:gd name="T68" fmla="*/ 57 w 90"/>
              <a:gd name="T69" fmla="*/ 57 h 91"/>
              <a:gd name="T70" fmla="*/ 41 w 90"/>
              <a:gd name="T71" fmla="*/ 63 h 91"/>
              <a:gd name="T72" fmla="*/ 41 w 90"/>
              <a:gd name="T73" fmla="*/ 68 h 91"/>
              <a:gd name="T74" fmla="*/ 60 w 90"/>
              <a:gd name="T75" fmla="*/ 60 h 91"/>
              <a:gd name="T76" fmla="*/ 66 w 90"/>
              <a:gd name="T77" fmla="*/ 51 h 91"/>
              <a:gd name="T78" fmla="*/ 65 w 90"/>
              <a:gd name="T79" fmla="*/ 39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90" h="91">
                <a:moveTo>
                  <a:pt x="30" y="16"/>
                </a:moveTo>
                <a:cubicBezTo>
                  <a:pt x="29" y="17"/>
                  <a:pt x="27" y="18"/>
                  <a:pt x="26" y="19"/>
                </a:cubicBezTo>
                <a:cubicBezTo>
                  <a:pt x="25" y="20"/>
                  <a:pt x="23" y="21"/>
                  <a:pt x="22" y="22"/>
                </a:cubicBezTo>
                <a:cubicBezTo>
                  <a:pt x="21" y="23"/>
                  <a:pt x="20" y="25"/>
                  <a:pt x="19" y="26"/>
                </a:cubicBezTo>
                <a:cubicBezTo>
                  <a:pt x="18" y="28"/>
                  <a:pt x="17" y="29"/>
                  <a:pt x="16" y="31"/>
                </a:cubicBezTo>
                <a:cubicBezTo>
                  <a:pt x="16" y="32"/>
                  <a:pt x="16" y="33"/>
                  <a:pt x="18" y="34"/>
                </a:cubicBezTo>
                <a:cubicBezTo>
                  <a:pt x="19" y="34"/>
                  <a:pt x="20" y="34"/>
                  <a:pt x="20" y="32"/>
                </a:cubicBezTo>
                <a:cubicBezTo>
                  <a:pt x="21" y="31"/>
                  <a:pt x="22" y="30"/>
                  <a:pt x="22" y="29"/>
                </a:cubicBezTo>
                <a:cubicBezTo>
                  <a:pt x="23" y="28"/>
                  <a:pt x="24" y="26"/>
                  <a:pt x="25" y="25"/>
                </a:cubicBezTo>
                <a:cubicBezTo>
                  <a:pt x="26" y="24"/>
                  <a:pt x="27" y="23"/>
                  <a:pt x="29" y="23"/>
                </a:cubicBezTo>
                <a:cubicBezTo>
                  <a:pt x="30" y="22"/>
                  <a:pt x="31" y="21"/>
                  <a:pt x="32" y="21"/>
                </a:cubicBezTo>
                <a:cubicBezTo>
                  <a:pt x="33" y="20"/>
                  <a:pt x="34" y="19"/>
                  <a:pt x="33" y="18"/>
                </a:cubicBezTo>
                <a:cubicBezTo>
                  <a:pt x="33" y="17"/>
                  <a:pt x="32" y="16"/>
                  <a:pt x="30" y="16"/>
                </a:cubicBezTo>
                <a:close/>
                <a:moveTo>
                  <a:pt x="89" y="84"/>
                </a:moveTo>
                <a:cubicBezTo>
                  <a:pt x="89" y="84"/>
                  <a:pt x="89" y="84"/>
                  <a:pt x="89" y="84"/>
                </a:cubicBezTo>
                <a:cubicBezTo>
                  <a:pt x="73" y="67"/>
                  <a:pt x="73" y="67"/>
                  <a:pt x="73" y="67"/>
                </a:cubicBezTo>
                <a:cubicBezTo>
                  <a:pt x="75" y="64"/>
                  <a:pt x="77" y="61"/>
                  <a:pt x="79" y="57"/>
                </a:cubicBezTo>
                <a:cubicBezTo>
                  <a:pt x="81" y="52"/>
                  <a:pt x="82" y="47"/>
                  <a:pt x="82" y="41"/>
                </a:cubicBezTo>
                <a:cubicBezTo>
                  <a:pt x="82" y="36"/>
                  <a:pt x="81" y="30"/>
                  <a:pt x="79" y="26"/>
                </a:cubicBezTo>
                <a:cubicBezTo>
                  <a:pt x="79" y="25"/>
                  <a:pt x="79" y="25"/>
                  <a:pt x="79" y="25"/>
                </a:cubicBezTo>
                <a:cubicBezTo>
                  <a:pt x="77" y="20"/>
                  <a:pt x="74" y="16"/>
                  <a:pt x="70" y="12"/>
                </a:cubicBezTo>
                <a:cubicBezTo>
                  <a:pt x="70" y="12"/>
                  <a:pt x="70" y="12"/>
                  <a:pt x="70" y="12"/>
                </a:cubicBezTo>
                <a:cubicBezTo>
                  <a:pt x="66" y="8"/>
                  <a:pt x="62" y="5"/>
                  <a:pt x="57" y="3"/>
                </a:cubicBezTo>
                <a:cubicBezTo>
                  <a:pt x="52" y="1"/>
                  <a:pt x="46" y="0"/>
                  <a:pt x="41" y="0"/>
                </a:cubicBezTo>
                <a:cubicBezTo>
                  <a:pt x="29" y="0"/>
                  <a:pt x="19" y="4"/>
                  <a:pt x="12" y="12"/>
                </a:cubicBezTo>
                <a:cubicBezTo>
                  <a:pt x="8" y="16"/>
                  <a:pt x="5" y="20"/>
                  <a:pt x="3" y="25"/>
                </a:cubicBezTo>
                <a:cubicBezTo>
                  <a:pt x="1" y="30"/>
                  <a:pt x="0" y="36"/>
                  <a:pt x="0" y="41"/>
                </a:cubicBezTo>
                <a:cubicBezTo>
                  <a:pt x="0" y="47"/>
                  <a:pt x="1" y="52"/>
                  <a:pt x="3" y="57"/>
                </a:cubicBezTo>
                <a:cubicBezTo>
                  <a:pt x="3" y="57"/>
                  <a:pt x="3" y="57"/>
                  <a:pt x="3" y="57"/>
                </a:cubicBezTo>
                <a:cubicBezTo>
                  <a:pt x="5" y="62"/>
                  <a:pt x="8" y="66"/>
                  <a:pt x="12" y="70"/>
                </a:cubicBezTo>
                <a:cubicBezTo>
                  <a:pt x="12" y="70"/>
                  <a:pt x="12" y="70"/>
                  <a:pt x="12" y="70"/>
                </a:cubicBezTo>
                <a:cubicBezTo>
                  <a:pt x="16" y="74"/>
                  <a:pt x="20" y="77"/>
                  <a:pt x="25" y="79"/>
                </a:cubicBezTo>
                <a:cubicBezTo>
                  <a:pt x="25" y="79"/>
                  <a:pt x="25" y="79"/>
                  <a:pt x="25" y="79"/>
                </a:cubicBezTo>
                <a:cubicBezTo>
                  <a:pt x="25" y="79"/>
                  <a:pt x="25" y="79"/>
                  <a:pt x="25" y="79"/>
                </a:cubicBezTo>
                <a:cubicBezTo>
                  <a:pt x="30" y="81"/>
                  <a:pt x="35" y="82"/>
                  <a:pt x="41" y="82"/>
                </a:cubicBezTo>
                <a:cubicBezTo>
                  <a:pt x="46" y="82"/>
                  <a:pt x="52" y="81"/>
                  <a:pt x="57" y="79"/>
                </a:cubicBezTo>
                <a:cubicBezTo>
                  <a:pt x="61" y="78"/>
                  <a:pt x="64" y="75"/>
                  <a:pt x="67" y="73"/>
                </a:cubicBezTo>
                <a:cubicBezTo>
                  <a:pt x="84" y="89"/>
                  <a:pt x="84" y="89"/>
                  <a:pt x="84" y="89"/>
                </a:cubicBezTo>
                <a:cubicBezTo>
                  <a:pt x="85" y="91"/>
                  <a:pt x="88" y="91"/>
                  <a:pt x="89" y="89"/>
                </a:cubicBezTo>
                <a:cubicBezTo>
                  <a:pt x="90" y="88"/>
                  <a:pt x="90" y="85"/>
                  <a:pt x="89" y="84"/>
                </a:cubicBezTo>
                <a:close/>
                <a:moveTo>
                  <a:pt x="65" y="65"/>
                </a:moveTo>
                <a:cubicBezTo>
                  <a:pt x="65" y="65"/>
                  <a:pt x="65" y="65"/>
                  <a:pt x="65" y="65"/>
                </a:cubicBezTo>
                <a:cubicBezTo>
                  <a:pt x="65" y="65"/>
                  <a:pt x="65" y="65"/>
                  <a:pt x="65" y="65"/>
                </a:cubicBezTo>
                <a:cubicBezTo>
                  <a:pt x="62" y="68"/>
                  <a:pt x="58" y="71"/>
                  <a:pt x="54" y="72"/>
                </a:cubicBezTo>
                <a:cubicBezTo>
                  <a:pt x="50" y="74"/>
                  <a:pt x="45" y="75"/>
                  <a:pt x="41" y="75"/>
                </a:cubicBezTo>
                <a:cubicBezTo>
                  <a:pt x="36" y="75"/>
                  <a:pt x="32" y="74"/>
                  <a:pt x="28" y="72"/>
                </a:cubicBezTo>
                <a:cubicBezTo>
                  <a:pt x="28" y="72"/>
                  <a:pt x="28" y="72"/>
                  <a:pt x="28" y="72"/>
                </a:cubicBezTo>
                <a:cubicBezTo>
                  <a:pt x="24" y="71"/>
                  <a:pt x="20" y="68"/>
                  <a:pt x="17" y="65"/>
                </a:cubicBezTo>
                <a:cubicBezTo>
                  <a:pt x="17" y="65"/>
                  <a:pt x="17" y="65"/>
                  <a:pt x="17" y="65"/>
                </a:cubicBezTo>
                <a:cubicBezTo>
                  <a:pt x="17" y="65"/>
                  <a:pt x="17" y="65"/>
                  <a:pt x="17" y="65"/>
                </a:cubicBezTo>
                <a:cubicBezTo>
                  <a:pt x="14" y="62"/>
                  <a:pt x="11" y="58"/>
                  <a:pt x="10" y="54"/>
                </a:cubicBezTo>
                <a:cubicBezTo>
                  <a:pt x="10" y="54"/>
                  <a:pt x="10" y="54"/>
                  <a:pt x="10" y="54"/>
                </a:cubicBezTo>
                <a:cubicBezTo>
                  <a:pt x="8" y="50"/>
                  <a:pt x="7" y="46"/>
                  <a:pt x="7" y="41"/>
                </a:cubicBezTo>
                <a:cubicBezTo>
                  <a:pt x="7" y="37"/>
                  <a:pt x="8" y="32"/>
                  <a:pt x="10" y="28"/>
                </a:cubicBezTo>
                <a:cubicBezTo>
                  <a:pt x="11" y="24"/>
                  <a:pt x="14" y="20"/>
                  <a:pt x="17" y="17"/>
                </a:cubicBezTo>
                <a:cubicBezTo>
                  <a:pt x="23" y="11"/>
                  <a:pt x="32" y="7"/>
                  <a:pt x="41" y="7"/>
                </a:cubicBezTo>
                <a:cubicBezTo>
                  <a:pt x="45" y="7"/>
                  <a:pt x="50" y="8"/>
                  <a:pt x="54" y="10"/>
                </a:cubicBezTo>
                <a:cubicBezTo>
                  <a:pt x="58" y="12"/>
                  <a:pt x="62" y="14"/>
                  <a:pt x="65" y="17"/>
                </a:cubicBezTo>
                <a:cubicBezTo>
                  <a:pt x="65" y="17"/>
                  <a:pt x="65" y="17"/>
                  <a:pt x="65" y="17"/>
                </a:cubicBezTo>
                <a:cubicBezTo>
                  <a:pt x="68" y="21"/>
                  <a:pt x="70" y="24"/>
                  <a:pt x="72" y="28"/>
                </a:cubicBezTo>
                <a:cubicBezTo>
                  <a:pt x="72" y="28"/>
                  <a:pt x="72" y="28"/>
                  <a:pt x="72" y="28"/>
                </a:cubicBezTo>
                <a:cubicBezTo>
                  <a:pt x="74" y="32"/>
                  <a:pt x="75" y="37"/>
                  <a:pt x="75" y="41"/>
                </a:cubicBezTo>
                <a:cubicBezTo>
                  <a:pt x="75" y="46"/>
                  <a:pt x="74" y="50"/>
                  <a:pt x="72" y="54"/>
                </a:cubicBezTo>
                <a:cubicBezTo>
                  <a:pt x="70" y="58"/>
                  <a:pt x="68" y="62"/>
                  <a:pt x="65" y="65"/>
                </a:cubicBezTo>
                <a:close/>
                <a:moveTo>
                  <a:pt x="65" y="39"/>
                </a:moveTo>
                <a:cubicBezTo>
                  <a:pt x="65" y="39"/>
                  <a:pt x="65" y="39"/>
                  <a:pt x="65" y="39"/>
                </a:cubicBezTo>
                <a:cubicBezTo>
                  <a:pt x="64" y="39"/>
                  <a:pt x="63" y="40"/>
                  <a:pt x="63" y="41"/>
                </a:cubicBezTo>
                <a:cubicBezTo>
                  <a:pt x="63" y="44"/>
                  <a:pt x="62" y="47"/>
                  <a:pt x="61" y="50"/>
                </a:cubicBezTo>
                <a:cubicBezTo>
                  <a:pt x="61" y="50"/>
                  <a:pt x="61" y="50"/>
                  <a:pt x="61" y="50"/>
                </a:cubicBezTo>
                <a:cubicBezTo>
                  <a:pt x="60" y="52"/>
                  <a:pt x="59" y="55"/>
                  <a:pt x="57" y="57"/>
                </a:cubicBezTo>
                <a:cubicBezTo>
                  <a:pt x="54" y="59"/>
                  <a:pt x="52" y="60"/>
                  <a:pt x="49" y="62"/>
                </a:cubicBezTo>
                <a:cubicBezTo>
                  <a:pt x="47" y="63"/>
                  <a:pt x="44" y="63"/>
                  <a:pt x="41" y="63"/>
                </a:cubicBezTo>
                <a:cubicBezTo>
                  <a:pt x="40" y="63"/>
                  <a:pt x="39" y="64"/>
                  <a:pt x="39" y="66"/>
                </a:cubicBezTo>
                <a:cubicBezTo>
                  <a:pt x="39" y="67"/>
                  <a:pt x="40" y="68"/>
                  <a:pt x="41" y="68"/>
                </a:cubicBezTo>
                <a:cubicBezTo>
                  <a:pt x="44" y="68"/>
                  <a:pt x="48" y="67"/>
                  <a:pt x="51" y="66"/>
                </a:cubicBezTo>
                <a:cubicBezTo>
                  <a:pt x="54" y="64"/>
                  <a:pt x="57" y="63"/>
                  <a:pt x="60" y="60"/>
                </a:cubicBezTo>
                <a:cubicBezTo>
                  <a:pt x="62" y="58"/>
                  <a:pt x="64" y="55"/>
                  <a:pt x="66" y="51"/>
                </a:cubicBezTo>
                <a:cubicBezTo>
                  <a:pt x="66" y="51"/>
                  <a:pt x="66" y="51"/>
                  <a:pt x="66" y="51"/>
                </a:cubicBezTo>
                <a:cubicBezTo>
                  <a:pt x="67" y="48"/>
                  <a:pt x="68" y="45"/>
                  <a:pt x="68" y="41"/>
                </a:cubicBezTo>
                <a:cubicBezTo>
                  <a:pt x="68" y="40"/>
                  <a:pt x="67" y="39"/>
                  <a:pt x="65" y="3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1219170"/>
            <a:endParaRPr lang="zh-CN" altLang="en-US" sz="2400">
              <a:solidFill>
                <a:srgbClr val="333333"/>
              </a:solidFill>
              <a:latin typeface="Calibri"/>
              <a:ea typeface="宋体" panose="02010600030101010101" pitchFamily="2" charset="-122"/>
            </a:endParaRPr>
          </a:p>
        </p:txBody>
      </p:sp>
      <p:sp>
        <p:nvSpPr>
          <p:cNvPr id="22" name="PA_任意多边形 22"/>
          <p:cNvSpPr>
            <a:spLocks noEditPoints="1"/>
          </p:cNvSpPr>
          <p:nvPr>
            <p:custDataLst>
              <p:tags r:id="rId17"/>
            </p:custDataLst>
          </p:nvPr>
        </p:nvSpPr>
        <p:spPr bwMode="auto">
          <a:xfrm>
            <a:off x="2231588" y="3816011"/>
            <a:ext cx="350664" cy="338307"/>
          </a:xfrm>
          <a:custGeom>
            <a:avLst/>
            <a:gdLst>
              <a:gd name="T0" fmla="*/ 59 w 98"/>
              <a:gd name="T1" fmla="*/ 0 h 94"/>
              <a:gd name="T2" fmla="*/ 70 w 98"/>
              <a:gd name="T3" fmla="*/ 11 h 94"/>
              <a:gd name="T4" fmla="*/ 79 w 98"/>
              <a:gd name="T5" fmla="*/ 14 h 94"/>
              <a:gd name="T6" fmla="*/ 98 w 98"/>
              <a:gd name="T7" fmla="*/ 34 h 94"/>
              <a:gd name="T8" fmla="*/ 92 w 98"/>
              <a:gd name="T9" fmla="*/ 89 h 94"/>
              <a:gd name="T10" fmla="*/ 19 w 98"/>
              <a:gd name="T11" fmla="*/ 94 h 94"/>
              <a:gd name="T12" fmla="*/ 5 w 98"/>
              <a:gd name="T13" fmla="*/ 88 h 94"/>
              <a:gd name="T14" fmla="*/ 0 w 98"/>
              <a:gd name="T15" fmla="*/ 34 h 94"/>
              <a:gd name="T16" fmla="*/ 19 w 98"/>
              <a:gd name="T17" fmla="*/ 14 h 94"/>
              <a:gd name="T18" fmla="*/ 27 w 98"/>
              <a:gd name="T19" fmla="*/ 11 h 94"/>
              <a:gd name="T20" fmla="*/ 38 w 98"/>
              <a:gd name="T21" fmla="*/ 0 h 94"/>
              <a:gd name="T22" fmla="*/ 69 w 98"/>
              <a:gd name="T23" fmla="*/ 22 h 94"/>
              <a:gd name="T24" fmla="*/ 68 w 98"/>
              <a:gd name="T25" fmla="*/ 22 h 94"/>
              <a:gd name="T26" fmla="*/ 29 w 98"/>
              <a:gd name="T27" fmla="*/ 22 h 94"/>
              <a:gd name="T28" fmla="*/ 11 w 98"/>
              <a:gd name="T29" fmla="*/ 25 h 94"/>
              <a:gd name="T30" fmla="*/ 7 w 98"/>
              <a:gd name="T31" fmla="*/ 34 h 94"/>
              <a:gd name="T32" fmla="*/ 18 w 98"/>
              <a:gd name="T33" fmla="*/ 52 h 94"/>
              <a:gd name="T34" fmla="*/ 20 w 98"/>
              <a:gd name="T35" fmla="*/ 43 h 94"/>
              <a:gd name="T36" fmla="*/ 37 w 98"/>
              <a:gd name="T37" fmla="*/ 43 h 94"/>
              <a:gd name="T38" fmla="*/ 39 w 98"/>
              <a:gd name="T39" fmla="*/ 45 h 94"/>
              <a:gd name="T40" fmla="*/ 59 w 98"/>
              <a:gd name="T41" fmla="*/ 52 h 94"/>
              <a:gd name="T42" fmla="*/ 61 w 98"/>
              <a:gd name="T43" fmla="*/ 43 h 94"/>
              <a:gd name="T44" fmla="*/ 77 w 98"/>
              <a:gd name="T45" fmla="*/ 43 h 94"/>
              <a:gd name="T46" fmla="*/ 80 w 98"/>
              <a:gd name="T47" fmla="*/ 45 h 94"/>
              <a:gd name="T48" fmla="*/ 91 w 98"/>
              <a:gd name="T49" fmla="*/ 52 h 94"/>
              <a:gd name="T50" fmla="*/ 87 w 98"/>
              <a:gd name="T51" fmla="*/ 25 h 94"/>
              <a:gd name="T52" fmla="*/ 69 w 98"/>
              <a:gd name="T53" fmla="*/ 22 h 94"/>
              <a:gd name="T54" fmla="*/ 32 w 98"/>
              <a:gd name="T55" fmla="*/ 14 h 94"/>
              <a:gd name="T56" fmla="*/ 66 w 98"/>
              <a:gd name="T57" fmla="*/ 11 h 94"/>
              <a:gd name="T58" fmla="*/ 59 w 98"/>
              <a:gd name="T59" fmla="*/ 4 h 94"/>
              <a:gd name="T60" fmla="*/ 34 w 98"/>
              <a:gd name="T61" fmla="*/ 6 h 94"/>
              <a:gd name="T62" fmla="*/ 32 w 98"/>
              <a:gd name="T63" fmla="*/ 14 h 94"/>
              <a:gd name="T64" fmla="*/ 7 w 98"/>
              <a:gd name="T65" fmla="*/ 57 h 94"/>
              <a:gd name="T66" fmla="*/ 11 w 98"/>
              <a:gd name="T67" fmla="*/ 83 h 94"/>
              <a:gd name="T68" fmla="*/ 19 w 98"/>
              <a:gd name="T69" fmla="*/ 87 h 94"/>
              <a:gd name="T70" fmla="*/ 87 w 98"/>
              <a:gd name="T71" fmla="*/ 83 h 94"/>
              <a:gd name="T72" fmla="*/ 91 w 98"/>
              <a:gd name="T73" fmla="*/ 57 h 94"/>
              <a:gd name="T74" fmla="*/ 80 w 98"/>
              <a:gd name="T75" fmla="*/ 63 h 94"/>
              <a:gd name="T76" fmla="*/ 77 w 98"/>
              <a:gd name="T77" fmla="*/ 66 h 94"/>
              <a:gd name="T78" fmla="*/ 59 w 98"/>
              <a:gd name="T79" fmla="*/ 63 h 94"/>
              <a:gd name="T80" fmla="*/ 59 w 98"/>
              <a:gd name="T81" fmla="*/ 57 h 94"/>
              <a:gd name="T82" fmla="*/ 39 w 98"/>
              <a:gd name="T83" fmla="*/ 63 h 94"/>
              <a:gd name="T84" fmla="*/ 36 w 98"/>
              <a:gd name="T85" fmla="*/ 66 h 94"/>
              <a:gd name="T86" fmla="*/ 18 w 98"/>
              <a:gd name="T87" fmla="*/ 63 h 94"/>
              <a:gd name="T88" fmla="*/ 18 w 98"/>
              <a:gd name="T89" fmla="*/ 57 h 94"/>
              <a:gd name="T90" fmla="*/ 34 w 98"/>
              <a:gd name="T91" fmla="*/ 48 h 94"/>
              <a:gd name="T92" fmla="*/ 23 w 98"/>
              <a:gd name="T93" fmla="*/ 48 h 94"/>
              <a:gd name="T94" fmla="*/ 23 w 98"/>
              <a:gd name="T95" fmla="*/ 54 h 94"/>
              <a:gd name="T96" fmla="*/ 23 w 98"/>
              <a:gd name="T97" fmla="*/ 61 h 94"/>
              <a:gd name="T98" fmla="*/ 34 w 98"/>
              <a:gd name="T99" fmla="*/ 54 h 94"/>
              <a:gd name="T100" fmla="*/ 34 w 98"/>
              <a:gd name="T101" fmla="*/ 54 h 94"/>
              <a:gd name="T102" fmla="*/ 75 w 98"/>
              <a:gd name="T103" fmla="*/ 48 h 94"/>
              <a:gd name="T104" fmla="*/ 64 w 98"/>
              <a:gd name="T105" fmla="*/ 48 h 94"/>
              <a:gd name="T106" fmla="*/ 64 w 98"/>
              <a:gd name="T107" fmla="*/ 54 h 94"/>
              <a:gd name="T108" fmla="*/ 64 w 98"/>
              <a:gd name="T109" fmla="*/ 61 h 94"/>
              <a:gd name="T110" fmla="*/ 75 w 98"/>
              <a:gd name="T111" fmla="*/ 54 h 94"/>
              <a:gd name="T112" fmla="*/ 75 w 98"/>
              <a:gd name="T113" fmla="*/ 54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98" h="94">
                <a:moveTo>
                  <a:pt x="38" y="0"/>
                </a:moveTo>
                <a:cubicBezTo>
                  <a:pt x="59" y="0"/>
                  <a:pt x="59" y="0"/>
                  <a:pt x="59" y="0"/>
                </a:cubicBezTo>
                <a:cubicBezTo>
                  <a:pt x="62" y="0"/>
                  <a:pt x="65" y="1"/>
                  <a:pt x="67" y="3"/>
                </a:cubicBezTo>
                <a:cubicBezTo>
                  <a:pt x="69" y="5"/>
                  <a:pt x="70" y="8"/>
                  <a:pt x="70" y="11"/>
                </a:cubicBezTo>
                <a:cubicBezTo>
                  <a:pt x="70" y="14"/>
                  <a:pt x="70" y="14"/>
                  <a:pt x="70" y="14"/>
                </a:cubicBezTo>
                <a:cubicBezTo>
                  <a:pt x="79" y="14"/>
                  <a:pt x="79" y="14"/>
                  <a:pt x="79" y="14"/>
                </a:cubicBezTo>
                <a:cubicBezTo>
                  <a:pt x="84" y="14"/>
                  <a:pt x="89" y="16"/>
                  <a:pt x="92" y="20"/>
                </a:cubicBezTo>
                <a:cubicBezTo>
                  <a:pt x="96" y="24"/>
                  <a:pt x="98" y="28"/>
                  <a:pt x="98" y="34"/>
                </a:cubicBezTo>
                <a:cubicBezTo>
                  <a:pt x="98" y="75"/>
                  <a:pt x="98" y="75"/>
                  <a:pt x="98" y="75"/>
                </a:cubicBezTo>
                <a:cubicBezTo>
                  <a:pt x="98" y="80"/>
                  <a:pt x="96" y="85"/>
                  <a:pt x="92" y="89"/>
                </a:cubicBezTo>
                <a:cubicBezTo>
                  <a:pt x="89" y="92"/>
                  <a:pt x="84" y="94"/>
                  <a:pt x="79" y="94"/>
                </a:cubicBezTo>
                <a:cubicBezTo>
                  <a:pt x="19" y="94"/>
                  <a:pt x="19" y="94"/>
                  <a:pt x="19" y="94"/>
                </a:cubicBezTo>
                <a:cubicBezTo>
                  <a:pt x="14" y="94"/>
                  <a:pt x="9" y="92"/>
                  <a:pt x="5" y="89"/>
                </a:cubicBezTo>
                <a:cubicBezTo>
                  <a:pt x="5" y="88"/>
                  <a:pt x="5" y="88"/>
                  <a:pt x="5" y="88"/>
                </a:cubicBezTo>
                <a:cubicBezTo>
                  <a:pt x="2" y="85"/>
                  <a:pt x="0" y="80"/>
                  <a:pt x="0" y="75"/>
                </a:cubicBezTo>
                <a:cubicBezTo>
                  <a:pt x="0" y="34"/>
                  <a:pt x="0" y="34"/>
                  <a:pt x="0" y="34"/>
                </a:cubicBezTo>
                <a:cubicBezTo>
                  <a:pt x="0" y="28"/>
                  <a:pt x="2" y="24"/>
                  <a:pt x="5" y="20"/>
                </a:cubicBezTo>
                <a:cubicBezTo>
                  <a:pt x="9" y="16"/>
                  <a:pt x="14" y="14"/>
                  <a:pt x="19" y="14"/>
                </a:cubicBezTo>
                <a:cubicBezTo>
                  <a:pt x="27" y="14"/>
                  <a:pt x="27" y="14"/>
                  <a:pt x="27" y="14"/>
                </a:cubicBezTo>
                <a:cubicBezTo>
                  <a:pt x="27" y="11"/>
                  <a:pt x="27" y="11"/>
                  <a:pt x="27" y="11"/>
                </a:cubicBezTo>
                <a:cubicBezTo>
                  <a:pt x="27" y="8"/>
                  <a:pt x="29" y="5"/>
                  <a:pt x="31" y="3"/>
                </a:cubicBezTo>
                <a:cubicBezTo>
                  <a:pt x="33" y="1"/>
                  <a:pt x="35" y="0"/>
                  <a:pt x="38" y="0"/>
                </a:cubicBezTo>
                <a:close/>
                <a:moveTo>
                  <a:pt x="69" y="22"/>
                </a:moveTo>
                <a:cubicBezTo>
                  <a:pt x="69" y="22"/>
                  <a:pt x="69" y="22"/>
                  <a:pt x="69" y="22"/>
                </a:cubicBezTo>
                <a:cubicBezTo>
                  <a:pt x="68" y="22"/>
                  <a:pt x="68" y="22"/>
                  <a:pt x="68" y="22"/>
                </a:cubicBezTo>
                <a:cubicBezTo>
                  <a:pt x="68" y="22"/>
                  <a:pt x="68" y="22"/>
                  <a:pt x="68" y="22"/>
                </a:cubicBezTo>
                <a:cubicBezTo>
                  <a:pt x="30" y="22"/>
                  <a:pt x="30" y="22"/>
                  <a:pt x="30" y="22"/>
                </a:cubicBezTo>
                <a:cubicBezTo>
                  <a:pt x="29" y="22"/>
                  <a:pt x="29" y="22"/>
                  <a:pt x="29" y="22"/>
                </a:cubicBezTo>
                <a:cubicBezTo>
                  <a:pt x="19" y="22"/>
                  <a:pt x="19" y="22"/>
                  <a:pt x="19" y="22"/>
                </a:cubicBezTo>
                <a:cubicBezTo>
                  <a:pt x="16" y="22"/>
                  <a:pt x="13" y="23"/>
                  <a:pt x="11" y="25"/>
                </a:cubicBezTo>
                <a:cubicBezTo>
                  <a:pt x="11" y="25"/>
                  <a:pt x="11" y="25"/>
                  <a:pt x="11" y="25"/>
                </a:cubicBezTo>
                <a:cubicBezTo>
                  <a:pt x="9" y="28"/>
                  <a:pt x="7" y="31"/>
                  <a:pt x="7" y="34"/>
                </a:cubicBezTo>
                <a:cubicBezTo>
                  <a:pt x="7" y="52"/>
                  <a:pt x="7" y="52"/>
                  <a:pt x="7" y="52"/>
                </a:cubicBezTo>
                <a:cubicBezTo>
                  <a:pt x="18" y="52"/>
                  <a:pt x="18" y="52"/>
                  <a:pt x="18" y="52"/>
                </a:cubicBezTo>
                <a:cubicBezTo>
                  <a:pt x="18" y="45"/>
                  <a:pt x="18" y="45"/>
                  <a:pt x="18" y="45"/>
                </a:cubicBezTo>
                <a:cubicBezTo>
                  <a:pt x="18" y="44"/>
                  <a:pt x="19" y="43"/>
                  <a:pt x="20" y="43"/>
                </a:cubicBezTo>
                <a:cubicBezTo>
                  <a:pt x="20" y="43"/>
                  <a:pt x="20" y="43"/>
                  <a:pt x="20" y="43"/>
                </a:cubicBezTo>
                <a:cubicBezTo>
                  <a:pt x="37" y="43"/>
                  <a:pt x="37" y="43"/>
                  <a:pt x="37" y="43"/>
                </a:cubicBezTo>
                <a:cubicBezTo>
                  <a:pt x="38" y="43"/>
                  <a:pt x="39" y="44"/>
                  <a:pt x="39" y="45"/>
                </a:cubicBezTo>
                <a:cubicBezTo>
                  <a:pt x="39" y="45"/>
                  <a:pt x="39" y="45"/>
                  <a:pt x="39" y="45"/>
                </a:cubicBezTo>
                <a:cubicBezTo>
                  <a:pt x="39" y="52"/>
                  <a:pt x="39" y="52"/>
                  <a:pt x="39" y="52"/>
                </a:cubicBezTo>
                <a:cubicBezTo>
                  <a:pt x="59" y="52"/>
                  <a:pt x="59" y="52"/>
                  <a:pt x="59" y="52"/>
                </a:cubicBezTo>
                <a:cubicBezTo>
                  <a:pt x="59" y="45"/>
                  <a:pt x="59" y="45"/>
                  <a:pt x="59" y="45"/>
                </a:cubicBezTo>
                <a:cubicBezTo>
                  <a:pt x="59" y="44"/>
                  <a:pt x="60" y="43"/>
                  <a:pt x="61" y="43"/>
                </a:cubicBezTo>
                <a:cubicBezTo>
                  <a:pt x="61" y="43"/>
                  <a:pt x="61" y="43"/>
                  <a:pt x="61" y="43"/>
                </a:cubicBezTo>
                <a:cubicBezTo>
                  <a:pt x="77" y="43"/>
                  <a:pt x="77" y="43"/>
                  <a:pt x="77" y="43"/>
                </a:cubicBezTo>
                <a:cubicBezTo>
                  <a:pt x="79" y="43"/>
                  <a:pt x="80" y="44"/>
                  <a:pt x="80" y="45"/>
                </a:cubicBezTo>
                <a:cubicBezTo>
                  <a:pt x="80" y="45"/>
                  <a:pt x="80" y="45"/>
                  <a:pt x="80" y="45"/>
                </a:cubicBezTo>
                <a:cubicBezTo>
                  <a:pt x="80" y="52"/>
                  <a:pt x="80" y="52"/>
                  <a:pt x="80" y="52"/>
                </a:cubicBezTo>
                <a:cubicBezTo>
                  <a:pt x="91" y="52"/>
                  <a:pt x="91" y="52"/>
                  <a:pt x="91" y="52"/>
                </a:cubicBezTo>
                <a:cubicBezTo>
                  <a:pt x="91" y="34"/>
                  <a:pt x="91" y="34"/>
                  <a:pt x="91" y="34"/>
                </a:cubicBezTo>
                <a:cubicBezTo>
                  <a:pt x="91" y="31"/>
                  <a:pt x="89" y="28"/>
                  <a:pt x="87" y="25"/>
                </a:cubicBezTo>
                <a:cubicBezTo>
                  <a:pt x="85" y="23"/>
                  <a:pt x="82" y="22"/>
                  <a:pt x="79" y="22"/>
                </a:cubicBezTo>
                <a:cubicBezTo>
                  <a:pt x="69" y="22"/>
                  <a:pt x="69" y="22"/>
                  <a:pt x="69" y="22"/>
                </a:cubicBezTo>
                <a:close/>
                <a:moveTo>
                  <a:pt x="32" y="14"/>
                </a:moveTo>
                <a:cubicBezTo>
                  <a:pt x="32" y="14"/>
                  <a:pt x="32" y="14"/>
                  <a:pt x="32" y="14"/>
                </a:cubicBezTo>
                <a:cubicBezTo>
                  <a:pt x="66" y="14"/>
                  <a:pt x="66" y="14"/>
                  <a:pt x="66" y="14"/>
                </a:cubicBezTo>
                <a:cubicBezTo>
                  <a:pt x="66" y="11"/>
                  <a:pt x="66" y="11"/>
                  <a:pt x="66" y="11"/>
                </a:cubicBezTo>
                <a:cubicBezTo>
                  <a:pt x="66" y="9"/>
                  <a:pt x="65" y="7"/>
                  <a:pt x="64" y="6"/>
                </a:cubicBezTo>
                <a:cubicBezTo>
                  <a:pt x="63" y="5"/>
                  <a:pt x="61" y="4"/>
                  <a:pt x="59" y="4"/>
                </a:cubicBezTo>
                <a:cubicBezTo>
                  <a:pt x="38" y="4"/>
                  <a:pt x="38" y="4"/>
                  <a:pt x="38" y="4"/>
                </a:cubicBezTo>
                <a:cubicBezTo>
                  <a:pt x="37" y="4"/>
                  <a:pt x="35" y="5"/>
                  <a:pt x="34" y="6"/>
                </a:cubicBezTo>
                <a:cubicBezTo>
                  <a:pt x="33" y="7"/>
                  <a:pt x="32" y="9"/>
                  <a:pt x="32" y="11"/>
                </a:cubicBezTo>
                <a:cubicBezTo>
                  <a:pt x="32" y="14"/>
                  <a:pt x="32" y="14"/>
                  <a:pt x="32" y="14"/>
                </a:cubicBezTo>
                <a:close/>
                <a:moveTo>
                  <a:pt x="7" y="57"/>
                </a:moveTo>
                <a:cubicBezTo>
                  <a:pt x="7" y="57"/>
                  <a:pt x="7" y="57"/>
                  <a:pt x="7" y="57"/>
                </a:cubicBezTo>
                <a:cubicBezTo>
                  <a:pt x="7" y="75"/>
                  <a:pt x="7" y="75"/>
                  <a:pt x="7" y="75"/>
                </a:cubicBezTo>
                <a:cubicBezTo>
                  <a:pt x="7" y="78"/>
                  <a:pt x="8" y="81"/>
                  <a:pt x="11" y="83"/>
                </a:cubicBezTo>
                <a:cubicBezTo>
                  <a:pt x="11" y="83"/>
                  <a:pt x="11" y="83"/>
                  <a:pt x="11" y="83"/>
                </a:cubicBezTo>
                <a:cubicBezTo>
                  <a:pt x="13" y="85"/>
                  <a:pt x="16" y="87"/>
                  <a:pt x="19" y="87"/>
                </a:cubicBezTo>
                <a:cubicBezTo>
                  <a:pt x="79" y="87"/>
                  <a:pt x="79" y="87"/>
                  <a:pt x="79" y="87"/>
                </a:cubicBezTo>
                <a:cubicBezTo>
                  <a:pt x="82" y="87"/>
                  <a:pt x="85" y="85"/>
                  <a:pt x="87" y="83"/>
                </a:cubicBezTo>
                <a:cubicBezTo>
                  <a:pt x="89" y="81"/>
                  <a:pt x="91" y="78"/>
                  <a:pt x="91" y="75"/>
                </a:cubicBezTo>
                <a:cubicBezTo>
                  <a:pt x="91" y="57"/>
                  <a:pt x="91" y="57"/>
                  <a:pt x="91" y="57"/>
                </a:cubicBezTo>
                <a:cubicBezTo>
                  <a:pt x="80" y="57"/>
                  <a:pt x="80" y="57"/>
                  <a:pt x="80" y="57"/>
                </a:cubicBezTo>
                <a:cubicBezTo>
                  <a:pt x="80" y="63"/>
                  <a:pt x="80" y="63"/>
                  <a:pt x="80" y="63"/>
                </a:cubicBezTo>
                <a:cubicBezTo>
                  <a:pt x="80" y="65"/>
                  <a:pt x="79" y="66"/>
                  <a:pt x="77" y="66"/>
                </a:cubicBezTo>
                <a:cubicBezTo>
                  <a:pt x="77" y="66"/>
                  <a:pt x="77" y="66"/>
                  <a:pt x="77" y="66"/>
                </a:cubicBezTo>
                <a:cubicBezTo>
                  <a:pt x="61" y="66"/>
                  <a:pt x="61" y="66"/>
                  <a:pt x="61" y="66"/>
                </a:cubicBezTo>
                <a:cubicBezTo>
                  <a:pt x="60" y="66"/>
                  <a:pt x="59" y="65"/>
                  <a:pt x="59" y="63"/>
                </a:cubicBezTo>
                <a:cubicBezTo>
                  <a:pt x="59" y="63"/>
                  <a:pt x="59" y="63"/>
                  <a:pt x="59" y="63"/>
                </a:cubicBezTo>
                <a:cubicBezTo>
                  <a:pt x="59" y="57"/>
                  <a:pt x="59" y="57"/>
                  <a:pt x="59" y="57"/>
                </a:cubicBezTo>
                <a:cubicBezTo>
                  <a:pt x="39" y="57"/>
                  <a:pt x="39" y="57"/>
                  <a:pt x="39" y="57"/>
                </a:cubicBezTo>
                <a:cubicBezTo>
                  <a:pt x="39" y="63"/>
                  <a:pt x="39" y="63"/>
                  <a:pt x="39" y="63"/>
                </a:cubicBezTo>
                <a:cubicBezTo>
                  <a:pt x="39" y="65"/>
                  <a:pt x="38" y="66"/>
                  <a:pt x="37" y="66"/>
                </a:cubicBezTo>
                <a:cubicBezTo>
                  <a:pt x="36" y="66"/>
                  <a:pt x="36" y="66"/>
                  <a:pt x="36" y="66"/>
                </a:cubicBezTo>
                <a:cubicBezTo>
                  <a:pt x="20" y="66"/>
                  <a:pt x="20" y="66"/>
                  <a:pt x="20" y="66"/>
                </a:cubicBezTo>
                <a:cubicBezTo>
                  <a:pt x="19" y="66"/>
                  <a:pt x="18" y="65"/>
                  <a:pt x="18" y="63"/>
                </a:cubicBezTo>
                <a:cubicBezTo>
                  <a:pt x="18" y="63"/>
                  <a:pt x="18" y="63"/>
                  <a:pt x="18" y="63"/>
                </a:cubicBezTo>
                <a:cubicBezTo>
                  <a:pt x="18" y="57"/>
                  <a:pt x="18" y="57"/>
                  <a:pt x="18" y="57"/>
                </a:cubicBezTo>
                <a:cubicBezTo>
                  <a:pt x="7" y="57"/>
                  <a:pt x="7" y="57"/>
                  <a:pt x="7" y="57"/>
                </a:cubicBezTo>
                <a:close/>
                <a:moveTo>
                  <a:pt x="34" y="48"/>
                </a:moveTo>
                <a:cubicBezTo>
                  <a:pt x="34" y="48"/>
                  <a:pt x="34" y="48"/>
                  <a:pt x="34" y="48"/>
                </a:cubicBezTo>
                <a:cubicBezTo>
                  <a:pt x="23" y="48"/>
                  <a:pt x="23" y="48"/>
                  <a:pt x="23" y="48"/>
                </a:cubicBezTo>
                <a:cubicBezTo>
                  <a:pt x="23" y="54"/>
                  <a:pt x="23" y="54"/>
                  <a:pt x="23" y="54"/>
                </a:cubicBezTo>
                <a:cubicBezTo>
                  <a:pt x="23" y="54"/>
                  <a:pt x="23" y="54"/>
                  <a:pt x="23" y="54"/>
                </a:cubicBezTo>
                <a:cubicBezTo>
                  <a:pt x="23" y="54"/>
                  <a:pt x="23" y="54"/>
                  <a:pt x="23" y="54"/>
                </a:cubicBezTo>
                <a:cubicBezTo>
                  <a:pt x="23" y="61"/>
                  <a:pt x="23" y="61"/>
                  <a:pt x="23" y="61"/>
                </a:cubicBezTo>
                <a:cubicBezTo>
                  <a:pt x="34" y="61"/>
                  <a:pt x="34" y="61"/>
                  <a:pt x="34" y="61"/>
                </a:cubicBezTo>
                <a:cubicBezTo>
                  <a:pt x="34" y="54"/>
                  <a:pt x="34" y="54"/>
                  <a:pt x="34" y="54"/>
                </a:cubicBezTo>
                <a:cubicBezTo>
                  <a:pt x="34" y="54"/>
                  <a:pt x="34" y="54"/>
                  <a:pt x="34" y="54"/>
                </a:cubicBezTo>
                <a:cubicBezTo>
                  <a:pt x="34" y="54"/>
                  <a:pt x="34" y="54"/>
                  <a:pt x="34" y="54"/>
                </a:cubicBezTo>
                <a:cubicBezTo>
                  <a:pt x="34" y="48"/>
                  <a:pt x="34" y="48"/>
                  <a:pt x="34" y="48"/>
                </a:cubicBezTo>
                <a:close/>
                <a:moveTo>
                  <a:pt x="75" y="48"/>
                </a:moveTo>
                <a:cubicBezTo>
                  <a:pt x="75" y="48"/>
                  <a:pt x="75" y="48"/>
                  <a:pt x="75" y="48"/>
                </a:cubicBezTo>
                <a:cubicBezTo>
                  <a:pt x="64" y="48"/>
                  <a:pt x="64" y="48"/>
                  <a:pt x="64" y="48"/>
                </a:cubicBezTo>
                <a:cubicBezTo>
                  <a:pt x="64" y="54"/>
                  <a:pt x="64" y="54"/>
                  <a:pt x="64" y="54"/>
                </a:cubicBezTo>
                <a:cubicBezTo>
                  <a:pt x="64" y="54"/>
                  <a:pt x="64" y="54"/>
                  <a:pt x="64" y="54"/>
                </a:cubicBezTo>
                <a:cubicBezTo>
                  <a:pt x="64" y="54"/>
                  <a:pt x="64" y="54"/>
                  <a:pt x="64" y="54"/>
                </a:cubicBezTo>
                <a:cubicBezTo>
                  <a:pt x="64" y="61"/>
                  <a:pt x="64" y="61"/>
                  <a:pt x="64" y="61"/>
                </a:cubicBezTo>
                <a:cubicBezTo>
                  <a:pt x="75" y="61"/>
                  <a:pt x="75" y="61"/>
                  <a:pt x="75" y="61"/>
                </a:cubicBezTo>
                <a:cubicBezTo>
                  <a:pt x="75" y="54"/>
                  <a:pt x="75" y="54"/>
                  <a:pt x="75" y="54"/>
                </a:cubicBezTo>
                <a:cubicBezTo>
                  <a:pt x="75" y="54"/>
                  <a:pt x="75" y="54"/>
                  <a:pt x="75" y="54"/>
                </a:cubicBezTo>
                <a:cubicBezTo>
                  <a:pt x="75" y="54"/>
                  <a:pt x="75" y="54"/>
                  <a:pt x="75" y="54"/>
                </a:cubicBezTo>
                <a:cubicBezTo>
                  <a:pt x="75" y="48"/>
                  <a:pt x="75" y="48"/>
                  <a:pt x="75" y="48"/>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1219170"/>
            <a:endParaRPr lang="zh-CN" altLang="en-US" sz="2400">
              <a:solidFill>
                <a:srgbClr val="333333"/>
              </a:solidFill>
              <a:latin typeface="Calibri"/>
              <a:ea typeface="宋体" panose="02010600030101010101" pitchFamily="2" charset="-122"/>
            </a:endParaRPr>
          </a:p>
        </p:txBody>
      </p:sp>
      <p:sp>
        <p:nvSpPr>
          <p:cNvPr id="23" name="PA_任意多边形 23"/>
          <p:cNvSpPr>
            <a:spLocks noEditPoints="1"/>
          </p:cNvSpPr>
          <p:nvPr>
            <p:custDataLst>
              <p:tags r:id="rId18"/>
            </p:custDataLst>
          </p:nvPr>
        </p:nvSpPr>
        <p:spPr bwMode="auto">
          <a:xfrm>
            <a:off x="8162597" y="3812450"/>
            <a:ext cx="288363" cy="345429"/>
          </a:xfrm>
          <a:custGeom>
            <a:avLst/>
            <a:gdLst>
              <a:gd name="T0" fmla="*/ 72 w 81"/>
              <a:gd name="T1" fmla="*/ 1 h 96"/>
              <a:gd name="T2" fmla="*/ 70 w 81"/>
              <a:gd name="T3" fmla="*/ 7 h 96"/>
              <a:gd name="T4" fmla="*/ 81 w 81"/>
              <a:gd name="T5" fmla="*/ 36 h 96"/>
              <a:gd name="T6" fmla="*/ 68 w 81"/>
              <a:gd name="T7" fmla="*/ 68 h 96"/>
              <a:gd name="T8" fmla="*/ 54 w 81"/>
              <a:gd name="T9" fmla="*/ 78 h 96"/>
              <a:gd name="T10" fmla="*/ 40 w 81"/>
              <a:gd name="T11" fmla="*/ 81 h 96"/>
              <a:gd name="T12" fmla="*/ 55 w 81"/>
              <a:gd name="T13" fmla="*/ 88 h 96"/>
              <a:gd name="T14" fmla="*/ 55 w 81"/>
              <a:gd name="T15" fmla="*/ 96 h 96"/>
              <a:gd name="T16" fmla="*/ 37 w 81"/>
              <a:gd name="T17" fmla="*/ 96 h 96"/>
              <a:gd name="T18" fmla="*/ 18 w 81"/>
              <a:gd name="T19" fmla="*/ 96 h 96"/>
              <a:gd name="T20" fmla="*/ 18 w 81"/>
              <a:gd name="T21" fmla="*/ 88 h 96"/>
              <a:gd name="T22" fmla="*/ 33 w 81"/>
              <a:gd name="T23" fmla="*/ 81 h 96"/>
              <a:gd name="T24" fmla="*/ 20 w 81"/>
              <a:gd name="T25" fmla="*/ 78 h 96"/>
              <a:gd name="T26" fmla="*/ 7 w 81"/>
              <a:gd name="T27" fmla="*/ 69 h 96"/>
              <a:gd name="T28" fmla="*/ 1 w 81"/>
              <a:gd name="T29" fmla="*/ 72 h 96"/>
              <a:gd name="T30" fmla="*/ 10 w 81"/>
              <a:gd name="T31" fmla="*/ 60 h 96"/>
              <a:gd name="T32" fmla="*/ 11 w 81"/>
              <a:gd name="T33" fmla="*/ 11 h 96"/>
              <a:gd name="T34" fmla="*/ 37 w 81"/>
              <a:gd name="T35" fmla="*/ 0 h 96"/>
              <a:gd name="T36" fmla="*/ 65 w 81"/>
              <a:gd name="T37" fmla="*/ 5 h 96"/>
              <a:gd name="T38" fmla="*/ 65 w 81"/>
              <a:gd name="T39" fmla="*/ 5 h 96"/>
              <a:gd name="T40" fmla="*/ 69 w 81"/>
              <a:gd name="T41" fmla="*/ 1 h 96"/>
              <a:gd name="T42" fmla="*/ 67 w 81"/>
              <a:gd name="T43" fmla="*/ 10 h 96"/>
              <a:gd name="T44" fmla="*/ 73 w 81"/>
              <a:gd name="T45" fmla="*/ 36 h 96"/>
              <a:gd name="T46" fmla="*/ 62 w 81"/>
              <a:gd name="T47" fmla="*/ 62 h 96"/>
              <a:gd name="T48" fmla="*/ 13 w 81"/>
              <a:gd name="T49" fmla="*/ 64 h 96"/>
              <a:gd name="T50" fmla="*/ 21 w 81"/>
              <a:gd name="T51" fmla="*/ 73 h 96"/>
              <a:gd name="T52" fmla="*/ 52 w 81"/>
              <a:gd name="T53" fmla="*/ 73 h 96"/>
              <a:gd name="T54" fmla="*/ 65 w 81"/>
              <a:gd name="T55" fmla="*/ 65 h 96"/>
              <a:gd name="T56" fmla="*/ 65 w 81"/>
              <a:gd name="T57" fmla="*/ 65 h 96"/>
              <a:gd name="T58" fmla="*/ 77 w 81"/>
              <a:gd name="T59" fmla="*/ 36 h 96"/>
              <a:gd name="T60" fmla="*/ 67 w 81"/>
              <a:gd name="T61" fmla="*/ 10 h 96"/>
              <a:gd name="T62" fmla="*/ 57 w 81"/>
              <a:gd name="T63" fmla="*/ 16 h 96"/>
              <a:gd name="T64" fmla="*/ 16 w 81"/>
              <a:gd name="T65" fmla="*/ 16 h 96"/>
              <a:gd name="T66" fmla="*/ 16 w 81"/>
              <a:gd name="T67" fmla="*/ 57 h 96"/>
              <a:gd name="T68" fmla="*/ 57 w 81"/>
              <a:gd name="T69" fmla="*/ 57 h 96"/>
              <a:gd name="T70" fmla="*/ 65 w 81"/>
              <a:gd name="T71" fmla="*/ 36 h 96"/>
              <a:gd name="T72" fmla="*/ 57 w 81"/>
              <a:gd name="T73" fmla="*/ 16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81" h="96">
                <a:moveTo>
                  <a:pt x="69" y="1"/>
                </a:moveTo>
                <a:cubicBezTo>
                  <a:pt x="70" y="0"/>
                  <a:pt x="71" y="0"/>
                  <a:pt x="72" y="1"/>
                </a:cubicBezTo>
                <a:cubicBezTo>
                  <a:pt x="73" y="2"/>
                  <a:pt x="73" y="3"/>
                  <a:pt x="72" y="4"/>
                </a:cubicBezTo>
                <a:cubicBezTo>
                  <a:pt x="70" y="7"/>
                  <a:pt x="70" y="7"/>
                  <a:pt x="70" y="7"/>
                </a:cubicBezTo>
                <a:cubicBezTo>
                  <a:pt x="73" y="10"/>
                  <a:pt x="76" y="15"/>
                  <a:pt x="78" y="19"/>
                </a:cubicBezTo>
                <a:cubicBezTo>
                  <a:pt x="80" y="25"/>
                  <a:pt x="81" y="30"/>
                  <a:pt x="81" y="36"/>
                </a:cubicBezTo>
                <a:cubicBezTo>
                  <a:pt x="81" y="42"/>
                  <a:pt x="80" y="48"/>
                  <a:pt x="78" y="53"/>
                </a:cubicBezTo>
                <a:cubicBezTo>
                  <a:pt x="76" y="59"/>
                  <a:pt x="72" y="64"/>
                  <a:pt x="68" y="68"/>
                </a:cubicBezTo>
                <a:cubicBezTo>
                  <a:pt x="64" y="72"/>
                  <a:pt x="59" y="75"/>
                  <a:pt x="54" y="78"/>
                </a:cubicBezTo>
                <a:cubicBezTo>
                  <a:pt x="54" y="78"/>
                  <a:pt x="54" y="78"/>
                  <a:pt x="54" y="78"/>
                </a:cubicBezTo>
                <a:cubicBezTo>
                  <a:pt x="49" y="79"/>
                  <a:pt x="45" y="80"/>
                  <a:pt x="40" y="81"/>
                </a:cubicBezTo>
                <a:cubicBezTo>
                  <a:pt x="40" y="81"/>
                  <a:pt x="40" y="81"/>
                  <a:pt x="40" y="81"/>
                </a:cubicBezTo>
                <a:cubicBezTo>
                  <a:pt x="40" y="88"/>
                  <a:pt x="40" y="88"/>
                  <a:pt x="40" y="88"/>
                </a:cubicBezTo>
                <a:cubicBezTo>
                  <a:pt x="55" y="88"/>
                  <a:pt x="55" y="88"/>
                  <a:pt x="55" y="88"/>
                </a:cubicBezTo>
                <a:cubicBezTo>
                  <a:pt x="57" y="88"/>
                  <a:pt x="59" y="90"/>
                  <a:pt x="59" y="92"/>
                </a:cubicBezTo>
                <a:cubicBezTo>
                  <a:pt x="59" y="94"/>
                  <a:pt x="57" y="96"/>
                  <a:pt x="55" y="96"/>
                </a:cubicBezTo>
                <a:cubicBezTo>
                  <a:pt x="37" y="96"/>
                  <a:pt x="37" y="96"/>
                  <a:pt x="37" y="96"/>
                </a:cubicBezTo>
                <a:cubicBezTo>
                  <a:pt x="37" y="96"/>
                  <a:pt x="37" y="96"/>
                  <a:pt x="37" y="96"/>
                </a:cubicBezTo>
                <a:cubicBezTo>
                  <a:pt x="37" y="96"/>
                  <a:pt x="37" y="96"/>
                  <a:pt x="37" y="96"/>
                </a:cubicBezTo>
                <a:cubicBezTo>
                  <a:pt x="18" y="96"/>
                  <a:pt x="18" y="96"/>
                  <a:pt x="18" y="96"/>
                </a:cubicBezTo>
                <a:cubicBezTo>
                  <a:pt x="16" y="96"/>
                  <a:pt x="15" y="94"/>
                  <a:pt x="15" y="92"/>
                </a:cubicBezTo>
                <a:cubicBezTo>
                  <a:pt x="15" y="90"/>
                  <a:pt x="16" y="88"/>
                  <a:pt x="18" y="88"/>
                </a:cubicBezTo>
                <a:cubicBezTo>
                  <a:pt x="33" y="88"/>
                  <a:pt x="33" y="88"/>
                  <a:pt x="33" y="88"/>
                </a:cubicBezTo>
                <a:cubicBezTo>
                  <a:pt x="33" y="81"/>
                  <a:pt x="33" y="81"/>
                  <a:pt x="33" y="81"/>
                </a:cubicBezTo>
                <a:cubicBezTo>
                  <a:pt x="33" y="81"/>
                  <a:pt x="33" y="81"/>
                  <a:pt x="33" y="81"/>
                </a:cubicBezTo>
                <a:cubicBezTo>
                  <a:pt x="28" y="80"/>
                  <a:pt x="24" y="79"/>
                  <a:pt x="20" y="78"/>
                </a:cubicBezTo>
                <a:cubicBezTo>
                  <a:pt x="20" y="78"/>
                  <a:pt x="20" y="78"/>
                  <a:pt x="20" y="78"/>
                </a:cubicBezTo>
                <a:cubicBezTo>
                  <a:pt x="15" y="76"/>
                  <a:pt x="11" y="73"/>
                  <a:pt x="7" y="69"/>
                </a:cubicBezTo>
                <a:cubicBezTo>
                  <a:pt x="5" y="72"/>
                  <a:pt x="5" y="72"/>
                  <a:pt x="5" y="72"/>
                </a:cubicBezTo>
                <a:cubicBezTo>
                  <a:pt x="4" y="73"/>
                  <a:pt x="2" y="73"/>
                  <a:pt x="1" y="72"/>
                </a:cubicBezTo>
                <a:cubicBezTo>
                  <a:pt x="0" y="71"/>
                  <a:pt x="0" y="69"/>
                  <a:pt x="1" y="69"/>
                </a:cubicBezTo>
                <a:cubicBezTo>
                  <a:pt x="10" y="60"/>
                  <a:pt x="10" y="60"/>
                  <a:pt x="10" y="60"/>
                </a:cubicBezTo>
                <a:cubicBezTo>
                  <a:pt x="4" y="54"/>
                  <a:pt x="1" y="46"/>
                  <a:pt x="1" y="36"/>
                </a:cubicBezTo>
                <a:cubicBezTo>
                  <a:pt x="1" y="26"/>
                  <a:pt x="5" y="17"/>
                  <a:pt x="11" y="11"/>
                </a:cubicBezTo>
                <a:cubicBezTo>
                  <a:pt x="11" y="11"/>
                  <a:pt x="11" y="11"/>
                  <a:pt x="11" y="11"/>
                </a:cubicBezTo>
                <a:cubicBezTo>
                  <a:pt x="18" y="4"/>
                  <a:pt x="27" y="0"/>
                  <a:pt x="37" y="0"/>
                </a:cubicBezTo>
                <a:cubicBezTo>
                  <a:pt x="46" y="0"/>
                  <a:pt x="54" y="4"/>
                  <a:pt x="61" y="9"/>
                </a:cubicBezTo>
                <a:cubicBezTo>
                  <a:pt x="65" y="5"/>
                  <a:pt x="65" y="5"/>
                  <a:pt x="65" y="5"/>
                </a:cubicBezTo>
                <a:cubicBezTo>
                  <a:pt x="65" y="5"/>
                  <a:pt x="65" y="5"/>
                  <a:pt x="65" y="5"/>
                </a:cubicBezTo>
                <a:cubicBezTo>
                  <a:pt x="65" y="5"/>
                  <a:pt x="65" y="5"/>
                  <a:pt x="65" y="5"/>
                </a:cubicBezTo>
                <a:cubicBezTo>
                  <a:pt x="65" y="5"/>
                  <a:pt x="65" y="5"/>
                  <a:pt x="65" y="5"/>
                </a:cubicBezTo>
                <a:cubicBezTo>
                  <a:pt x="69" y="1"/>
                  <a:pt x="69" y="1"/>
                  <a:pt x="69" y="1"/>
                </a:cubicBezTo>
                <a:close/>
                <a:moveTo>
                  <a:pt x="67" y="10"/>
                </a:moveTo>
                <a:cubicBezTo>
                  <a:pt x="67" y="10"/>
                  <a:pt x="67" y="10"/>
                  <a:pt x="67" y="10"/>
                </a:cubicBezTo>
                <a:cubicBezTo>
                  <a:pt x="64" y="12"/>
                  <a:pt x="64" y="12"/>
                  <a:pt x="64" y="12"/>
                </a:cubicBezTo>
                <a:cubicBezTo>
                  <a:pt x="69" y="19"/>
                  <a:pt x="73" y="27"/>
                  <a:pt x="73" y="36"/>
                </a:cubicBezTo>
                <a:cubicBezTo>
                  <a:pt x="73" y="46"/>
                  <a:pt x="69" y="55"/>
                  <a:pt x="62" y="62"/>
                </a:cubicBezTo>
                <a:cubicBezTo>
                  <a:pt x="62" y="62"/>
                  <a:pt x="62" y="62"/>
                  <a:pt x="62" y="62"/>
                </a:cubicBezTo>
                <a:cubicBezTo>
                  <a:pt x="56" y="69"/>
                  <a:pt x="47" y="73"/>
                  <a:pt x="37" y="73"/>
                </a:cubicBezTo>
                <a:cubicBezTo>
                  <a:pt x="28" y="73"/>
                  <a:pt x="19" y="69"/>
                  <a:pt x="13" y="64"/>
                </a:cubicBezTo>
                <a:cubicBezTo>
                  <a:pt x="10" y="66"/>
                  <a:pt x="10" y="66"/>
                  <a:pt x="10" y="66"/>
                </a:cubicBezTo>
                <a:cubicBezTo>
                  <a:pt x="13" y="69"/>
                  <a:pt x="17" y="72"/>
                  <a:pt x="21" y="73"/>
                </a:cubicBezTo>
                <a:cubicBezTo>
                  <a:pt x="26" y="75"/>
                  <a:pt x="31" y="76"/>
                  <a:pt x="37" y="76"/>
                </a:cubicBezTo>
                <a:cubicBezTo>
                  <a:pt x="42" y="76"/>
                  <a:pt x="47" y="75"/>
                  <a:pt x="52" y="73"/>
                </a:cubicBezTo>
                <a:cubicBezTo>
                  <a:pt x="52" y="73"/>
                  <a:pt x="52" y="73"/>
                  <a:pt x="52" y="73"/>
                </a:cubicBezTo>
                <a:cubicBezTo>
                  <a:pt x="57" y="71"/>
                  <a:pt x="61" y="68"/>
                  <a:pt x="65" y="65"/>
                </a:cubicBezTo>
                <a:cubicBezTo>
                  <a:pt x="65" y="65"/>
                  <a:pt x="65" y="65"/>
                  <a:pt x="65" y="65"/>
                </a:cubicBezTo>
                <a:cubicBezTo>
                  <a:pt x="65" y="65"/>
                  <a:pt x="65" y="65"/>
                  <a:pt x="65" y="65"/>
                </a:cubicBezTo>
                <a:cubicBezTo>
                  <a:pt x="69" y="61"/>
                  <a:pt x="72" y="57"/>
                  <a:pt x="74" y="52"/>
                </a:cubicBezTo>
                <a:cubicBezTo>
                  <a:pt x="76" y="47"/>
                  <a:pt x="77" y="42"/>
                  <a:pt x="77" y="36"/>
                </a:cubicBezTo>
                <a:cubicBezTo>
                  <a:pt x="77" y="31"/>
                  <a:pt x="76" y="26"/>
                  <a:pt x="74" y="21"/>
                </a:cubicBezTo>
                <a:cubicBezTo>
                  <a:pt x="72" y="17"/>
                  <a:pt x="69" y="13"/>
                  <a:pt x="67" y="10"/>
                </a:cubicBezTo>
                <a:close/>
                <a:moveTo>
                  <a:pt x="57" y="16"/>
                </a:moveTo>
                <a:cubicBezTo>
                  <a:pt x="57" y="16"/>
                  <a:pt x="57" y="16"/>
                  <a:pt x="57" y="16"/>
                </a:cubicBezTo>
                <a:cubicBezTo>
                  <a:pt x="52" y="11"/>
                  <a:pt x="45" y="8"/>
                  <a:pt x="37" y="8"/>
                </a:cubicBezTo>
                <a:cubicBezTo>
                  <a:pt x="29" y="8"/>
                  <a:pt x="22" y="11"/>
                  <a:pt x="16" y="16"/>
                </a:cubicBezTo>
                <a:cubicBezTo>
                  <a:pt x="11" y="21"/>
                  <a:pt x="8" y="28"/>
                  <a:pt x="8" y="36"/>
                </a:cubicBezTo>
                <a:cubicBezTo>
                  <a:pt x="8" y="44"/>
                  <a:pt x="11" y="51"/>
                  <a:pt x="16" y="57"/>
                </a:cubicBezTo>
                <a:cubicBezTo>
                  <a:pt x="22" y="62"/>
                  <a:pt x="29" y="65"/>
                  <a:pt x="37" y="65"/>
                </a:cubicBezTo>
                <a:cubicBezTo>
                  <a:pt x="44" y="65"/>
                  <a:pt x="52" y="62"/>
                  <a:pt x="57" y="57"/>
                </a:cubicBezTo>
                <a:cubicBezTo>
                  <a:pt x="57" y="57"/>
                  <a:pt x="57" y="57"/>
                  <a:pt x="57" y="57"/>
                </a:cubicBezTo>
                <a:cubicBezTo>
                  <a:pt x="62" y="51"/>
                  <a:pt x="65" y="44"/>
                  <a:pt x="65" y="36"/>
                </a:cubicBezTo>
                <a:cubicBezTo>
                  <a:pt x="65" y="28"/>
                  <a:pt x="62" y="21"/>
                  <a:pt x="57" y="16"/>
                </a:cubicBezTo>
                <a:cubicBezTo>
                  <a:pt x="57" y="16"/>
                  <a:pt x="57" y="16"/>
                  <a:pt x="57" y="16"/>
                </a:cubicBezTo>
                <a:cubicBezTo>
                  <a:pt x="57" y="16"/>
                  <a:pt x="57" y="16"/>
                  <a:pt x="57" y="16"/>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1219170"/>
            <a:endParaRPr lang="zh-CN" altLang="en-US" sz="2400">
              <a:solidFill>
                <a:srgbClr val="333333"/>
              </a:solidFill>
              <a:latin typeface="Calibri"/>
              <a:ea typeface="宋体" panose="02010600030101010101" pitchFamily="2" charset="-122"/>
            </a:endParaRPr>
          </a:p>
        </p:txBody>
      </p:sp>
      <p:sp>
        <p:nvSpPr>
          <p:cNvPr id="24" name="PA_任意多边形 24"/>
          <p:cNvSpPr>
            <a:spLocks noEditPoints="1"/>
          </p:cNvSpPr>
          <p:nvPr>
            <p:custDataLst>
              <p:tags r:id="rId19"/>
            </p:custDataLst>
          </p:nvPr>
        </p:nvSpPr>
        <p:spPr bwMode="auto">
          <a:xfrm>
            <a:off x="3707220" y="3819573"/>
            <a:ext cx="350664" cy="331185"/>
          </a:xfrm>
          <a:custGeom>
            <a:avLst/>
            <a:gdLst>
              <a:gd name="T0" fmla="*/ 48 w 98"/>
              <a:gd name="T1" fmla="*/ 24 h 92"/>
              <a:gd name="T2" fmla="*/ 50 w 98"/>
              <a:gd name="T3" fmla="*/ 53 h 92"/>
              <a:gd name="T4" fmla="*/ 52 w 98"/>
              <a:gd name="T5" fmla="*/ 17 h 92"/>
              <a:gd name="T6" fmla="*/ 48 w 98"/>
              <a:gd name="T7" fmla="*/ 16 h 92"/>
              <a:gd name="T8" fmla="*/ 41 w 98"/>
              <a:gd name="T9" fmla="*/ 28 h 92"/>
              <a:gd name="T10" fmla="*/ 94 w 98"/>
              <a:gd name="T11" fmla="*/ 12 h 92"/>
              <a:gd name="T12" fmla="*/ 84 w 98"/>
              <a:gd name="T13" fmla="*/ 12 h 92"/>
              <a:gd name="T14" fmla="*/ 80 w 98"/>
              <a:gd name="T15" fmla="*/ 0 h 92"/>
              <a:gd name="T16" fmla="*/ 14 w 98"/>
              <a:gd name="T17" fmla="*/ 4 h 92"/>
              <a:gd name="T18" fmla="*/ 3 w 98"/>
              <a:gd name="T19" fmla="*/ 12 h 92"/>
              <a:gd name="T20" fmla="*/ 0 w 98"/>
              <a:gd name="T21" fmla="*/ 37 h 92"/>
              <a:gd name="T22" fmla="*/ 6 w 98"/>
              <a:gd name="T23" fmla="*/ 52 h 92"/>
              <a:gd name="T24" fmla="*/ 45 w 98"/>
              <a:gd name="T25" fmla="*/ 75 h 92"/>
              <a:gd name="T26" fmla="*/ 29 w 98"/>
              <a:gd name="T27" fmla="*/ 84 h 92"/>
              <a:gd name="T28" fmla="*/ 29 w 98"/>
              <a:gd name="T29" fmla="*/ 92 h 92"/>
              <a:gd name="T30" fmla="*/ 73 w 98"/>
              <a:gd name="T31" fmla="*/ 88 h 92"/>
              <a:gd name="T32" fmla="*/ 53 w 98"/>
              <a:gd name="T33" fmla="*/ 84 h 92"/>
              <a:gd name="T34" fmla="*/ 78 w 98"/>
              <a:gd name="T35" fmla="*/ 59 h 92"/>
              <a:gd name="T36" fmla="*/ 92 w 98"/>
              <a:gd name="T37" fmla="*/ 52 h 92"/>
              <a:gd name="T38" fmla="*/ 98 w 98"/>
              <a:gd name="T39" fmla="*/ 16 h 92"/>
              <a:gd name="T40" fmla="*/ 11 w 98"/>
              <a:gd name="T41" fmla="*/ 47 h 92"/>
              <a:gd name="T42" fmla="*/ 7 w 98"/>
              <a:gd name="T43" fmla="*/ 37 h 92"/>
              <a:gd name="T44" fmla="*/ 14 w 98"/>
              <a:gd name="T45" fmla="*/ 20 h 92"/>
              <a:gd name="T46" fmla="*/ 15 w 98"/>
              <a:gd name="T47" fmla="*/ 50 h 92"/>
              <a:gd name="T48" fmla="*/ 76 w 98"/>
              <a:gd name="T49" fmla="*/ 40 h 92"/>
              <a:gd name="T50" fmla="*/ 73 w 98"/>
              <a:gd name="T51" fmla="*/ 53 h 92"/>
              <a:gd name="T52" fmla="*/ 49 w 98"/>
              <a:gd name="T53" fmla="*/ 67 h 92"/>
              <a:gd name="T54" fmla="*/ 24 w 98"/>
              <a:gd name="T55" fmla="*/ 53 h 92"/>
              <a:gd name="T56" fmla="*/ 21 w 98"/>
              <a:gd name="T57" fmla="*/ 40 h 92"/>
              <a:gd name="T58" fmla="*/ 76 w 98"/>
              <a:gd name="T59" fmla="*/ 8 h 92"/>
              <a:gd name="T60" fmla="*/ 91 w 98"/>
              <a:gd name="T61" fmla="*/ 37 h 92"/>
              <a:gd name="T62" fmla="*/ 86 w 98"/>
              <a:gd name="T63" fmla="*/ 47 h 92"/>
              <a:gd name="T64" fmla="*/ 83 w 98"/>
              <a:gd name="T65" fmla="*/ 50 h 92"/>
              <a:gd name="T66" fmla="*/ 84 w 98"/>
              <a:gd name="T67" fmla="*/ 40 h 92"/>
              <a:gd name="T68" fmla="*/ 91 w 98"/>
              <a:gd name="T69" fmla="*/ 20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98" h="92">
                <a:moveTo>
                  <a:pt x="44" y="28"/>
                </a:moveTo>
                <a:cubicBezTo>
                  <a:pt x="48" y="24"/>
                  <a:pt x="48" y="24"/>
                  <a:pt x="48" y="24"/>
                </a:cubicBezTo>
                <a:cubicBezTo>
                  <a:pt x="48" y="51"/>
                  <a:pt x="48" y="51"/>
                  <a:pt x="48" y="51"/>
                </a:cubicBezTo>
                <a:cubicBezTo>
                  <a:pt x="48" y="52"/>
                  <a:pt x="49" y="53"/>
                  <a:pt x="50" y="53"/>
                </a:cubicBezTo>
                <a:cubicBezTo>
                  <a:pt x="51" y="53"/>
                  <a:pt x="52" y="52"/>
                  <a:pt x="52" y="51"/>
                </a:cubicBezTo>
                <a:cubicBezTo>
                  <a:pt x="52" y="17"/>
                  <a:pt x="52" y="17"/>
                  <a:pt x="52" y="17"/>
                </a:cubicBezTo>
                <a:cubicBezTo>
                  <a:pt x="52" y="16"/>
                  <a:pt x="51" y="15"/>
                  <a:pt x="50" y="15"/>
                </a:cubicBezTo>
                <a:cubicBezTo>
                  <a:pt x="49" y="15"/>
                  <a:pt x="48" y="15"/>
                  <a:pt x="48" y="16"/>
                </a:cubicBezTo>
                <a:cubicBezTo>
                  <a:pt x="41" y="25"/>
                  <a:pt x="41" y="25"/>
                  <a:pt x="41" y="25"/>
                </a:cubicBezTo>
                <a:cubicBezTo>
                  <a:pt x="40" y="26"/>
                  <a:pt x="40" y="28"/>
                  <a:pt x="41" y="28"/>
                </a:cubicBezTo>
                <a:cubicBezTo>
                  <a:pt x="42" y="29"/>
                  <a:pt x="44" y="29"/>
                  <a:pt x="44" y="28"/>
                </a:cubicBezTo>
                <a:close/>
                <a:moveTo>
                  <a:pt x="94" y="12"/>
                </a:moveTo>
                <a:cubicBezTo>
                  <a:pt x="94" y="12"/>
                  <a:pt x="94" y="12"/>
                  <a:pt x="94" y="12"/>
                </a:cubicBezTo>
                <a:cubicBezTo>
                  <a:pt x="84" y="12"/>
                  <a:pt x="84" y="12"/>
                  <a:pt x="84" y="12"/>
                </a:cubicBezTo>
                <a:cubicBezTo>
                  <a:pt x="84" y="4"/>
                  <a:pt x="84" y="4"/>
                  <a:pt x="84" y="4"/>
                </a:cubicBezTo>
                <a:cubicBezTo>
                  <a:pt x="84" y="2"/>
                  <a:pt x="82" y="0"/>
                  <a:pt x="80" y="0"/>
                </a:cubicBezTo>
                <a:cubicBezTo>
                  <a:pt x="17" y="0"/>
                  <a:pt x="17" y="0"/>
                  <a:pt x="17" y="0"/>
                </a:cubicBezTo>
                <a:cubicBezTo>
                  <a:pt x="15" y="0"/>
                  <a:pt x="14" y="2"/>
                  <a:pt x="14" y="4"/>
                </a:cubicBezTo>
                <a:cubicBezTo>
                  <a:pt x="14" y="12"/>
                  <a:pt x="14" y="12"/>
                  <a:pt x="14" y="12"/>
                </a:cubicBezTo>
                <a:cubicBezTo>
                  <a:pt x="3" y="12"/>
                  <a:pt x="3" y="12"/>
                  <a:pt x="3" y="12"/>
                </a:cubicBezTo>
                <a:cubicBezTo>
                  <a:pt x="1" y="12"/>
                  <a:pt x="0" y="14"/>
                  <a:pt x="0" y="16"/>
                </a:cubicBezTo>
                <a:cubicBezTo>
                  <a:pt x="0" y="37"/>
                  <a:pt x="0" y="37"/>
                  <a:pt x="0" y="37"/>
                </a:cubicBezTo>
                <a:cubicBezTo>
                  <a:pt x="0" y="43"/>
                  <a:pt x="2" y="48"/>
                  <a:pt x="6" y="52"/>
                </a:cubicBezTo>
                <a:cubicBezTo>
                  <a:pt x="6" y="52"/>
                  <a:pt x="6" y="52"/>
                  <a:pt x="6" y="52"/>
                </a:cubicBezTo>
                <a:cubicBezTo>
                  <a:pt x="9" y="56"/>
                  <a:pt x="14" y="58"/>
                  <a:pt x="19" y="59"/>
                </a:cubicBezTo>
                <a:cubicBezTo>
                  <a:pt x="25" y="68"/>
                  <a:pt x="35" y="74"/>
                  <a:pt x="45" y="75"/>
                </a:cubicBezTo>
                <a:cubicBezTo>
                  <a:pt x="45" y="84"/>
                  <a:pt x="45" y="84"/>
                  <a:pt x="45" y="84"/>
                </a:cubicBezTo>
                <a:cubicBezTo>
                  <a:pt x="29" y="84"/>
                  <a:pt x="29" y="84"/>
                  <a:pt x="29" y="84"/>
                </a:cubicBezTo>
                <a:cubicBezTo>
                  <a:pt x="27" y="84"/>
                  <a:pt x="25" y="86"/>
                  <a:pt x="25" y="88"/>
                </a:cubicBezTo>
                <a:cubicBezTo>
                  <a:pt x="25" y="90"/>
                  <a:pt x="27" y="92"/>
                  <a:pt x="29" y="92"/>
                </a:cubicBezTo>
                <a:cubicBezTo>
                  <a:pt x="69" y="92"/>
                  <a:pt x="69" y="92"/>
                  <a:pt x="69" y="92"/>
                </a:cubicBezTo>
                <a:cubicBezTo>
                  <a:pt x="71" y="92"/>
                  <a:pt x="73" y="90"/>
                  <a:pt x="73" y="88"/>
                </a:cubicBezTo>
                <a:cubicBezTo>
                  <a:pt x="73" y="86"/>
                  <a:pt x="71" y="84"/>
                  <a:pt x="69" y="84"/>
                </a:cubicBezTo>
                <a:cubicBezTo>
                  <a:pt x="53" y="84"/>
                  <a:pt x="53" y="84"/>
                  <a:pt x="53" y="84"/>
                </a:cubicBezTo>
                <a:cubicBezTo>
                  <a:pt x="53" y="75"/>
                  <a:pt x="53" y="75"/>
                  <a:pt x="53" y="75"/>
                </a:cubicBezTo>
                <a:cubicBezTo>
                  <a:pt x="63" y="74"/>
                  <a:pt x="73" y="68"/>
                  <a:pt x="78" y="59"/>
                </a:cubicBezTo>
                <a:cubicBezTo>
                  <a:pt x="84" y="58"/>
                  <a:pt x="88" y="56"/>
                  <a:pt x="92" y="53"/>
                </a:cubicBezTo>
                <a:cubicBezTo>
                  <a:pt x="92" y="52"/>
                  <a:pt x="92" y="52"/>
                  <a:pt x="92" y="52"/>
                </a:cubicBezTo>
                <a:cubicBezTo>
                  <a:pt x="96" y="48"/>
                  <a:pt x="98" y="43"/>
                  <a:pt x="98" y="37"/>
                </a:cubicBezTo>
                <a:cubicBezTo>
                  <a:pt x="98" y="16"/>
                  <a:pt x="98" y="16"/>
                  <a:pt x="98" y="16"/>
                </a:cubicBezTo>
                <a:cubicBezTo>
                  <a:pt x="98" y="14"/>
                  <a:pt x="96" y="12"/>
                  <a:pt x="94" y="12"/>
                </a:cubicBezTo>
                <a:close/>
                <a:moveTo>
                  <a:pt x="11" y="47"/>
                </a:moveTo>
                <a:cubicBezTo>
                  <a:pt x="11" y="47"/>
                  <a:pt x="11" y="47"/>
                  <a:pt x="11" y="47"/>
                </a:cubicBezTo>
                <a:cubicBezTo>
                  <a:pt x="9" y="44"/>
                  <a:pt x="7" y="41"/>
                  <a:pt x="7" y="37"/>
                </a:cubicBezTo>
                <a:cubicBezTo>
                  <a:pt x="7" y="20"/>
                  <a:pt x="7" y="20"/>
                  <a:pt x="7" y="20"/>
                </a:cubicBezTo>
                <a:cubicBezTo>
                  <a:pt x="14" y="20"/>
                  <a:pt x="14" y="20"/>
                  <a:pt x="14" y="20"/>
                </a:cubicBezTo>
                <a:cubicBezTo>
                  <a:pt x="14" y="40"/>
                  <a:pt x="14" y="40"/>
                  <a:pt x="14" y="40"/>
                </a:cubicBezTo>
                <a:cubicBezTo>
                  <a:pt x="14" y="44"/>
                  <a:pt x="14" y="47"/>
                  <a:pt x="15" y="50"/>
                </a:cubicBezTo>
                <a:cubicBezTo>
                  <a:pt x="14" y="49"/>
                  <a:pt x="12" y="48"/>
                  <a:pt x="11" y="47"/>
                </a:cubicBezTo>
                <a:close/>
                <a:moveTo>
                  <a:pt x="76" y="40"/>
                </a:moveTo>
                <a:cubicBezTo>
                  <a:pt x="76" y="40"/>
                  <a:pt x="76" y="40"/>
                  <a:pt x="76" y="40"/>
                </a:cubicBezTo>
                <a:cubicBezTo>
                  <a:pt x="76" y="45"/>
                  <a:pt x="75" y="49"/>
                  <a:pt x="73" y="53"/>
                </a:cubicBezTo>
                <a:cubicBezTo>
                  <a:pt x="73" y="53"/>
                  <a:pt x="73" y="53"/>
                  <a:pt x="73" y="53"/>
                </a:cubicBezTo>
                <a:cubicBezTo>
                  <a:pt x="69" y="62"/>
                  <a:pt x="59" y="67"/>
                  <a:pt x="49" y="67"/>
                </a:cubicBezTo>
                <a:cubicBezTo>
                  <a:pt x="39" y="67"/>
                  <a:pt x="29" y="62"/>
                  <a:pt x="24" y="53"/>
                </a:cubicBezTo>
                <a:cubicBezTo>
                  <a:pt x="24" y="53"/>
                  <a:pt x="24" y="53"/>
                  <a:pt x="24" y="53"/>
                </a:cubicBezTo>
                <a:cubicBezTo>
                  <a:pt x="22" y="49"/>
                  <a:pt x="21" y="45"/>
                  <a:pt x="21" y="40"/>
                </a:cubicBezTo>
                <a:cubicBezTo>
                  <a:pt x="21" y="40"/>
                  <a:pt x="21" y="40"/>
                  <a:pt x="21" y="40"/>
                </a:cubicBezTo>
                <a:cubicBezTo>
                  <a:pt x="21" y="8"/>
                  <a:pt x="21" y="8"/>
                  <a:pt x="21" y="8"/>
                </a:cubicBezTo>
                <a:cubicBezTo>
                  <a:pt x="76" y="8"/>
                  <a:pt x="76" y="8"/>
                  <a:pt x="76" y="8"/>
                </a:cubicBezTo>
                <a:cubicBezTo>
                  <a:pt x="76" y="40"/>
                  <a:pt x="76" y="40"/>
                  <a:pt x="76" y="40"/>
                </a:cubicBezTo>
                <a:close/>
                <a:moveTo>
                  <a:pt x="91" y="37"/>
                </a:moveTo>
                <a:cubicBezTo>
                  <a:pt x="91" y="37"/>
                  <a:pt x="91" y="37"/>
                  <a:pt x="91" y="37"/>
                </a:cubicBezTo>
                <a:cubicBezTo>
                  <a:pt x="91" y="41"/>
                  <a:pt x="89" y="44"/>
                  <a:pt x="86" y="47"/>
                </a:cubicBezTo>
                <a:cubicBezTo>
                  <a:pt x="86" y="47"/>
                  <a:pt x="86" y="47"/>
                  <a:pt x="86" y="47"/>
                </a:cubicBezTo>
                <a:cubicBezTo>
                  <a:pt x="85" y="48"/>
                  <a:pt x="84" y="49"/>
                  <a:pt x="83" y="50"/>
                </a:cubicBezTo>
                <a:cubicBezTo>
                  <a:pt x="84" y="47"/>
                  <a:pt x="84" y="44"/>
                  <a:pt x="84" y="40"/>
                </a:cubicBezTo>
                <a:cubicBezTo>
                  <a:pt x="84" y="40"/>
                  <a:pt x="84" y="40"/>
                  <a:pt x="84" y="40"/>
                </a:cubicBezTo>
                <a:cubicBezTo>
                  <a:pt x="84" y="20"/>
                  <a:pt x="84" y="20"/>
                  <a:pt x="84" y="20"/>
                </a:cubicBezTo>
                <a:cubicBezTo>
                  <a:pt x="91" y="20"/>
                  <a:pt x="91" y="20"/>
                  <a:pt x="91" y="20"/>
                </a:cubicBezTo>
                <a:cubicBezTo>
                  <a:pt x="91" y="37"/>
                  <a:pt x="91" y="37"/>
                  <a:pt x="91" y="3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1219170"/>
            <a:endParaRPr lang="zh-CN" altLang="en-US" sz="2400">
              <a:solidFill>
                <a:srgbClr val="333333"/>
              </a:solidFill>
              <a:latin typeface="Calibri"/>
              <a:ea typeface="宋体" panose="02010600030101010101" pitchFamily="2" charset="-122"/>
            </a:endParaRPr>
          </a:p>
        </p:txBody>
      </p:sp>
      <p:sp>
        <p:nvSpPr>
          <p:cNvPr id="25" name="PA_任意多边形 25"/>
          <p:cNvSpPr>
            <a:spLocks noEditPoints="1"/>
          </p:cNvSpPr>
          <p:nvPr>
            <p:custDataLst>
              <p:tags r:id="rId20"/>
            </p:custDataLst>
          </p:nvPr>
        </p:nvSpPr>
        <p:spPr bwMode="auto">
          <a:xfrm>
            <a:off x="5182852" y="3808888"/>
            <a:ext cx="350664" cy="352552"/>
          </a:xfrm>
          <a:custGeom>
            <a:avLst/>
            <a:gdLst>
              <a:gd name="T0" fmla="*/ 62 w 98"/>
              <a:gd name="T1" fmla="*/ 39 h 98"/>
              <a:gd name="T2" fmla="*/ 51 w 98"/>
              <a:gd name="T3" fmla="*/ 43 h 98"/>
              <a:gd name="T4" fmla="*/ 58 w 98"/>
              <a:gd name="T5" fmla="*/ 41 h 98"/>
              <a:gd name="T6" fmla="*/ 56 w 98"/>
              <a:gd name="T7" fmla="*/ 44 h 98"/>
              <a:gd name="T8" fmla="*/ 40 w 98"/>
              <a:gd name="T9" fmla="*/ 50 h 98"/>
              <a:gd name="T10" fmla="*/ 40 w 98"/>
              <a:gd name="T11" fmla="*/ 37 h 98"/>
              <a:gd name="T12" fmla="*/ 39 w 98"/>
              <a:gd name="T13" fmla="*/ 42 h 98"/>
              <a:gd name="T14" fmla="*/ 41 w 98"/>
              <a:gd name="T15" fmla="*/ 44 h 98"/>
              <a:gd name="T16" fmla="*/ 94 w 98"/>
              <a:gd name="T17" fmla="*/ 0 h 98"/>
              <a:gd name="T18" fmla="*/ 3 w 98"/>
              <a:gd name="T19" fmla="*/ 98 h 98"/>
              <a:gd name="T20" fmla="*/ 91 w 98"/>
              <a:gd name="T21" fmla="*/ 91 h 98"/>
              <a:gd name="T22" fmla="*/ 91 w 98"/>
              <a:gd name="T23" fmla="*/ 91 h 98"/>
              <a:gd name="T24" fmla="*/ 15 w 98"/>
              <a:gd name="T25" fmla="*/ 7 h 98"/>
              <a:gd name="T26" fmla="*/ 35 w 98"/>
              <a:gd name="T27" fmla="*/ 7 h 98"/>
              <a:gd name="T28" fmla="*/ 55 w 98"/>
              <a:gd name="T29" fmla="*/ 7 h 98"/>
              <a:gd name="T30" fmla="*/ 76 w 98"/>
              <a:gd name="T31" fmla="*/ 7 h 98"/>
              <a:gd name="T32" fmla="*/ 91 w 98"/>
              <a:gd name="T33" fmla="*/ 7 h 98"/>
              <a:gd name="T34" fmla="*/ 80 w 98"/>
              <a:gd name="T35" fmla="*/ 48 h 98"/>
              <a:gd name="T36" fmla="*/ 71 w 98"/>
              <a:gd name="T37" fmla="*/ 39 h 98"/>
              <a:gd name="T38" fmla="*/ 75 w 98"/>
              <a:gd name="T39" fmla="*/ 41 h 98"/>
              <a:gd name="T40" fmla="*/ 74 w 98"/>
              <a:gd name="T41" fmla="*/ 44 h 98"/>
              <a:gd name="T42" fmla="*/ 75 w 98"/>
              <a:gd name="T43" fmla="*/ 67 h 98"/>
              <a:gd name="T44" fmla="*/ 80 w 98"/>
              <a:gd name="T45" fmla="*/ 56 h 98"/>
              <a:gd name="T46" fmla="*/ 71 w 98"/>
              <a:gd name="T47" fmla="*/ 65 h 98"/>
              <a:gd name="T48" fmla="*/ 77 w 98"/>
              <a:gd name="T49" fmla="*/ 60 h 98"/>
              <a:gd name="T50" fmla="*/ 74 w 98"/>
              <a:gd name="T51" fmla="*/ 59 h 98"/>
              <a:gd name="T52" fmla="*/ 45 w 98"/>
              <a:gd name="T53" fmla="*/ 82 h 98"/>
              <a:gd name="T54" fmla="*/ 36 w 98"/>
              <a:gd name="T55" fmla="*/ 73 h 98"/>
              <a:gd name="T56" fmla="*/ 39 w 98"/>
              <a:gd name="T57" fmla="*/ 76 h 98"/>
              <a:gd name="T58" fmla="*/ 41 w 98"/>
              <a:gd name="T59" fmla="*/ 79 h 98"/>
              <a:gd name="T60" fmla="*/ 39 w 98"/>
              <a:gd name="T61" fmla="*/ 76 h 98"/>
              <a:gd name="T62" fmla="*/ 27 w 98"/>
              <a:gd name="T63" fmla="*/ 65 h 98"/>
              <a:gd name="T64" fmla="*/ 18 w 98"/>
              <a:gd name="T65" fmla="*/ 56 h 98"/>
              <a:gd name="T66" fmla="*/ 21 w 98"/>
              <a:gd name="T67" fmla="*/ 59 h 98"/>
              <a:gd name="T68" fmla="*/ 24 w 98"/>
              <a:gd name="T69" fmla="*/ 62 h 98"/>
              <a:gd name="T70" fmla="*/ 21 w 98"/>
              <a:gd name="T71" fmla="*/ 59 h 98"/>
              <a:gd name="T72" fmla="*/ 27 w 98"/>
              <a:gd name="T73" fmla="*/ 82 h 98"/>
              <a:gd name="T74" fmla="*/ 18 w 98"/>
              <a:gd name="T75" fmla="*/ 73 h 98"/>
              <a:gd name="T76" fmla="*/ 21 w 98"/>
              <a:gd name="T77" fmla="*/ 76 h 98"/>
              <a:gd name="T78" fmla="*/ 24 w 98"/>
              <a:gd name="T79" fmla="*/ 79 h 98"/>
              <a:gd name="T80" fmla="*/ 21 w 98"/>
              <a:gd name="T81" fmla="*/ 76 h 98"/>
              <a:gd name="T82" fmla="*/ 62 w 98"/>
              <a:gd name="T83" fmla="*/ 65 h 98"/>
              <a:gd name="T84" fmla="*/ 53 w 98"/>
              <a:gd name="T85" fmla="*/ 56 h 98"/>
              <a:gd name="T86" fmla="*/ 56 w 98"/>
              <a:gd name="T87" fmla="*/ 59 h 98"/>
              <a:gd name="T88" fmla="*/ 59 w 98"/>
              <a:gd name="T89" fmla="*/ 62 h 98"/>
              <a:gd name="T90" fmla="*/ 53 w 98"/>
              <a:gd name="T91" fmla="*/ 82 h 98"/>
              <a:gd name="T92" fmla="*/ 64 w 98"/>
              <a:gd name="T93" fmla="*/ 77 h 98"/>
              <a:gd name="T94" fmla="*/ 53 w 98"/>
              <a:gd name="T95" fmla="*/ 73 h 98"/>
              <a:gd name="T96" fmla="*/ 56 w 98"/>
              <a:gd name="T97" fmla="*/ 76 h 98"/>
              <a:gd name="T98" fmla="*/ 58 w 98"/>
              <a:gd name="T99" fmla="*/ 79 h 98"/>
              <a:gd name="T100" fmla="*/ 36 w 98"/>
              <a:gd name="T101" fmla="*/ 65 h 98"/>
              <a:gd name="T102" fmla="*/ 45 w 98"/>
              <a:gd name="T103" fmla="*/ 56 h 98"/>
              <a:gd name="T104" fmla="*/ 36 w 98"/>
              <a:gd name="T105" fmla="*/ 65 h 98"/>
              <a:gd name="T106" fmla="*/ 41 w 98"/>
              <a:gd name="T107" fmla="*/ 59 h 98"/>
              <a:gd name="T108" fmla="*/ 40 w 98"/>
              <a:gd name="T109" fmla="*/ 62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98" h="98">
                <a:moveTo>
                  <a:pt x="53" y="48"/>
                </a:moveTo>
                <a:cubicBezTo>
                  <a:pt x="54" y="49"/>
                  <a:pt x="56" y="50"/>
                  <a:pt x="58" y="50"/>
                </a:cubicBezTo>
                <a:cubicBezTo>
                  <a:pt x="59" y="50"/>
                  <a:pt x="61" y="49"/>
                  <a:pt x="62" y="48"/>
                </a:cubicBezTo>
                <a:cubicBezTo>
                  <a:pt x="63" y="46"/>
                  <a:pt x="64" y="45"/>
                  <a:pt x="64" y="43"/>
                </a:cubicBezTo>
                <a:cubicBezTo>
                  <a:pt x="64" y="41"/>
                  <a:pt x="63" y="40"/>
                  <a:pt x="62" y="39"/>
                </a:cubicBezTo>
                <a:cubicBezTo>
                  <a:pt x="62" y="39"/>
                  <a:pt x="62" y="39"/>
                  <a:pt x="62" y="39"/>
                </a:cubicBezTo>
                <a:cubicBezTo>
                  <a:pt x="61" y="37"/>
                  <a:pt x="59" y="37"/>
                  <a:pt x="58" y="37"/>
                </a:cubicBezTo>
                <a:cubicBezTo>
                  <a:pt x="56" y="37"/>
                  <a:pt x="54" y="37"/>
                  <a:pt x="53" y="39"/>
                </a:cubicBezTo>
                <a:cubicBezTo>
                  <a:pt x="53" y="39"/>
                  <a:pt x="53" y="39"/>
                  <a:pt x="53" y="39"/>
                </a:cubicBezTo>
                <a:cubicBezTo>
                  <a:pt x="52" y="40"/>
                  <a:pt x="51" y="41"/>
                  <a:pt x="51" y="43"/>
                </a:cubicBezTo>
                <a:cubicBezTo>
                  <a:pt x="51" y="45"/>
                  <a:pt x="52" y="46"/>
                  <a:pt x="53" y="48"/>
                </a:cubicBezTo>
                <a:cubicBezTo>
                  <a:pt x="53" y="48"/>
                  <a:pt x="53" y="48"/>
                  <a:pt x="53" y="48"/>
                </a:cubicBezTo>
                <a:close/>
                <a:moveTo>
                  <a:pt x="56" y="42"/>
                </a:moveTo>
                <a:cubicBezTo>
                  <a:pt x="56" y="42"/>
                  <a:pt x="56" y="42"/>
                  <a:pt x="56" y="42"/>
                </a:cubicBezTo>
                <a:cubicBezTo>
                  <a:pt x="57" y="41"/>
                  <a:pt x="57" y="41"/>
                  <a:pt x="58" y="41"/>
                </a:cubicBezTo>
                <a:cubicBezTo>
                  <a:pt x="58" y="41"/>
                  <a:pt x="59" y="41"/>
                  <a:pt x="59" y="42"/>
                </a:cubicBezTo>
                <a:cubicBezTo>
                  <a:pt x="59" y="42"/>
                  <a:pt x="59" y="43"/>
                  <a:pt x="59" y="43"/>
                </a:cubicBezTo>
                <a:cubicBezTo>
                  <a:pt x="59" y="44"/>
                  <a:pt x="59" y="44"/>
                  <a:pt x="59" y="44"/>
                </a:cubicBezTo>
                <a:cubicBezTo>
                  <a:pt x="59" y="45"/>
                  <a:pt x="58" y="45"/>
                  <a:pt x="58" y="45"/>
                </a:cubicBezTo>
                <a:cubicBezTo>
                  <a:pt x="57" y="45"/>
                  <a:pt x="57" y="45"/>
                  <a:pt x="56" y="44"/>
                </a:cubicBezTo>
                <a:cubicBezTo>
                  <a:pt x="56" y="44"/>
                  <a:pt x="56" y="44"/>
                  <a:pt x="56" y="43"/>
                </a:cubicBezTo>
                <a:cubicBezTo>
                  <a:pt x="56" y="43"/>
                  <a:pt x="56" y="42"/>
                  <a:pt x="56" y="42"/>
                </a:cubicBezTo>
                <a:close/>
                <a:moveTo>
                  <a:pt x="36" y="48"/>
                </a:moveTo>
                <a:cubicBezTo>
                  <a:pt x="36" y="48"/>
                  <a:pt x="36" y="48"/>
                  <a:pt x="36" y="48"/>
                </a:cubicBezTo>
                <a:cubicBezTo>
                  <a:pt x="37" y="49"/>
                  <a:pt x="38" y="50"/>
                  <a:pt x="40" y="50"/>
                </a:cubicBezTo>
                <a:cubicBezTo>
                  <a:pt x="42" y="50"/>
                  <a:pt x="43" y="49"/>
                  <a:pt x="45" y="48"/>
                </a:cubicBezTo>
                <a:cubicBezTo>
                  <a:pt x="46" y="46"/>
                  <a:pt x="47" y="45"/>
                  <a:pt x="47" y="43"/>
                </a:cubicBezTo>
                <a:cubicBezTo>
                  <a:pt x="47" y="41"/>
                  <a:pt x="46" y="40"/>
                  <a:pt x="45" y="39"/>
                </a:cubicBezTo>
                <a:cubicBezTo>
                  <a:pt x="45" y="39"/>
                  <a:pt x="45" y="39"/>
                  <a:pt x="45" y="39"/>
                </a:cubicBezTo>
                <a:cubicBezTo>
                  <a:pt x="43" y="37"/>
                  <a:pt x="42" y="37"/>
                  <a:pt x="40" y="37"/>
                </a:cubicBezTo>
                <a:cubicBezTo>
                  <a:pt x="38" y="37"/>
                  <a:pt x="37" y="37"/>
                  <a:pt x="36" y="39"/>
                </a:cubicBezTo>
                <a:cubicBezTo>
                  <a:pt x="34" y="40"/>
                  <a:pt x="34" y="41"/>
                  <a:pt x="34" y="43"/>
                </a:cubicBezTo>
                <a:cubicBezTo>
                  <a:pt x="34" y="45"/>
                  <a:pt x="34" y="46"/>
                  <a:pt x="36" y="48"/>
                </a:cubicBezTo>
                <a:close/>
                <a:moveTo>
                  <a:pt x="39" y="42"/>
                </a:moveTo>
                <a:cubicBezTo>
                  <a:pt x="39" y="42"/>
                  <a:pt x="39" y="42"/>
                  <a:pt x="39" y="42"/>
                </a:cubicBezTo>
                <a:cubicBezTo>
                  <a:pt x="39" y="41"/>
                  <a:pt x="40" y="41"/>
                  <a:pt x="40" y="41"/>
                </a:cubicBezTo>
                <a:cubicBezTo>
                  <a:pt x="41" y="41"/>
                  <a:pt x="41" y="41"/>
                  <a:pt x="41" y="42"/>
                </a:cubicBezTo>
                <a:cubicBezTo>
                  <a:pt x="41" y="42"/>
                  <a:pt x="41" y="42"/>
                  <a:pt x="41" y="42"/>
                </a:cubicBezTo>
                <a:cubicBezTo>
                  <a:pt x="42" y="42"/>
                  <a:pt x="42" y="43"/>
                  <a:pt x="42" y="43"/>
                </a:cubicBezTo>
                <a:cubicBezTo>
                  <a:pt x="42" y="44"/>
                  <a:pt x="42" y="44"/>
                  <a:pt x="41" y="44"/>
                </a:cubicBezTo>
                <a:cubicBezTo>
                  <a:pt x="41" y="45"/>
                  <a:pt x="41" y="45"/>
                  <a:pt x="40" y="45"/>
                </a:cubicBezTo>
                <a:cubicBezTo>
                  <a:pt x="40" y="45"/>
                  <a:pt x="39" y="45"/>
                  <a:pt x="39" y="44"/>
                </a:cubicBezTo>
                <a:cubicBezTo>
                  <a:pt x="38" y="44"/>
                  <a:pt x="38" y="44"/>
                  <a:pt x="38" y="43"/>
                </a:cubicBezTo>
                <a:cubicBezTo>
                  <a:pt x="38" y="43"/>
                  <a:pt x="38" y="42"/>
                  <a:pt x="39" y="42"/>
                </a:cubicBezTo>
                <a:close/>
                <a:moveTo>
                  <a:pt x="94" y="0"/>
                </a:moveTo>
                <a:cubicBezTo>
                  <a:pt x="94" y="0"/>
                  <a:pt x="94" y="0"/>
                  <a:pt x="94" y="0"/>
                </a:cubicBezTo>
                <a:cubicBezTo>
                  <a:pt x="3" y="0"/>
                  <a:pt x="3" y="0"/>
                  <a:pt x="3" y="0"/>
                </a:cubicBezTo>
                <a:cubicBezTo>
                  <a:pt x="1" y="0"/>
                  <a:pt x="0" y="1"/>
                  <a:pt x="0" y="4"/>
                </a:cubicBezTo>
                <a:cubicBezTo>
                  <a:pt x="0" y="94"/>
                  <a:pt x="0" y="94"/>
                  <a:pt x="0" y="94"/>
                </a:cubicBezTo>
                <a:cubicBezTo>
                  <a:pt x="0" y="97"/>
                  <a:pt x="1" y="98"/>
                  <a:pt x="3" y="98"/>
                </a:cubicBezTo>
                <a:cubicBezTo>
                  <a:pt x="94" y="98"/>
                  <a:pt x="94" y="98"/>
                  <a:pt x="94" y="98"/>
                </a:cubicBezTo>
                <a:cubicBezTo>
                  <a:pt x="96" y="98"/>
                  <a:pt x="98" y="97"/>
                  <a:pt x="98" y="94"/>
                </a:cubicBezTo>
                <a:cubicBezTo>
                  <a:pt x="98" y="4"/>
                  <a:pt x="98" y="4"/>
                  <a:pt x="98" y="4"/>
                </a:cubicBezTo>
                <a:cubicBezTo>
                  <a:pt x="98" y="1"/>
                  <a:pt x="96" y="0"/>
                  <a:pt x="94" y="0"/>
                </a:cubicBezTo>
                <a:close/>
                <a:moveTo>
                  <a:pt x="91" y="91"/>
                </a:moveTo>
                <a:cubicBezTo>
                  <a:pt x="91" y="91"/>
                  <a:pt x="91" y="91"/>
                  <a:pt x="91" y="91"/>
                </a:cubicBezTo>
                <a:cubicBezTo>
                  <a:pt x="7" y="91"/>
                  <a:pt x="7" y="91"/>
                  <a:pt x="7" y="91"/>
                </a:cubicBezTo>
                <a:cubicBezTo>
                  <a:pt x="7" y="29"/>
                  <a:pt x="7" y="29"/>
                  <a:pt x="7" y="29"/>
                </a:cubicBezTo>
                <a:cubicBezTo>
                  <a:pt x="91" y="29"/>
                  <a:pt x="91" y="29"/>
                  <a:pt x="91" y="29"/>
                </a:cubicBezTo>
                <a:cubicBezTo>
                  <a:pt x="91" y="91"/>
                  <a:pt x="91" y="91"/>
                  <a:pt x="91" y="91"/>
                </a:cubicBezTo>
                <a:close/>
                <a:moveTo>
                  <a:pt x="91" y="25"/>
                </a:moveTo>
                <a:cubicBezTo>
                  <a:pt x="91" y="25"/>
                  <a:pt x="91" y="25"/>
                  <a:pt x="91" y="25"/>
                </a:cubicBezTo>
                <a:cubicBezTo>
                  <a:pt x="7" y="25"/>
                  <a:pt x="7" y="25"/>
                  <a:pt x="7" y="25"/>
                </a:cubicBezTo>
                <a:cubicBezTo>
                  <a:pt x="7" y="7"/>
                  <a:pt x="7" y="7"/>
                  <a:pt x="7" y="7"/>
                </a:cubicBezTo>
                <a:cubicBezTo>
                  <a:pt x="15" y="7"/>
                  <a:pt x="15" y="7"/>
                  <a:pt x="15" y="7"/>
                </a:cubicBezTo>
                <a:cubicBezTo>
                  <a:pt x="15" y="13"/>
                  <a:pt x="15" y="13"/>
                  <a:pt x="15" y="13"/>
                </a:cubicBezTo>
                <a:cubicBezTo>
                  <a:pt x="15" y="15"/>
                  <a:pt x="16" y="17"/>
                  <a:pt x="18" y="17"/>
                </a:cubicBezTo>
                <a:cubicBezTo>
                  <a:pt x="20" y="17"/>
                  <a:pt x="22" y="15"/>
                  <a:pt x="22" y="13"/>
                </a:cubicBezTo>
                <a:cubicBezTo>
                  <a:pt x="22" y="7"/>
                  <a:pt x="22" y="7"/>
                  <a:pt x="22" y="7"/>
                </a:cubicBezTo>
                <a:cubicBezTo>
                  <a:pt x="35" y="7"/>
                  <a:pt x="35" y="7"/>
                  <a:pt x="35" y="7"/>
                </a:cubicBezTo>
                <a:cubicBezTo>
                  <a:pt x="35" y="13"/>
                  <a:pt x="35" y="13"/>
                  <a:pt x="35" y="13"/>
                </a:cubicBezTo>
                <a:cubicBezTo>
                  <a:pt x="35" y="15"/>
                  <a:pt x="37" y="17"/>
                  <a:pt x="39" y="17"/>
                </a:cubicBezTo>
                <a:cubicBezTo>
                  <a:pt x="41" y="17"/>
                  <a:pt x="42" y="15"/>
                  <a:pt x="42" y="13"/>
                </a:cubicBezTo>
                <a:cubicBezTo>
                  <a:pt x="42" y="7"/>
                  <a:pt x="42" y="7"/>
                  <a:pt x="42" y="7"/>
                </a:cubicBezTo>
                <a:cubicBezTo>
                  <a:pt x="55" y="7"/>
                  <a:pt x="55" y="7"/>
                  <a:pt x="55" y="7"/>
                </a:cubicBezTo>
                <a:cubicBezTo>
                  <a:pt x="55" y="13"/>
                  <a:pt x="55" y="13"/>
                  <a:pt x="55" y="13"/>
                </a:cubicBezTo>
                <a:cubicBezTo>
                  <a:pt x="55" y="15"/>
                  <a:pt x="57" y="17"/>
                  <a:pt x="59" y="17"/>
                </a:cubicBezTo>
                <a:cubicBezTo>
                  <a:pt x="61" y="17"/>
                  <a:pt x="63" y="15"/>
                  <a:pt x="63" y="13"/>
                </a:cubicBezTo>
                <a:cubicBezTo>
                  <a:pt x="63" y="7"/>
                  <a:pt x="63" y="7"/>
                  <a:pt x="63" y="7"/>
                </a:cubicBezTo>
                <a:cubicBezTo>
                  <a:pt x="76" y="7"/>
                  <a:pt x="76" y="7"/>
                  <a:pt x="76" y="7"/>
                </a:cubicBezTo>
                <a:cubicBezTo>
                  <a:pt x="76" y="13"/>
                  <a:pt x="76" y="13"/>
                  <a:pt x="76" y="13"/>
                </a:cubicBezTo>
                <a:cubicBezTo>
                  <a:pt x="76" y="15"/>
                  <a:pt x="77" y="17"/>
                  <a:pt x="79" y="17"/>
                </a:cubicBezTo>
                <a:cubicBezTo>
                  <a:pt x="81" y="17"/>
                  <a:pt x="83" y="15"/>
                  <a:pt x="83" y="13"/>
                </a:cubicBezTo>
                <a:cubicBezTo>
                  <a:pt x="83" y="7"/>
                  <a:pt x="83" y="7"/>
                  <a:pt x="83" y="7"/>
                </a:cubicBezTo>
                <a:cubicBezTo>
                  <a:pt x="91" y="7"/>
                  <a:pt x="91" y="7"/>
                  <a:pt x="91" y="7"/>
                </a:cubicBezTo>
                <a:cubicBezTo>
                  <a:pt x="91" y="25"/>
                  <a:pt x="91" y="25"/>
                  <a:pt x="91" y="25"/>
                </a:cubicBezTo>
                <a:close/>
                <a:moveTo>
                  <a:pt x="71" y="48"/>
                </a:moveTo>
                <a:cubicBezTo>
                  <a:pt x="71" y="48"/>
                  <a:pt x="71" y="48"/>
                  <a:pt x="71" y="48"/>
                </a:cubicBezTo>
                <a:cubicBezTo>
                  <a:pt x="72" y="49"/>
                  <a:pt x="73" y="50"/>
                  <a:pt x="75" y="50"/>
                </a:cubicBezTo>
                <a:cubicBezTo>
                  <a:pt x="77" y="50"/>
                  <a:pt x="78" y="49"/>
                  <a:pt x="80" y="48"/>
                </a:cubicBezTo>
                <a:cubicBezTo>
                  <a:pt x="81" y="46"/>
                  <a:pt x="82" y="45"/>
                  <a:pt x="82" y="43"/>
                </a:cubicBezTo>
                <a:cubicBezTo>
                  <a:pt x="82" y="41"/>
                  <a:pt x="81" y="40"/>
                  <a:pt x="80" y="39"/>
                </a:cubicBezTo>
                <a:cubicBezTo>
                  <a:pt x="80" y="39"/>
                  <a:pt x="80" y="39"/>
                  <a:pt x="80" y="39"/>
                </a:cubicBezTo>
                <a:cubicBezTo>
                  <a:pt x="78" y="37"/>
                  <a:pt x="77" y="37"/>
                  <a:pt x="75" y="37"/>
                </a:cubicBezTo>
                <a:cubicBezTo>
                  <a:pt x="73" y="37"/>
                  <a:pt x="72" y="37"/>
                  <a:pt x="71" y="39"/>
                </a:cubicBezTo>
                <a:cubicBezTo>
                  <a:pt x="69" y="40"/>
                  <a:pt x="69" y="41"/>
                  <a:pt x="69" y="43"/>
                </a:cubicBezTo>
                <a:cubicBezTo>
                  <a:pt x="69" y="45"/>
                  <a:pt x="69" y="46"/>
                  <a:pt x="71" y="48"/>
                </a:cubicBezTo>
                <a:close/>
                <a:moveTo>
                  <a:pt x="74" y="42"/>
                </a:moveTo>
                <a:cubicBezTo>
                  <a:pt x="74" y="42"/>
                  <a:pt x="74" y="42"/>
                  <a:pt x="74" y="42"/>
                </a:cubicBezTo>
                <a:cubicBezTo>
                  <a:pt x="74" y="41"/>
                  <a:pt x="75" y="41"/>
                  <a:pt x="75" y="41"/>
                </a:cubicBezTo>
                <a:cubicBezTo>
                  <a:pt x="76" y="41"/>
                  <a:pt x="76" y="41"/>
                  <a:pt x="76" y="42"/>
                </a:cubicBezTo>
                <a:cubicBezTo>
                  <a:pt x="77" y="42"/>
                  <a:pt x="77" y="43"/>
                  <a:pt x="77" y="43"/>
                </a:cubicBezTo>
                <a:cubicBezTo>
                  <a:pt x="77" y="44"/>
                  <a:pt x="77" y="44"/>
                  <a:pt x="76" y="44"/>
                </a:cubicBezTo>
                <a:cubicBezTo>
                  <a:pt x="76" y="45"/>
                  <a:pt x="76" y="45"/>
                  <a:pt x="75" y="45"/>
                </a:cubicBezTo>
                <a:cubicBezTo>
                  <a:pt x="75" y="45"/>
                  <a:pt x="74" y="45"/>
                  <a:pt x="74" y="44"/>
                </a:cubicBezTo>
                <a:cubicBezTo>
                  <a:pt x="73" y="44"/>
                  <a:pt x="73" y="44"/>
                  <a:pt x="73" y="43"/>
                </a:cubicBezTo>
                <a:cubicBezTo>
                  <a:pt x="73" y="43"/>
                  <a:pt x="73" y="42"/>
                  <a:pt x="74" y="42"/>
                </a:cubicBezTo>
                <a:close/>
                <a:moveTo>
                  <a:pt x="71" y="65"/>
                </a:moveTo>
                <a:cubicBezTo>
                  <a:pt x="71" y="65"/>
                  <a:pt x="71" y="65"/>
                  <a:pt x="71" y="65"/>
                </a:cubicBezTo>
                <a:cubicBezTo>
                  <a:pt x="72" y="66"/>
                  <a:pt x="73" y="67"/>
                  <a:pt x="75" y="67"/>
                </a:cubicBezTo>
                <a:cubicBezTo>
                  <a:pt x="77" y="67"/>
                  <a:pt x="78" y="66"/>
                  <a:pt x="80" y="65"/>
                </a:cubicBezTo>
                <a:cubicBezTo>
                  <a:pt x="80" y="65"/>
                  <a:pt x="80" y="65"/>
                  <a:pt x="80" y="65"/>
                </a:cubicBezTo>
                <a:cubicBezTo>
                  <a:pt x="81" y="64"/>
                  <a:pt x="82" y="62"/>
                  <a:pt x="82" y="60"/>
                </a:cubicBezTo>
                <a:cubicBezTo>
                  <a:pt x="82" y="59"/>
                  <a:pt x="81" y="57"/>
                  <a:pt x="80" y="56"/>
                </a:cubicBezTo>
                <a:cubicBezTo>
                  <a:pt x="80" y="56"/>
                  <a:pt x="80" y="56"/>
                  <a:pt x="80" y="56"/>
                </a:cubicBezTo>
                <a:cubicBezTo>
                  <a:pt x="78" y="54"/>
                  <a:pt x="77" y="54"/>
                  <a:pt x="75" y="54"/>
                </a:cubicBezTo>
                <a:cubicBezTo>
                  <a:pt x="73" y="54"/>
                  <a:pt x="72" y="54"/>
                  <a:pt x="71" y="56"/>
                </a:cubicBezTo>
                <a:cubicBezTo>
                  <a:pt x="69" y="57"/>
                  <a:pt x="69" y="59"/>
                  <a:pt x="69" y="60"/>
                </a:cubicBezTo>
                <a:cubicBezTo>
                  <a:pt x="69" y="62"/>
                  <a:pt x="69" y="64"/>
                  <a:pt x="71" y="65"/>
                </a:cubicBezTo>
                <a:cubicBezTo>
                  <a:pt x="71" y="65"/>
                  <a:pt x="71" y="65"/>
                  <a:pt x="71" y="65"/>
                </a:cubicBezTo>
                <a:close/>
                <a:moveTo>
                  <a:pt x="74" y="59"/>
                </a:moveTo>
                <a:cubicBezTo>
                  <a:pt x="74" y="59"/>
                  <a:pt x="74" y="59"/>
                  <a:pt x="74" y="59"/>
                </a:cubicBezTo>
                <a:cubicBezTo>
                  <a:pt x="74" y="59"/>
                  <a:pt x="75" y="58"/>
                  <a:pt x="75" y="58"/>
                </a:cubicBezTo>
                <a:cubicBezTo>
                  <a:pt x="76" y="58"/>
                  <a:pt x="76" y="59"/>
                  <a:pt x="76" y="59"/>
                </a:cubicBezTo>
                <a:cubicBezTo>
                  <a:pt x="77" y="59"/>
                  <a:pt x="77" y="60"/>
                  <a:pt x="77" y="60"/>
                </a:cubicBezTo>
                <a:cubicBezTo>
                  <a:pt x="77" y="61"/>
                  <a:pt x="77" y="61"/>
                  <a:pt x="76" y="62"/>
                </a:cubicBezTo>
                <a:cubicBezTo>
                  <a:pt x="76" y="62"/>
                  <a:pt x="76" y="62"/>
                  <a:pt x="75" y="62"/>
                </a:cubicBezTo>
                <a:cubicBezTo>
                  <a:pt x="75" y="62"/>
                  <a:pt x="74" y="62"/>
                  <a:pt x="74" y="62"/>
                </a:cubicBezTo>
                <a:cubicBezTo>
                  <a:pt x="73" y="61"/>
                  <a:pt x="73" y="61"/>
                  <a:pt x="73" y="60"/>
                </a:cubicBezTo>
                <a:cubicBezTo>
                  <a:pt x="73" y="60"/>
                  <a:pt x="73" y="59"/>
                  <a:pt x="74" y="59"/>
                </a:cubicBezTo>
                <a:close/>
                <a:moveTo>
                  <a:pt x="36" y="82"/>
                </a:moveTo>
                <a:cubicBezTo>
                  <a:pt x="36" y="82"/>
                  <a:pt x="36" y="82"/>
                  <a:pt x="36" y="82"/>
                </a:cubicBezTo>
                <a:cubicBezTo>
                  <a:pt x="37" y="83"/>
                  <a:pt x="38" y="84"/>
                  <a:pt x="40" y="84"/>
                </a:cubicBezTo>
                <a:cubicBezTo>
                  <a:pt x="42" y="84"/>
                  <a:pt x="43" y="83"/>
                  <a:pt x="45" y="82"/>
                </a:cubicBezTo>
                <a:cubicBezTo>
                  <a:pt x="45" y="82"/>
                  <a:pt x="45" y="82"/>
                  <a:pt x="45" y="82"/>
                </a:cubicBezTo>
                <a:cubicBezTo>
                  <a:pt x="46" y="81"/>
                  <a:pt x="47" y="79"/>
                  <a:pt x="47" y="77"/>
                </a:cubicBezTo>
                <a:cubicBezTo>
                  <a:pt x="47" y="76"/>
                  <a:pt x="46" y="74"/>
                  <a:pt x="45" y="73"/>
                </a:cubicBezTo>
                <a:cubicBezTo>
                  <a:pt x="45" y="73"/>
                  <a:pt x="45" y="73"/>
                  <a:pt x="45" y="73"/>
                </a:cubicBezTo>
                <a:cubicBezTo>
                  <a:pt x="43" y="72"/>
                  <a:pt x="42" y="71"/>
                  <a:pt x="40" y="71"/>
                </a:cubicBezTo>
                <a:cubicBezTo>
                  <a:pt x="38" y="71"/>
                  <a:pt x="37" y="72"/>
                  <a:pt x="36" y="73"/>
                </a:cubicBezTo>
                <a:cubicBezTo>
                  <a:pt x="36" y="73"/>
                  <a:pt x="36" y="73"/>
                  <a:pt x="36" y="73"/>
                </a:cubicBezTo>
                <a:cubicBezTo>
                  <a:pt x="34" y="74"/>
                  <a:pt x="34" y="76"/>
                  <a:pt x="34" y="77"/>
                </a:cubicBezTo>
                <a:cubicBezTo>
                  <a:pt x="34" y="79"/>
                  <a:pt x="34" y="81"/>
                  <a:pt x="36" y="82"/>
                </a:cubicBezTo>
                <a:close/>
                <a:moveTo>
                  <a:pt x="39" y="76"/>
                </a:moveTo>
                <a:cubicBezTo>
                  <a:pt x="39" y="76"/>
                  <a:pt x="39" y="76"/>
                  <a:pt x="39" y="76"/>
                </a:cubicBezTo>
                <a:cubicBezTo>
                  <a:pt x="39" y="76"/>
                  <a:pt x="40" y="75"/>
                  <a:pt x="40" y="75"/>
                </a:cubicBezTo>
                <a:cubicBezTo>
                  <a:pt x="41" y="75"/>
                  <a:pt x="41" y="76"/>
                  <a:pt x="41" y="76"/>
                </a:cubicBezTo>
                <a:cubicBezTo>
                  <a:pt x="41" y="76"/>
                  <a:pt x="41" y="76"/>
                  <a:pt x="41" y="76"/>
                </a:cubicBezTo>
                <a:cubicBezTo>
                  <a:pt x="42" y="76"/>
                  <a:pt x="42" y="77"/>
                  <a:pt x="42" y="77"/>
                </a:cubicBezTo>
                <a:cubicBezTo>
                  <a:pt x="42" y="78"/>
                  <a:pt x="42" y="78"/>
                  <a:pt x="41" y="79"/>
                </a:cubicBezTo>
                <a:cubicBezTo>
                  <a:pt x="41" y="79"/>
                  <a:pt x="41" y="79"/>
                  <a:pt x="41" y="79"/>
                </a:cubicBezTo>
                <a:cubicBezTo>
                  <a:pt x="41" y="79"/>
                  <a:pt x="41" y="79"/>
                  <a:pt x="40" y="79"/>
                </a:cubicBezTo>
                <a:cubicBezTo>
                  <a:pt x="40" y="79"/>
                  <a:pt x="39" y="79"/>
                  <a:pt x="39" y="79"/>
                </a:cubicBezTo>
                <a:cubicBezTo>
                  <a:pt x="38" y="78"/>
                  <a:pt x="38" y="78"/>
                  <a:pt x="38" y="77"/>
                </a:cubicBezTo>
                <a:cubicBezTo>
                  <a:pt x="38" y="77"/>
                  <a:pt x="38" y="76"/>
                  <a:pt x="39" y="76"/>
                </a:cubicBezTo>
                <a:close/>
                <a:moveTo>
                  <a:pt x="18" y="65"/>
                </a:moveTo>
                <a:cubicBezTo>
                  <a:pt x="18" y="65"/>
                  <a:pt x="18" y="65"/>
                  <a:pt x="18" y="65"/>
                </a:cubicBezTo>
                <a:cubicBezTo>
                  <a:pt x="19" y="66"/>
                  <a:pt x="21" y="67"/>
                  <a:pt x="23" y="67"/>
                </a:cubicBezTo>
                <a:cubicBezTo>
                  <a:pt x="24" y="67"/>
                  <a:pt x="26" y="66"/>
                  <a:pt x="27" y="65"/>
                </a:cubicBezTo>
                <a:cubicBezTo>
                  <a:pt x="27" y="65"/>
                  <a:pt x="27" y="65"/>
                  <a:pt x="27" y="65"/>
                </a:cubicBezTo>
                <a:cubicBezTo>
                  <a:pt x="28" y="64"/>
                  <a:pt x="29" y="62"/>
                  <a:pt x="29" y="60"/>
                </a:cubicBezTo>
                <a:cubicBezTo>
                  <a:pt x="29" y="59"/>
                  <a:pt x="28" y="57"/>
                  <a:pt x="27" y="56"/>
                </a:cubicBezTo>
                <a:cubicBezTo>
                  <a:pt x="27" y="56"/>
                  <a:pt x="27" y="56"/>
                  <a:pt x="27" y="56"/>
                </a:cubicBezTo>
                <a:cubicBezTo>
                  <a:pt x="26" y="54"/>
                  <a:pt x="24" y="54"/>
                  <a:pt x="23" y="54"/>
                </a:cubicBezTo>
                <a:cubicBezTo>
                  <a:pt x="21" y="54"/>
                  <a:pt x="19" y="54"/>
                  <a:pt x="18" y="56"/>
                </a:cubicBezTo>
                <a:cubicBezTo>
                  <a:pt x="17" y="57"/>
                  <a:pt x="16" y="59"/>
                  <a:pt x="16" y="60"/>
                </a:cubicBezTo>
                <a:cubicBezTo>
                  <a:pt x="16" y="62"/>
                  <a:pt x="17" y="64"/>
                  <a:pt x="18" y="65"/>
                </a:cubicBezTo>
                <a:cubicBezTo>
                  <a:pt x="18" y="65"/>
                  <a:pt x="18" y="65"/>
                  <a:pt x="18" y="65"/>
                </a:cubicBezTo>
                <a:close/>
                <a:moveTo>
                  <a:pt x="21" y="59"/>
                </a:moveTo>
                <a:cubicBezTo>
                  <a:pt x="21" y="59"/>
                  <a:pt x="21" y="59"/>
                  <a:pt x="21" y="59"/>
                </a:cubicBezTo>
                <a:cubicBezTo>
                  <a:pt x="21" y="59"/>
                  <a:pt x="21" y="59"/>
                  <a:pt x="21" y="59"/>
                </a:cubicBezTo>
                <a:cubicBezTo>
                  <a:pt x="22" y="59"/>
                  <a:pt x="22" y="58"/>
                  <a:pt x="23" y="58"/>
                </a:cubicBezTo>
                <a:cubicBezTo>
                  <a:pt x="23" y="58"/>
                  <a:pt x="24" y="59"/>
                  <a:pt x="24" y="59"/>
                </a:cubicBezTo>
                <a:cubicBezTo>
                  <a:pt x="24" y="59"/>
                  <a:pt x="25" y="60"/>
                  <a:pt x="25" y="60"/>
                </a:cubicBezTo>
                <a:cubicBezTo>
                  <a:pt x="25" y="61"/>
                  <a:pt x="24" y="61"/>
                  <a:pt x="24" y="62"/>
                </a:cubicBezTo>
                <a:cubicBezTo>
                  <a:pt x="24" y="62"/>
                  <a:pt x="23" y="62"/>
                  <a:pt x="23" y="62"/>
                </a:cubicBezTo>
                <a:cubicBezTo>
                  <a:pt x="22" y="62"/>
                  <a:pt x="22" y="62"/>
                  <a:pt x="21" y="62"/>
                </a:cubicBezTo>
                <a:cubicBezTo>
                  <a:pt x="21" y="62"/>
                  <a:pt x="21" y="62"/>
                  <a:pt x="21" y="62"/>
                </a:cubicBezTo>
                <a:cubicBezTo>
                  <a:pt x="21" y="61"/>
                  <a:pt x="21" y="61"/>
                  <a:pt x="21" y="60"/>
                </a:cubicBezTo>
                <a:cubicBezTo>
                  <a:pt x="21" y="60"/>
                  <a:pt x="21" y="59"/>
                  <a:pt x="21" y="59"/>
                </a:cubicBezTo>
                <a:close/>
                <a:moveTo>
                  <a:pt x="18" y="82"/>
                </a:moveTo>
                <a:cubicBezTo>
                  <a:pt x="18" y="82"/>
                  <a:pt x="18" y="82"/>
                  <a:pt x="18" y="82"/>
                </a:cubicBezTo>
                <a:cubicBezTo>
                  <a:pt x="19" y="83"/>
                  <a:pt x="21" y="84"/>
                  <a:pt x="23" y="84"/>
                </a:cubicBezTo>
                <a:cubicBezTo>
                  <a:pt x="24" y="84"/>
                  <a:pt x="26" y="83"/>
                  <a:pt x="27" y="82"/>
                </a:cubicBezTo>
                <a:cubicBezTo>
                  <a:pt x="27" y="82"/>
                  <a:pt x="27" y="82"/>
                  <a:pt x="27" y="82"/>
                </a:cubicBezTo>
                <a:cubicBezTo>
                  <a:pt x="28" y="81"/>
                  <a:pt x="29" y="79"/>
                  <a:pt x="29" y="77"/>
                </a:cubicBezTo>
                <a:cubicBezTo>
                  <a:pt x="29" y="76"/>
                  <a:pt x="28" y="74"/>
                  <a:pt x="27" y="73"/>
                </a:cubicBezTo>
                <a:cubicBezTo>
                  <a:pt x="27" y="73"/>
                  <a:pt x="27" y="73"/>
                  <a:pt x="27" y="73"/>
                </a:cubicBezTo>
                <a:cubicBezTo>
                  <a:pt x="26" y="72"/>
                  <a:pt x="24" y="71"/>
                  <a:pt x="23" y="71"/>
                </a:cubicBezTo>
                <a:cubicBezTo>
                  <a:pt x="21" y="71"/>
                  <a:pt x="19" y="72"/>
                  <a:pt x="18" y="73"/>
                </a:cubicBezTo>
                <a:cubicBezTo>
                  <a:pt x="18" y="73"/>
                  <a:pt x="18" y="73"/>
                  <a:pt x="18" y="73"/>
                </a:cubicBezTo>
                <a:cubicBezTo>
                  <a:pt x="17" y="74"/>
                  <a:pt x="16" y="76"/>
                  <a:pt x="16" y="77"/>
                </a:cubicBezTo>
                <a:cubicBezTo>
                  <a:pt x="16" y="79"/>
                  <a:pt x="17" y="81"/>
                  <a:pt x="18" y="82"/>
                </a:cubicBezTo>
                <a:close/>
                <a:moveTo>
                  <a:pt x="21" y="76"/>
                </a:moveTo>
                <a:cubicBezTo>
                  <a:pt x="21" y="76"/>
                  <a:pt x="21" y="76"/>
                  <a:pt x="21" y="76"/>
                </a:cubicBezTo>
                <a:cubicBezTo>
                  <a:pt x="21" y="76"/>
                  <a:pt x="21" y="76"/>
                  <a:pt x="21" y="76"/>
                </a:cubicBezTo>
                <a:cubicBezTo>
                  <a:pt x="22" y="76"/>
                  <a:pt x="22" y="75"/>
                  <a:pt x="23" y="75"/>
                </a:cubicBezTo>
                <a:cubicBezTo>
                  <a:pt x="23" y="75"/>
                  <a:pt x="24" y="76"/>
                  <a:pt x="24" y="76"/>
                </a:cubicBezTo>
                <a:cubicBezTo>
                  <a:pt x="24" y="76"/>
                  <a:pt x="25" y="77"/>
                  <a:pt x="25" y="77"/>
                </a:cubicBezTo>
                <a:cubicBezTo>
                  <a:pt x="25" y="78"/>
                  <a:pt x="24" y="78"/>
                  <a:pt x="24" y="79"/>
                </a:cubicBezTo>
                <a:cubicBezTo>
                  <a:pt x="24" y="79"/>
                  <a:pt x="23" y="79"/>
                  <a:pt x="23" y="79"/>
                </a:cubicBezTo>
                <a:cubicBezTo>
                  <a:pt x="22" y="79"/>
                  <a:pt x="22" y="79"/>
                  <a:pt x="21" y="79"/>
                </a:cubicBezTo>
                <a:cubicBezTo>
                  <a:pt x="21" y="79"/>
                  <a:pt x="21" y="79"/>
                  <a:pt x="21" y="79"/>
                </a:cubicBezTo>
                <a:cubicBezTo>
                  <a:pt x="21" y="78"/>
                  <a:pt x="21" y="78"/>
                  <a:pt x="21" y="77"/>
                </a:cubicBezTo>
                <a:cubicBezTo>
                  <a:pt x="21" y="77"/>
                  <a:pt x="21" y="76"/>
                  <a:pt x="21" y="76"/>
                </a:cubicBezTo>
                <a:close/>
                <a:moveTo>
                  <a:pt x="53" y="65"/>
                </a:moveTo>
                <a:cubicBezTo>
                  <a:pt x="53" y="65"/>
                  <a:pt x="53" y="65"/>
                  <a:pt x="53" y="65"/>
                </a:cubicBezTo>
                <a:cubicBezTo>
                  <a:pt x="54" y="66"/>
                  <a:pt x="56" y="67"/>
                  <a:pt x="58" y="67"/>
                </a:cubicBezTo>
                <a:cubicBezTo>
                  <a:pt x="59" y="67"/>
                  <a:pt x="61" y="66"/>
                  <a:pt x="62" y="65"/>
                </a:cubicBezTo>
                <a:cubicBezTo>
                  <a:pt x="62" y="65"/>
                  <a:pt x="62" y="65"/>
                  <a:pt x="62" y="65"/>
                </a:cubicBezTo>
                <a:cubicBezTo>
                  <a:pt x="63" y="64"/>
                  <a:pt x="64" y="62"/>
                  <a:pt x="64" y="60"/>
                </a:cubicBezTo>
                <a:cubicBezTo>
                  <a:pt x="64" y="59"/>
                  <a:pt x="63" y="57"/>
                  <a:pt x="62" y="56"/>
                </a:cubicBezTo>
                <a:cubicBezTo>
                  <a:pt x="62" y="56"/>
                  <a:pt x="62" y="56"/>
                  <a:pt x="62" y="56"/>
                </a:cubicBezTo>
                <a:cubicBezTo>
                  <a:pt x="61" y="54"/>
                  <a:pt x="59" y="54"/>
                  <a:pt x="58" y="54"/>
                </a:cubicBezTo>
                <a:cubicBezTo>
                  <a:pt x="56" y="54"/>
                  <a:pt x="54" y="54"/>
                  <a:pt x="53" y="56"/>
                </a:cubicBezTo>
                <a:cubicBezTo>
                  <a:pt x="53" y="56"/>
                  <a:pt x="53" y="56"/>
                  <a:pt x="53" y="56"/>
                </a:cubicBezTo>
                <a:cubicBezTo>
                  <a:pt x="52" y="57"/>
                  <a:pt x="51" y="59"/>
                  <a:pt x="51" y="60"/>
                </a:cubicBezTo>
                <a:cubicBezTo>
                  <a:pt x="51" y="62"/>
                  <a:pt x="52" y="64"/>
                  <a:pt x="53" y="65"/>
                </a:cubicBezTo>
                <a:cubicBezTo>
                  <a:pt x="53" y="65"/>
                  <a:pt x="53" y="65"/>
                  <a:pt x="53" y="65"/>
                </a:cubicBezTo>
                <a:close/>
                <a:moveTo>
                  <a:pt x="56" y="59"/>
                </a:moveTo>
                <a:cubicBezTo>
                  <a:pt x="56" y="59"/>
                  <a:pt x="56" y="59"/>
                  <a:pt x="56" y="59"/>
                </a:cubicBezTo>
                <a:cubicBezTo>
                  <a:pt x="57" y="59"/>
                  <a:pt x="57" y="58"/>
                  <a:pt x="58" y="58"/>
                </a:cubicBezTo>
                <a:cubicBezTo>
                  <a:pt x="58" y="58"/>
                  <a:pt x="59" y="59"/>
                  <a:pt x="59" y="59"/>
                </a:cubicBezTo>
                <a:cubicBezTo>
                  <a:pt x="59" y="59"/>
                  <a:pt x="59" y="60"/>
                  <a:pt x="59" y="60"/>
                </a:cubicBezTo>
                <a:cubicBezTo>
                  <a:pt x="59" y="61"/>
                  <a:pt x="59" y="61"/>
                  <a:pt x="59" y="62"/>
                </a:cubicBezTo>
                <a:cubicBezTo>
                  <a:pt x="59" y="62"/>
                  <a:pt x="58" y="62"/>
                  <a:pt x="58" y="62"/>
                </a:cubicBezTo>
                <a:cubicBezTo>
                  <a:pt x="57" y="62"/>
                  <a:pt x="57" y="62"/>
                  <a:pt x="56" y="62"/>
                </a:cubicBezTo>
                <a:cubicBezTo>
                  <a:pt x="56" y="61"/>
                  <a:pt x="56" y="61"/>
                  <a:pt x="56" y="60"/>
                </a:cubicBezTo>
                <a:cubicBezTo>
                  <a:pt x="56" y="60"/>
                  <a:pt x="56" y="59"/>
                  <a:pt x="56" y="59"/>
                </a:cubicBezTo>
                <a:close/>
                <a:moveTo>
                  <a:pt x="53" y="82"/>
                </a:moveTo>
                <a:cubicBezTo>
                  <a:pt x="53" y="82"/>
                  <a:pt x="53" y="82"/>
                  <a:pt x="53" y="82"/>
                </a:cubicBezTo>
                <a:cubicBezTo>
                  <a:pt x="54" y="83"/>
                  <a:pt x="56" y="84"/>
                  <a:pt x="58" y="84"/>
                </a:cubicBezTo>
                <a:cubicBezTo>
                  <a:pt x="59" y="84"/>
                  <a:pt x="61" y="83"/>
                  <a:pt x="62" y="82"/>
                </a:cubicBezTo>
                <a:cubicBezTo>
                  <a:pt x="62" y="82"/>
                  <a:pt x="62" y="82"/>
                  <a:pt x="62" y="82"/>
                </a:cubicBezTo>
                <a:cubicBezTo>
                  <a:pt x="63" y="81"/>
                  <a:pt x="64" y="79"/>
                  <a:pt x="64" y="77"/>
                </a:cubicBezTo>
                <a:cubicBezTo>
                  <a:pt x="64" y="76"/>
                  <a:pt x="63" y="74"/>
                  <a:pt x="62" y="73"/>
                </a:cubicBezTo>
                <a:cubicBezTo>
                  <a:pt x="62" y="73"/>
                  <a:pt x="62" y="73"/>
                  <a:pt x="62" y="73"/>
                </a:cubicBezTo>
                <a:cubicBezTo>
                  <a:pt x="61" y="72"/>
                  <a:pt x="59" y="71"/>
                  <a:pt x="58" y="71"/>
                </a:cubicBezTo>
                <a:cubicBezTo>
                  <a:pt x="56" y="71"/>
                  <a:pt x="54" y="72"/>
                  <a:pt x="53" y="73"/>
                </a:cubicBezTo>
                <a:cubicBezTo>
                  <a:pt x="53" y="73"/>
                  <a:pt x="53" y="73"/>
                  <a:pt x="53" y="73"/>
                </a:cubicBezTo>
                <a:cubicBezTo>
                  <a:pt x="52" y="74"/>
                  <a:pt x="51" y="76"/>
                  <a:pt x="51" y="77"/>
                </a:cubicBezTo>
                <a:cubicBezTo>
                  <a:pt x="51" y="79"/>
                  <a:pt x="52" y="81"/>
                  <a:pt x="53" y="82"/>
                </a:cubicBezTo>
                <a:cubicBezTo>
                  <a:pt x="53" y="82"/>
                  <a:pt x="53" y="82"/>
                  <a:pt x="53" y="82"/>
                </a:cubicBezTo>
                <a:close/>
                <a:moveTo>
                  <a:pt x="56" y="76"/>
                </a:moveTo>
                <a:cubicBezTo>
                  <a:pt x="56" y="76"/>
                  <a:pt x="56" y="76"/>
                  <a:pt x="56" y="76"/>
                </a:cubicBezTo>
                <a:cubicBezTo>
                  <a:pt x="57" y="76"/>
                  <a:pt x="57" y="75"/>
                  <a:pt x="58" y="75"/>
                </a:cubicBezTo>
                <a:cubicBezTo>
                  <a:pt x="58" y="75"/>
                  <a:pt x="59" y="76"/>
                  <a:pt x="59" y="76"/>
                </a:cubicBezTo>
                <a:cubicBezTo>
                  <a:pt x="59" y="76"/>
                  <a:pt x="59" y="77"/>
                  <a:pt x="59" y="77"/>
                </a:cubicBezTo>
                <a:cubicBezTo>
                  <a:pt x="59" y="78"/>
                  <a:pt x="59" y="78"/>
                  <a:pt x="59" y="79"/>
                </a:cubicBezTo>
                <a:cubicBezTo>
                  <a:pt x="59" y="79"/>
                  <a:pt x="58" y="79"/>
                  <a:pt x="58" y="79"/>
                </a:cubicBezTo>
                <a:cubicBezTo>
                  <a:pt x="57" y="79"/>
                  <a:pt x="57" y="79"/>
                  <a:pt x="56" y="79"/>
                </a:cubicBezTo>
                <a:cubicBezTo>
                  <a:pt x="56" y="78"/>
                  <a:pt x="56" y="78"/>
                  <a:pt x="56" y="77"/>
                </a:cubicBezTo>
                <a:cubicBezTo>
                  <a:pt x="56" y="77"/>
                  <a:pt x="56" y="76"/>
                  <a:pt x="56" y="76"/>
                </a:cubicBezTo>
                <a:close/>
                <a:moveTo>
                  <a:pt x="36" y="65"/>
                </a:moveTo>
                <a:cubicBezTo>
                  <a:pt x="36" y="65"/>
                  <a:pt x="36" y="65"/>
                  <a:pt x="36" y="65"/>
                </a:cubicBezTo>
                <a:cubicBezTo>
                  <a:pt x="37" y="66"/>
                  <a:pt x="38" y="67"/>
                  <a:pt x="40" y="67"/>
                </a:cubicBezTo>
                <a:cubicBezTo>
                  <a:pt x="42" y="67"/>
                  <a:pt x="43" y="66"/>
                  <a:pt x="45" y="65"/>
                </a:cubicBezTo>
                <a:cubicBezTo>
                  <a:pt x="45" y="65"/>
                  <a:pt x="45" y="65"/>
                  <a:pt x="45" y="65"/>
                </a:cubicBezTo>
                <a:cubicBezTo>
                  <a:pt x="46" y="64"/>
                  <a:pt x="47" y="62"/>
                  <a:pt x="47" y="60"/>
                </a:cubicBezTo>
                <a:cubicBezTo>
                  <a:pt x="47" y="59"/>
                  <a:pt x="46" y="57"/>
                  <a:pt x="45" y="56"/>
                </a:cubicBezTo>
                <a:cubicBezTo>
                  <a:pt x="45" y="56"/>
                  <a:pt x="45" y="56"/>
                  <a:pt x="45" y="56"/>
                </a:cubicBezTo>
                <a:cubicBezTo>
                  <a:pt x="43" y="54"/>
                  <a:pt x="42" y="54"/>
                  <a:pt x="40" y="54"/>
                </a:cubicBezTo>
                <a:cubicBezTo>
                  <a:pt x="38" y="54"/>
                  <a:pt x="37" y="54"/>
                  <a:pt x="36" y="56"/>
                </a:cubicBezTo>
                <a:cubicBezTo>
                  <a:pt x="34" y="57"/>
                  <a:pt x="34" y="59"/>
                  <a:pt x="34" y="60"/>
                </a:cubicBezTo>
                <a:cubicBezTo>
                  <a:pt x="34" y="62"/>
                  <a:pt x="34" y="64"/>
                  <a:pt x="36" y="65"/>
                </a:cubicBezTo>
                <a:cubicBezTo>
                  <a:pt x="36" y="65"/>
                  <a:pt x="36" y="65"/>
                  <a:pt x="36" y="65"/>
                </a:cubicBezTo>
                <a:close/>
                <a:moveTo>
                  <a:pt x="39" y="59"/>
                </a:moveTo>
                <a:cubicBezTo>
                  <a:pt x="39" y="59"/>
                  <a:pt x="39" y="59"/>
                  <a:pt x="39" y="59"/>
                </a:cubicBezTo>
                <a:cubicBezTo>
                  <a:pt x="39" y="59"/>
                  <a:pt x="40" y="58"/>
                  <a:pt x="40" y="58"/>
                </a:cubicBezTo>
                <a:cubicBezTo>
                  <a:pt x="41" y="58"/>
                  <a:pt x="41" y="59"/>
                  <a:pt x="41" y="59"/>
                </a:cubicBezTo>
                <a:cubicBezTo>
                  <a:pt x="41" y="59"/>
                  <a:pt x="41" y="59"/>
                  <a:pt x="41" y="59"/>
                </a:cubicBezTo>
                <a:cubicBezTo>
                  <a:pt x="42" y="59"/>
                  <a:pt x="42" y="60"/>
                  <a:pt x="42" y="60"/>
                </a:cubicBezTo>
                <a:cubicBezTo>
                  <a:pt x="42" y="61"/>
                  <a:pt x="42" y="61"/>
                  <a:pt x="41" y="62"/>
                </a:cubicBezTo>
                <a:cubicBezTo>
                  <a:pt x="41" y="62"/>
                  <a:pt x="41" y="62"/>
                  <a:pt x="41" y="62"/>
                </a:cubicBezTo>
                <a:cubicBezTo>
                  <a:pt x="41" y="62"/>
                  <a:pt x="41" y="62"/>
                  <a:pt x="40" y="62"/>
                </a:cubicBezTo>
                <a:cubicBezTo>
                  <a:pt x="40" y="62"/>
                  <a:pt x="39" y="62"/>
                  <a:pt x="39" y="62"/>
                </a:cubicBezTo>
                <a:cubicBezTo>
                  <a:pt x="38" y="61"/>
                  <a:pt x="38" y="61"/>
                  <a:pt x="38" y="60"/>
                </a:cubicBezTo>
                <a:cubicBezTo>
                  <a:pt x="38" y="60"/>
                  <a:pt x="38" y="59"/>
                  <a:pt x="39" y="5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1219170"/>
            <a:endParaRPr lang="zh-CN" altLang="en-US" sz="2400">
              <a:solidFill>
                <a:srgbClr val="333333"/>
              </a:solidFill>
              <a:latin typeface="Calibri"/>
              <a:ea typeface="宋体" panose="02010600030101010101" pitchFamily="2" charset="-122"/>
            </a:endParaRPr>
          </a:p>
        </p:txBody>
      </p:sp>
      <p:sp>
        <p:nvSpPr>
          <p:cNvPr id="26" name="PA_任意多边形 26"/>
          <p:cNvSpPr>
            <a:spLocks noEditPoints="1"/>
          </p:cNvSpPr>
          <p:nvPr>
            <p:custDataLst>
              <p:tags r:id="rId21"/>
            </p:custDataLst>
          </p:nvPr>
        </p:nvSpPr>
        <p:spPr bwMode="auto">
          <a:xfrm>
            <a:off x="6644245" y="3794644"/>
            <a:ext cx="379144" cy="381040"/>
          </a:xfrm>
          <a:custGeom>
            <a:avLst/>
            <a:gdLst>
              <a:gd name="T0" fmla="*/ 83 w 106"/>
              <a:gd name="T1" fmla="*/ 53 h 106"/>
              <a:gd name="T2" fmla="*/ 104 w 106"/>
              <a:gd name="T3" fmla="*/ 22 h 106"/>
              <a:gd name="T4" fmla="*/ 72 w 106"/>
              <a:gd name="T5" fmla="*/ 4 h 106"/>
              <a:gd name="T6" fmla="*/ 31 w 106"/>
              <a:gd name="T7" fmla="*/ 2 h 106"/>
              <a:gd name="T8" fmla="*/ 2 w 106"/>
              <a:gd name="T9" fmla="*/ 26 h 106"/>
              <a:gd name="T10" fmla="*/ 23 w 106"/>
              <a:gd name="T11" fmla="*/ 53 h 106"/>
              <a:gd name="T12" fmla="*/ 1 w 106"/>
              <a:gd name="T13" fmla="*/ 77 h 106"/>
              <a:gd name="T14" fmla="*/ 5 w 106"/>
              <a:gd name="T15" fmla="*/ 105 h 106"/>
              <a:gd name="T16" fmla="*/ 32 w 106"/>
              <a:gd name="T17" fmla="*/ 104 h 106"/>
              <a:gd name="T18" fmla="*/ 74 w 106"/>
              <a:gd name="T19" fmla="*/ 104 h 106"/>
              <a:gd name="T20" fmla="*/ 80 w 106"/>
              <a:gd name="T21" fmla="*/ 104 h 106"/>
              <a:gd name="T22" fmla="*/ 104 w 106"/>
              <a:gd name="T23" fmla="*/ 75 h 106"/>
              <a:gd name="T24" fmla="*/ 77 w 106"/>
              <a:gd name="T25" fmla="*/ 9 h 106"/>
              <a:gd name="T26" fmla="*/ 96 w 106"/>
              <a:gd name="T27" fmla="*/ 24 h 106"/>
              <a:gd name="T28" fmla="*/ 90 w 106"/>
              <a:gd name="T29" fmla="*/ 36 h 106"/>
              <a:gd name="T30" fmla="*/ 85 w 106"/>
              <a:gd name="T31" fmla="*/ 31 h 106"/>
              <a:gd name="T32" fmla="*/ 85 w 106"/>
              <a:gd name="T33" fmla="*/ 31 h 106"/>
              <a:gd name="T34" fmla="*/ 75 w 106"/>
              <a:gd name="T35" fmla="*/ 21 h 106"/>
              <a:gd name="T36" fmla="*/ 75 w 106"/>
              <a:gd name="T37" fmla="*/ 21 h 106"/>
              <a:gd name="T38" fmla="*/ 75 w 106"/>
              <a:gd name="T39" fmla="*/ 21 h 106"/>
              <a:gd name="T40" fmla="*/ 75 w 106"/>
              <a:gd name="T41" fmla="*/ 20 h 106"/>
              <a:gd name="T42" fmla="*/ 77 w 106"/>
              <a:gd name="T43" fmla="*/ 9 h 106"/>
              <a:gd name="T44" fmla="*/ 80 w 106"/>
              <a:gd name="T45" fmla="*/ 33 h 106"/>
              <a:gd name="T46" fmla="*/ 15 w 106"/>
              <a:gd name="T47" fmla="*/ 84 h 106"/>
              <a:gd name="T48" fmla="*/ 80 w 106"/>
              <a:gd name="T49" fmla="*/ 33 h 106"/>
              <a:gd name="T50" fmla="*/ 10 w 106"/>
              <a:gd name="T51" fmla="*/ 29 h 106"/>
              <a:gd name="T52" fmla="*/ 32 w 106"/>
              <a:gd name="T53" fmla="*/ 14 h 106"/>
              <a:gd name="T54" fmla="*/ 25 w 106"/>
              <a:gd name="T55" fmla="*/ 24 h 106"/>
              <a:gd name="T56" fmla="*/ 35 w 106"/>
              <a:gd name="T57" fmla="*/ 17 h 106"/>
              <a:gd name="T58" fmla="*/ 37 w 106"/>
              <a:gd name="T59" fmla="*/ 26 h 106"/>
              <a:gd name="T60" fmla="*/ 41 w 106"/>
              <a:gd name="T61" fmla="*/ 29 h 106"/>
              <a:gd name="T62" fmla="*/ 47 w 106"/>
              <a:gd name="T63" fmla="*/ 29 h 106"/>
              <a:gd name="T64" fmla="*/ 10 w 106"/>
              <a:gd name="T65" fmla="*/ 29 h 106"/>
              <a:gd name="T66" fmla="*/ 67 w 106"/>
              <a:gd name="T67" fmla="*/ 19 h 106"/>
              <a:gd name="T68" fmla="*/ 12 w 106"/>
              <a:gd name="T69" fmla="*/ 80 h 106"/>
              <a:gd name="T70" fmla="*/ 67 w 106"/>
              <a:gd name="T71" fmla="*/ 19 h 106"/>
              <a:gd name="T72" fmla="*/ 8 w 106"/>
              <a:gd name="T73" fmla="*/ 98 h 106"/>
              <a:gd name="T74" fmla="*/ 22 w 106"/>
              <a:gd name="T75" fmla="*/ 98 h 106"/>
              <a:gd name="T76" fmla="*/ 28 w 106"/>
              <a:gd name="T77" fmla="*/ 97 h 106"/>
              <a:gd name="T78" fmla="*/ 25 w 106"/>
              <a:gd name="T79" fmla="*/ 94 h 106"/>
              <a:gd name="T80" fmla="*/ 86 w 106"/>
              <a:gd name="T81" fmla="*/ 39 h 106"/>
              <a:gd name="T82" fmla="*/ 77 w 106"/>
              <a:gd name="T83" fmla="*/ 96 h 106"/>
              <a:gd name="T84" fmla="*/ 59 w 106"/>
              <a:gd name="T85" fmla="*/ 77 h 106"/>
              <a:gd name="T86" fmla="*/ 81 w 106"/>
              <a:gd name="T87" fmla="*/ 62 h 106"/>
              <a:gd name="T88" fmla="*/ 77 w 106"/>
              <a:gd name="T89" fmla="*/ 69 h 106"/>
              <a:gd name="T90" fmla="*/ 84 w 106"/>
              <a:gd name="T91" fmla="*/ 66 h 106"/>
              <a:gd name="T92" fmla="*/ 83 w 106"/>
              <a:gd name="T93" fmla="*/ 78 h 106"/>
              <a:gd name="T94" fmla="*/ 86 w 106"/>
              <a:gd name="T95" fmla="*/ 81 h 106"/>
              <a:gd name="T96" fmla="*/ 96 w 106"/>
              <a:gd name="T97" fmla="*/ 77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06" h="106">
                <a:moveTo>
                  <a:pt x="104" y="75"/>
                </a:moveTo>
                <a:cubicBezTo>
                  <a:pt x="83" y="53"/>
                  <a:pt x="83" y="53"/>
                  <a:pt x="83" y="53"/>
                </a:cubicBezTo>
                <a:cubicBezTo>
                  <a:pt x="102" y="34"/>
                  <a:pt x="102" y="34"/>
                  <a:pt x="102" y="34"/>
                </a:cubicBezTo>
                <a:cubicBezTo>
                  <a:pt x="105" y="31"/>
                  <a:pt x="106" y="27"/>
                  <a:pt x="104" y="22"/>
                </a:cubicBezTo>
                <a:cubicBezTo>
                  <a:pt x="102" y="17"/>
                  <a:pt x="92" y="9"/>
                  <a:pt x="87" y="4"/>
                </a:cubicBezTo>
                <a:cubicBezTo>
                  <a:pt x="83" y="0"/>
                  <a:pt x="76" y="0"/>
                  <a:pt x="72" y="4"/>
                </a:cubicBezTo>
                <a:cubicBezTo>
                  <a:pt x="52" y="23"/>
                  <a:pt x="52" y="23"/>
                  <a:pt x="52" y="23"/>
                </a:cubicBezTo>
                <a:cubicBezTo>
                  <a:pt x="31" y="2"/>
                  <a:pt x="31" y="2"/>
                  <a:pt x="31" y="2"/>
                </a:cubicBezTo>
                <a:cubicBezTo>
                  <a:pt x="30" y="1"/>
                  <a:pt x="27" y="1"/>
                  <a:pt x="26" y="2"/>
                </a:cubicBezTo>
                <a:cubicBezTo>
                  <a:pt x="2" y="26"/>
                  <a:pt x="2" y="26"/>
                  <a:pt x="2" y="26"/>
                </a:cubicBezTo>
                <a:cubicBezTo>
                  <a:pt x="0" y="28"/>
                  <a:pt x="0" y="30"/>
                  <a:pt x="2" y="31"/>
                </a:cubicBezTo>
                <a:cubicBezTo>
                  <a:pt x="23" y="53"/>
                  <a:pt x="23" y="53"/>
                  <a:pt x="23" y="53"/>
                </a:cubicBezTo>
                <a:cubicBezTo>
                  <a:pt x="2" y="74"/>
                  <a:pt x="2" y="74"/>
                  <a:pt x="2" y="74"/>
                </a:cubicBezTo>
                <a:cubicBezTo>
                  <a:pt x="1" y="75"/>
                  <a:pt x="1" y="76"/>
                  <a:pt x="1" y="77"/>
                </a:cubicBezTo>
                <a:cubicBezTo>
                  <a:pt x="1" y="85"/>
                  <a:pt x="1" y="93"/>
                  <a:pt x="1" y="101"/>
                </a:cubicBezTo>
                <a:cubicBezTo>
                  <a:pt x="1" y="103"/>
                  <a:pt x="2" y="105"/>
                  <a:pt x="5" y="105"/>
                </a:cubicBezTo>
                <a:cubicBezTo>
                  <a:pt x="29" y="105"/>
                  <a:pt x="29" y="105"/>
                  <a:pt x="29" y="105"/>
                </a:cubicBezTo>
                <a:cubicBezTo>
                  <a:pt x="30" y="105"/>
                  <a:pt x="31" y="105"/>
                  <a:pt x="32" y="104"/>
                </a:cubicBezTo>
                <a:cubicBezTo>
                  <a:pt x="53" y="83"/>
                  <a:pt x="53" y="83"/>
                  <a:pt x="53" y="83"/>
                </a:cubicBezTo>
                <a:cubicBezTo>
                  <a:pt x="74" y="104"/>
                  <a:pt x="74" y="104"/>
                  <a:pt x="74" y="104"/>
                </a:cubicBezTo>
                <a:cubicBezTo>
                  <a:pt x="75" y="104"/>
                  <a:pt x="75" y="104"/>
                  <a:pt x="75" y="104"/>
                </a:cubicBezTo>
                <a:cubicBezTo>
                  <a:pt x="76" y="106"/>
                  <a:pt x="78" y="106"/>
                  <a:pt x="80" y="104"/>
                </a:cubicBezTo>
                <a:cubicBezTo>
                  <a:pt x="104" y="80"/>
                  <a:pt x="104" y="80"/>
                  <a:pt x="104" y="80"/>
                </a:cubicBezTo>
                <a:cubicBezTo>
                  <a:pt x="105" y="79"/>
                  <a:pt x="105" y="76"/>
                  <a:pt x="104" y="75"/>
                </a:cubicBezTo>
                <a:close/>
                <a:moveTo>
                  <a:pt x="77" y="9"/>
                </a:moveTo>
                <a:cubicBezTo>
                  <a:pt x="77" y="9"/>
                  <a:pt x="77" y="9"/>
                  <a:pt x="77" y="9"/>
                </a:cubicBezTo>
                <a:cubicBezTo>
                  <a:pt x="78" y="8"/>
                  <a:pt x="80" y="8"/>
                  <a:pt x="82" y="9"/>
                </a:cubicBezTo>
                <a:cubicBezTo>
                  <a:pt x="87" y="14"/>
                  <a:pt x="92" y="19"/>
                  <a:pt x="96" y="24"/>
                </a:cubicBezTo>
                <a:cubicBezTo>
                  <a:pt x="98" y="26"/>
                  <a:pt x="98" y="28"/>
                  <a:pt x="96" y="29"/>
                </a:cubicBezTo>
                <a:cubicBezTo>
                  <a:pt x="90" y="36"/>
                  <a:pt x="90" y="36"/>
                  <a:pt x="90" y="36"/>
                </a:cubicBezTo>
                <a:cubicBezTo>
                  <a:pt x="85" y="31"/>
                  <a:pt x="85" y="31"/>
                  <a:pt x="85" y="31"/>
                </a:cubicBezTo>
                <a:cubicBezTo>
                  <a:pt x="85" y="31"/>
                  <a:pt x="85" y="31"/>
                  <a:pt x="85" y="31"/>
                </a:cubicBezTo>
                <a:cubicBezTo>
                  <a:pt x="85" y="31"/>
                  <a:pt x="85" y="31"/>
                  <a:pt x="85" y="31"/>
                </a:cubicBezTo>
                <a:cubicBezTo>
                  <a:pt x="85" y="31"/>
                  <a:pt x="85" y="31"/>
                  <a:pt x="85" y="31"/>
                </a:cubicBezTo>
                <a:cubicBezTo>
                  <a:pt x="85" y="31"/>
                  <a:pt x="85" y="31"/>
                  <a:pt x="85" y="31"/>
                </a:cubicBezTo>
                <a:cubicBezTo>
                  <a:pt x="75" y="21"/>
                  <a:pt x="75" y="21"/>
                  <a:pt x="75" y="21"/>
                </a:cubicBezTo>
                <a:cubicBezTo>
                  <a:pt x="75" y="21"/>
                  <a:pt x="75" y="21"/>
                  <a:pt x="75" y="21"/>
                </a:cubicBezTo>
                <a:cubicBezTo>
                  <a:pt x="75" y="21"/>
                  <a:pt x="75" y="21"/>
                  <a:pt x="75" y="21"/>
                </a:cubicBezTo>
                <a:cubicBezTo>
                  <a:pt x="75" y="21"/>
                  <a:pt x="75" y="21"/>
                  <a:pt x="75" y="21"/>
                </a:cubicBezTo>
                <a:cubicBezTo>
                  <a:pt x="75" y="21"/>
                  <a:pt x="75" y="21"/>
                  <a:pt x="75" y="21"/>
                </a:cubicBezTo>
                <a:cubicBezTo>
                  <a:pt x="75" y="21"/>
                  <a:pt x="75" y="21"/>
                  <a:pt x="75" y="21"/>
                </a:cubicBezTo>
                <a:cubicBezTo>
                  <a:pt x="75" y="20"/>
                  <a:pt x="75" y="20"/>
                  <a:pt x="75" y="20"/>
                </a:cubicBezTo>
                <a:cubicBezTo>
                  <a:pt x="70" y="16"/>
                  <a:pt x="70" y="16"/>
                  <a:pt x="70" y="16"/>
                </a:cubicBezTo>
                <a:cubicBezTo>
                  <a:pt x="77" y="9"/>
                  <a:pt x="77" y="9"/>
                  <a:pt x="77" y="9"/>
                </a:cubicBezTo>
                <a:close/>
                <a:moveTo>
                  <a:pt x="80" y="33"/>
                </a:moveTo>
                <a:cubicBezTo>
                  <a:pt x="80" y="33"/>
                  <a:pt x="80" y="33"/>
                  <a:pt x="80" y="33"/>
                </a:cubicBezTo>
                <a:cubicBezTo>
                  <a:pt x="61" y="52"/>
                  <a:pt x="42" y="72"/>
                  <a:pt x="22" y="91"/>
                </a:cubicBezTo>
                <a:cubicBezTo>
                  <a:pt x="15" y="84"/>
                  <a:pt x="15" y="84"/>
                  <a:pt x="15" y="84"/>
                </a:cubicBezTo>
                <a:cubicBezTo>
                  <a:pt x="73" y="25"/>
                  <a:pt x="73" y="25"/>
                  <a:pt x="73" y="25"/>
                </a:cubicBezTo>
                <a:cubicBezTo>
                  <a:pt x="76" y="28"/>
                  <a:pt x="78" y="30"/>
                  <a:pt x="80" y="33"/>
                </a:cubicBezTo>
                <a:close/>
                <a:moveTo>
                  <a:pt x="10" y="29"/>
                </a:moveTo>
                <a:cubicBezTo>
                  <a:pt x="10" y="29"/>
                  <a:pt x="10" y="29"/>
                  <a:pt x="10" y="29"/>
                </a:cubicBezTo>
                <a:cubicBezTo>
                  <a:pt x="29" y="10"/>
                  <a:pt x="29" y="10"/>
                  <a:pt x="29" y="10"/>
                </a:cubicBezTo>
                <a:cubicBezTo>
                  <a:pt x="32" y="14"/>
                  <a:pt x="32" y="14"/>
                  <a:pt x="32" y="14"/>
                </a:cubicBezTo>
                <a:cubicBezTo>
                  <a:pt x="25" y="20"/>
                  <a:pt x="25" y="20"/>
                  <a:pt x="25" y="20"/>
                </a:cubicBezTo>
                <a:cubicBezTo>
                  <a:pt x="25" y="21"/>
                  <a:pt x="25" y="23"/>
                  <a:pt x="25" y="24"/>
                </a:cubicBezTo>
                <a:cubicBezTo>
                  <a:pt x="26" y="24"/>
                  <a:pt x="28" y="24"/>
                  <a:pt x="29" y="24"/>
                </a:cubicBezTo>
                <a:cubicBezTo>
                  <a:pt x="35" y="17"/>
                  <a:pt x="35" y="17"/>
                  <a:pt x="35" y="17"/>
                </a:cubicBezTo>
                <a:cubicBezTo>
                  <a:pt x="41" y="22"/>
                  <a:pt x="41" y="22"/>
                  <a:pt x="41" y="22"/>
                </a:cubicBezTo>
                <a:cubicBezTo>
                  <a:pt x="37" y="26"/>
                  <a:pt x="37" y="26"/>
                  <a:pt x="37" y="26"/>
                </a:cubicBezTo>
                <a:cubicBezTo>
                  <a:pt x="36" y="27"/>
                  <a:pt x="36" y="28"/>
                  <a:pt x="37" y="29"/>
                </a:cubicBezTo>
                <a:cubicBezTo>
                  <a:pt x="38" y="30"/>
                  <a:pt x="40" y="30"/>
                  <a:pt x="41" y="29"/>
                </a:cubicBezTo>
                <a:cubicBezTo>
                  <a:pt x="44" y="26"/>
                  <a:pt x="44" y="26"/>
                  <a:pt x="44" y="26"/>
                </a:cubicBezTo>
                <a:cubicBezTo>
                  <a:pt x="47" y="29"/>
                  <a:pt x="47" y="29"/>
                  <a:pt x="47" y="29"/>
                </a:cubicBezTo>
                <a:cubicBezTo>
                  <a:pt x="29" y="47"/>
                  <a:pt x="29" y="47"/>
                  <a:pt x="29" y="47"/>
                </a:cubicBezTo>
                <a:cubicBezTo>
                  <a:pt x="10" y="29"/>
                  <a:pt x="10" y="29"/>
                  <a:pt x="10" y="29"/>
                </a:cubicBezTo>
                <a:close/>
                <a:moveTo>
                  <a:pt x="67" y="19"/>
                </a:moveTo>
                <a:cubicBezTo>
                  <a:pt x="67" y="19"/>
                  <a:pt x="67" y="19"/>
                  <a:pt x="67" y="19"/>
                </a:cubicBezTo>
                <a:cubicBezTo>
                  <a:pt x="70" y="22"/>
                  <a:pt x="70" y="22"/>
                  <a:pt x="70" y="22"/>
                </a:cubicBezTo>
                <a:cubicBezTo>
                  <a:pt x="12" y="80"/>
                  <a:pt x="12" y="80"/>
                  <a:pt x="12" y="80"/>
                </a:cubicBezTo>
                <a:cubicBezTo>
                  <a:pt x="9" y="78"/>
                  <a:pt x="9" y="78"/>
                  <a:pt x="9" y="78"/>
                </a:cubicBezTo>
                <a:cubicBezTo>
                  <a:pt x="67" y="19"/>
                  <a:pt x="67" y="19"/>
                  <a:pt x="67" y="19"/>
                </a:cubicBezTo>
                <a:close/>
                <a:moveTo>
                  <a:pt x="8" y="98"/>
                </a:moveTo>
                <a:cubicBezTo>
                  <a:pt x="8" y="98"/>
                  <a:pt x="8" y="98"/>
                  <a:pt x="8" y="98"/>
                </a:cubicBezTo>
                <a:cubicBezTo>
                  <a:pt x="8" y="84"/>
                  <a:pt x="8" y="84"/>
                  <a:pt x="8" y="84"/>
                </a:cubicBezTo>
                <a:cubicBezTo>
                  <a:pt x="22" y="98"/>
                  <a:pt x="22" y="98"/>
                  <a:pt x="22" y="98"/>
                </a:cubicBezTo>
                <a:cubicBezTo>
                  <a:pt x="8" y="98"/>
                  <a:pt x="8" y="98"/>
                  <a:pt x="8" y="98"/>
                </a:cubicBezTo>
                <a:close/>
                <a:moveTo>
                  <a:pt x="28" y="97"/>
                </a:moveTo>
                <a:cubicBezTo>
                  <a:pt x="28" y="97"/>
                  <a:pt x="28" y="97"/>
                  <a:pt x="28" y="97"/>
                </a:cubicBezTo>
                <a:cubicBezTo>
                  <a:pt x="25" y="94"/>
                  <a:pt x="25" y="94"/>
                  <a:pt x="25" y="94"/>
                </a:cubicBezTo>
                <a:cubicBezTo>
                  <a:pt x="45" y="75"/>
                  <a:pt x="64" y="55"/>
                  <a:pt x="84" y="36"/>
                </a:cubicBezTo>
                <a:cubicBezTo>
                  <a:pt x="86" y="39"/>
                  <a:pt x="86" y="39"/>
                  <a:pt x="86" y="39"/>
                </a:cubicBezTo>
                <a:cubicBezTo>
                  <a:pt x="28" y="97"/>
                  <a:pt x="28" y="97"/>
                  <a:pt x="28" y="97"/>
                </a:cubicBezTo>
                <a:close/>
                <a:moveTo>
                  <a:pt x="77" y="96"/>
                </a:moveTo>
                <a:cubicBezTo>
                  <a:pt x="77" y="96"/>
                  <a:pt x="77" y="96"/>
                  <a:pt x="77" y="96"/>
                </a:cubicBezTo>
                <a:cubicBezTo>
                  <a:pt x="59" y="77"/>
                  <a:pt x="59" y="77"/>
                  <a:pt x="59" y="77"/>
                </a:cubicBezTo>
                <a:cubicBezTo>
                  <a:pt x="77" y="59"/>
                  <a:pt x="77" y="59"/>
                  <a:pt x="77" y="59"/>
                </a:cubicBezTo>
                <a:cubicBezTo>
                  <a:pt x="81" y="62"/>
                  <a:pt x="81" y="62"/>
                  <a:pt x="81" y="62"/>
                </a:cubicBezTo>
                <a:cubicBezTo>
                  <a:pt x="77" y="66"/>
                  <a:pt x="77" y="66"/>
                  <a:pt x="77" y="66"/>
                </a:cubicBezTo>
                <a:cubicBezTo>
                  <a:pt x="77" y="67"/>
                  <a:pt x="77" y="68"/>
                  <a:pt x="77" y="69"/>
                </a:cubicBezTo>
                <a:cubicBezTo>
                  <a:pt x="78" y="70"/>
                  <a:pt x="80" y="70"/>
                  <a:pt x="81" y="69"/>
                </a:cubicBezTo>
                <a:cubicBezTo>
                  <a:pt x="84" y="66"/>
                  <a:pt x="84" y="66"/>
                  <a:pt x="84" y="66"/>
                </a:cubicBezTo>
                <a:cubicBezTo>
                  <a:pt x="89" y="71"/>
                  <a:pt x="89" y="71"/>
                  <a:pt x="89" y="71"/>
                </a:cubicBezTo>
                <a:cubicBezTo>
                  <a:pt x="83" y="78"/>
                  <a:pt x="83" y="78"/>
                  <a:pt x="83" y="78"/>
                </a:cubicBezTo>
                <a:cubicBezTo>
                  <a:pt x="82" y="78"/>
                  <a:pt x="82" y="80"/>
                  <a:pt x="83" y="81"/>
                </a:cubicBezTo>
                <a:cubicBezTo>
                  <a:pt x="84" y="82"/>
                  <a:pt x="85" y="82"/>
                  <a:pt x="86" y="81"/>
                </a:cubicBezTo>
                <a:cubicBezTo>
                  <a:pt x="93" y="74"/>
                  <a:pt x="93" y="74"/>
                  <a:pt x="93" y="74"/>
                </a:cubicBezTo>
                <a:cubicBezTo>
                  <a:pt x="96" y="77"/>
                  <a:pt x="96" y="77"/>
                  <a:pt x="96" y="77"/>
                </a:cubicBezTo>
                <a:cubicBezTo>
                  <a:pt x="77" y="96"/>
                  <a:pt x="77" y="96"/>
                  <a:pt x="77" y="96"/>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1219170"/>
            <a:endParaRPr lang="zh-CN" altLang="en-US" sz="2400">
              <a:solidFill>
                <a:srgbClr val="333333"/>
              </a:solidFill>
              <a:latin typeface="Calibri"/>
              <a:ea typeface="宋体" panose="02010600030101010101" pitchFamily="2" charset="-122"/>
            </a:endParaRPr>
          </a:p>
        </p:txBody>
      </p:sp>
      <p:sp>
        <p:nvSpPr>
          <p:cNvPr id="30" name="PA_矩形 24"/>
          <p:cNvSpPr>
            <a:spLocks noChangeArrowheads="1"/>
          </p:cNvSpPr>
          <p:nvPr>
            <p:custDataLst>
              <p:tags r:id="rId22"/>
            </p:custDataLst>
          </p:nvPr>
        </p:nvSpPr>
        <p:spPr bwMode="auto">
          <a:xfrm>
            <a:off x="1458722" y="5445147"/>
            <a:ext cx="1896396" cy="8885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defTabSz="1219170">
              <a:lnSpc>
                <a:spcPct val="120000"/>
              </a:lnSpc>
              <a:spcBef>
                <a:spcPts val="400"/>
              </a:spcBef>
            </a:pPr>
            <a:r>
              <a:rPr lang="zh-CN" altLang="en-US" sz="1333" b="1" dirty="0">
                <a:solidFill>
                  <a:srgbClr val="333333">
                    <a:lumMod val="75000"/>
                    <a:lumOff val="25000"/>
                  </a:srgbClr>
                </a:solidFill>
                <a:latin typeface="Calibri"/>
                <a:ea typeface="宋体" panose="02010600030101010101" pitchFamily="2" charset="-122"/>
              </a:rPr>
              <a:t>TOPIC HEADER HERE</a:t>
            </a:r>
            <a:endParaRPr lang="zh-CN" altLang="en-US" sz="1333" dirty="0">
              <a:solidFill>
                <a:srgbClr val="333333">
                  <a:lumMod val="75000"/>
                  <a:lumOff val="25000"/>
                </a:srgbClr>
              </a:solidFill>
              <a:latin typeface="Calibri"/>
              <a:ea typeface="宋体" panose="02010600030101010101" pitchFamily="2" charset="-122"/>
            </a:endParaRPr>
          </a:p>
          <a:p>
            <a:pPr algn="ctr" defTabSz="1219170">
              <a:lnSpc>
                <a:spcPct val="120000"/>
              </a:lnSpc>
              <a:spcBef>
                <a:spcPts val="400"/>
              </a:spcBef>
            </a:pPr>
            <a:r>
              <a:rPr lang="en-US" altLang="zh-CN" sz="1067" dirty="0">
                <a:solidFill>
                  <a:srgbClr val="FFFFFF">
                    <a:lumMod val="50000"/>
                  </a:srgbClr>
                </a:solidFill>
                <a:latin typeface="Calibri"/>
                <a:ea typeface="宋体" panose="02010600030101010101" pitchFamily="2" charset="-122"/>
              </a:rPr>
              <a:t>We have many PowerPoint </a:t>
            </a:r>
            <a:r>
              <a:rPr lang="zh-CN" altLang="en-US" sz="1067" dirty="0">
                <a:solidFill>
                  <a:srgbClr val="FFFFFF">
                    <a:lumMod val="50000"/>
                  </a:srgbClr>
                </a:solidFill>
                <a:latin typeface="Calibri"/>
                <a:ea typeface="宋体" panose="02010600030101010101" pitchFamily="2" charset="-122"/>
              </a:rPr>
              <a:t>templates</a:t>
            </a:r>
            <a:r>
              <a:rPr lang="en-US" altLang="zh-CN" sz="1067" dirty="0">
                <a:solidFill>
                  <a:srgbClr val="FFFFFF">
                    <a:lumMod val="50000"/>
                  </a:srgbClr>
                </a:solidFill>
                <a:latin typeface="Calibri"/>
                <a:ea typeface="宋体" panose="02010600030101010101" pitchFamily="2" charset="-122"/>
              </a:rPr>
              <a:t> that has been specifically designed.</a:t>
            </a:r>
            <a:endParaRPr lang="zh-CN" altLang="en-US" sz="1067" dirty="0">
              <a:solidFill>
                <a:srgbClr val="FFFFFF">
                  <a:lumMod val="50000"/>
                </a:srgbClr>
              </a:solidFill>
              <a:latin typeface="Calibri"/>
              <a:ea typeface="宋体" panose="02010600030101010101" pitchFamily="2" charset="-122"/>
            </a:endParaRPr>
          </a:p>
        </p:txBody>
      </p:sp>
      <p:cxnSp>
        <p:nvCxnSpPr>
          <p:cNvPr id="29" name="PA_直接连接符 28"/>
          <p:cNvCxnSpPr/>
          <p:nvPr>
            <p:custDataLst>
              <p:tags r:id="rId23"/>
            </p:custDataLst>
          </p:nvPr>
        </p:nvCxnSpPr>
        <p:spPr>
          <a:xfrm flipV="1">
            <a:off x="2406920" y="4859822"/>
            <a:ext cx="0" cy="489285"/>
          </a:xfrm>
          <a:prstGeom prst="line">
            <a:avLst/>
          </a:prstGeom>
          <a:ln w="63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33" name="PA_矩形 24"/>
          <p:cNvSpPr>
            <a:spLocks noChangeArrowheads="1"/>
          </p:cNvSpPr>
          <p:nvPr>
            <p:custDataLst>
              <p:tags r:id="rId24"/>
            </p:custDataLst>
          </p:nvPr>
        </p:nvSpPr>
        <p:spPr bwMode="auto">
          <a:xfrm>
            <a:off x="4409989" y="5445147"/>
            <a:ext cx="1896396" cy="8885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defTabSz="1219170">
              <a:lnSpc>
                <a:spcPct val="120000"/>
              </a:lnSpc>
              <a:spcBef>
                <a:spcPts val="400"/>
              </a:spcBef>
            </a:pPr>
            <a:r>
              <a:rPr lang="zh-CN" altLang="en-US" sz="1333" b="1" dirty="0">
                <a:solidFill>
                  <a:srgbClr val="333333">
                    <a:lumMod val="75000"/>
                    <a:lumOff val="25000"/>
                  </a:srgbClr>
                </a:solidFill>
                <a:latin typeface="Calibri"/>
                <a:ea typeface="宋体" panose="02010600030101010101" pitchFamily="2" charset="-122"/>
              </a:rPr>
              <a:t>TOPIC HEADER HERE</a:t>
            </a:r>
            <a:endParaRPr lang="zh-CN" altLang="en-US" sz="1333" dirty="0">
              <a:solidFill>
                <a:srgbClr val="333333">
                  <a:lumMod val="75000"/>
                  <a:lumOff val="25000"/>
                </a:srgbClr>
              </a:solidFill>
              <a:latin typeface="Calibri"/>
              <a:ea typeface="宋体" panose="02010600030101010101" pitchFamily="2" charset="-122"/>
            </a:endParaRPr>
          </a:p>
          <a:p>
            <a:pPr algn="ctr" defTabSz="1219170">
              <a:lnSpc>
                <a:spcPct val="120000"/>
              </a:lnSpc>
              <a:spcBef>
                <a:spcPts val="400"/>
              </a:spcBef>
            </a:pPr>
            <a:r>
              <a:rPr lang="en-US" altLang="zh-CN" sz="1067" dirty="0">
                <a:solidFill>
                  <a:srgbClr val="FFFFFF">
                    <a:lumMod val="50000"/>
                  </a:srgbClr>
                </a:solidFill>
                <a:latin typeface="Calibri"/>
                <a:ea typeface="宋体" panose="02010600030101010101" pitchFamily="2" charset="-122"/>
              </a:rPr>
              <a:t>We have many PowerPoint </a:t>
            </a:r>
            <a:r>
              <a:rPr lang="zh-CN" altLang="en-US" sz="1067" dirty="0">
                <a:solidFill>
                  <a:srgbClr val="FFFFFF">
                    <a:lumMod val="50000"/>
                  </a:srgbClr>
                </a:solidFill>
                <a:latin typeface="Calibri"/>
                <a:ea typeface="宋体" panose="02010600030101010101" pitchFamily="2" charset="-122"/>
              </a:rPr>
              <a:t>templates</a:t>
            </a:r>
            <a:r>
              <a:rPr lang="en-US" altLang="zh-CN" sz="1067" dirty="0">
                <a:solidFill>
                  <a:srgbClr val="FFFFFF">
                    <a:lumMod val="50000"/>
                  </a:srgbClr>
                </a:solidFill>
                <a:latin typeface="Calibri"/>
                <a:ea typeface="宋体" panose="02010600030101010101" pitchFamily="2" charset="-122"/>
              </a:rPr>
              <a:t> that has been specifically designed.</a:t>
            </a:r>
            <a:endParaRPr lang="zh-CN" altLang="en-US" sz="1067" dirty="0">
              <a:solidFill>
                <a:srgbClr val="FFFFFF">
                  <a:lumMod val="50000"/>
                </a:srgbClr>
              </a:solidFill>
              <a:latin typeface="Calibri"/>
              <a:ea typeface="宋体" panose="02010600030101010101" pitchFamily="2" charset="-122"/>
            </a:endParaRPr>
          </a:p>
        </p:txBody>
      </p:sp>
      <p:cxnSp>
        <p:nvCxnSpPr>
          <p:cNvPr id="34" name="PA_直接连接符 33"/>
          <p:cNvCxnSpPr/>
          <p:nvPr>
            <p:custDataLst>
              <p:tags r:id="rId25"/>
            </p:custDataLst>
          </p:nvPr>
        </p:nvCxnSpPr>
        <p:spPr>
          <a:xfrm flipV="1">
            <a:off x="5358187" y="4859822"/>
            <a:ext cx="0" cy="489285"/>
          </a:xfrm>
          <a:prstGeom prst="line">
            <a:avLst/>
          </a:prstGeom>
          <a:ln w="63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35" name="PA_矩形 24"/>
          <p:cNvSpPr>
            <a:spLocks noChangeArrowheads="1"/>
          </p:cNvSpPr>
          <p:nvPr>
            <p:custDataLst>
              <p:tags r:id="rId26"/>
            </p:custDataLst>
          </p:nvPr>
        </p:nvSpPr>
        <p:spPr bwMode="auto">
          <a:xfrm>
            <a:off x="7376709" y="5445147"/>
            <a:ext cx="1896396" cy="8885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defTabSz="1219170">
              <a:lnSpc>
                <a:spcPct val="120000"/>
              </a:lnSpc>
              <a:spcBef>
                <a:spcPts val="400"/>
              </a:spcBef>
            </a:pPr>
            <a:r>
              <a:rPr lang="zh-CN" altLang="en-US" sz="1333" b="1" dirty="0">
                <a:solidFill>
                  <a:srgbClr val="333333">
                    <a:lumMod val="75000"/>
                    <a:lumOff val="25000"/>
                  </a:srgbClr>
                </a:solidFill>
                <a:latin typeface="Calibri"/>
                <a:ea typeface="宋体" panose="02010600030101010101" pitchFamily="2" charset="-122"/>
              </a:rPr>
              <a:t>TOPIC HEADER HERE</a:t>
            </a:r>
            <a:endParaRPr lang="zh-CN" altLang="en-US" sz="1333" dirty="0">
              <a:solidFill>
                <a:srgbClr val="333333">
                  <a:lumMod val="75000"/>
                  <a:lumOff val="25000"/>
                </a:srgbClr>
              </a:solidFill>
              <a:latin typeface="Calibri"/>
              <a:ea typeface="宋体" panose="02010600030101010101" pitchFamily="2" charset="-122"/>
            </a:endParaRPr>
          </a:p>
          <a:p>
            <a:pPr algn="ctr" defTabSz="1219170">
              <a:lnSpc>
                <a:spcPct val="120000"/>
              </a:lnSpc>
              <a:spcBef>
                <a:spcPts val="400"/>
              </a:spcBef>
            </a:pPr>
            <a:r>
              <a:rPr lang="en-US" altLang="zh-CN" sz="1067" dirty="0">
                <a:solidFill>
                  <a:srgbClr val="FFFFFF">
                    <a:lumMod val="50000"/>
                  </a:srgbClr>
                </a:solidFill>
                <a:latin typeface="Calibri"/>
                <a:ea typeface="宋体" panose="02010600030101010101" pitchFamily="2" charset="-122"/>
              </a:rPr>
              <a:t>We have many PowerPoint </a:t>
            </a:r>
            <a:r>
              <a:rPr lang="zh-CN" altLang="en-US" sz="1067" dirty="0">
                <a:solidFill>
                  <a:srgbClr val="FFFFFF">
                    <a:lumMod val="50000"/>
                  </a:srgbClr>
                </a:solidFill>
                <a:latin typeface="Calibri"/>
                <a:ea typeface="宋体" panose="02010600030101010101" pitchFamily="2" charset="-122"/>
              </a:rPr>
              <a:t>templates</a:t>
            </a:r>
            <a:r>
              <a:rPr lang="en-US" altLang="zh-CN" sz="1067" dirty="0">
                <a:solidFill>
                  <a:srgbClr val="FFFFFF">
                    <a:lumMod val="50000"/>
                  </a:srgbClr>
                </a:solidFill>
                <a:latin typeface="Calibri"/>
                <a:ea typeface="宋体" panose="02010600030101010101" pitchFamily="2" charset="-122"/>
              </a:rPr>
              <a:t> that has been specifically designed.</a:t>
            </a:r>
            <a:endParaRPr lang="zh-CN" altLang="en-US" sz="1067" dirty="0">
              <a:solidFill>
                <a:srgbClr val="FFFFFF">
                  <a:lumMod val="50000"/>
                </a:srgbClr>
              </a:solidFill>
              <a:latin typeface="Calibri"/>
              <a:ea typeface="宋体" panose="02010600030101010101" pitchFamily="2" charset="-122"/>
            </a:endParaRPr>
          </a:p>
        </p:txBody>
      </p:sp>
      <p:cxnSp>
        <p:nvCxnSpPr>
          <p:cNvPr id="36" name="PA_直接连接符 35"/>
          <p:cNvCxnSpPr/>
          <p:nvPr>
            <p:custDataLst>
              <p:tags r:id="rId27"/>
            </p:custDataLst>
          </p:nvPr>
        </p:nvCxnSpPr>
        <p:spPr>
          <a:xfrm flipV="1">
            <a:off x="8324907" y="4859822"/>
            <a:ext cx="0" cy="489285"/>
          </a:xfrm>
          <a:prstGeom prst="line">
            <a:avLst/>
          </a:prstGeom>
          <a:ln w="63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7" name="PA_直接连接符 36"/>
          <p:cNvCxnSpPr/>
          <p:nvPr>
            <p:custDataLst>
              <p:tags r:id="rId28"/>
            </p:custDataLst>
          </p:nvPr>
        </p:nvCxnSpPr>
        <p:spPr>
          <a:xfrm flipV="1">
            <a:off x="3882552" y="2616846"/>
            <a:ext cx="0" cy="489285"/>
          </a:xfrm>
          <a:prstGeom prst="line">
            <a:avLst/>
          </a:prstGeom>
          <a:ln w="63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38" name="PA_矩形 24"/>
          <p:cNvSpPr>
            <a:spLocks noChangeArrowheads="1"/>
          </p:cNvSpPr>
          <p:nvPr>
            <p:custDataLst>
              <p:tags r:id="rId29"/>
            </p:custDataLst>
          </p:nvPr>
        </p:nvSpPr>
        <p:spPr bwMode="auto">
          <a:xfrm>
            <a:off x="2934355" y="1596482"/>
            <a:ext cx="1896396" cy="8885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defTabSz="1219170">
              <a:lnSpc>
                <a:spcPct val="120000"/>
              </a:lnSpc>
              <a:spcBef>
                <a:spcPts val="400"/>
              </a:spcBef>
            </a:pPr>
            <a:r>
              <a:rPr lang="zh-CN" altLang="en-US" sz="1333" b="1" dirty="0">
                <a:solidFill>
                  <a:srgbClr val="333333">
                    <a:lumMod val="75000"/>
                    <a:lumOff val="25000"/>
                  </a:srgbClr>
                </a:solidFill>
                <a:latin typeface="Calibri"/>
                <a:ea typeface="宋体" panose="02010600030101010101" pitchFamily="2" charset="-122"/>
              </a:rPr>
              <a:t>TOPIC HEADER HERE</a:t>
            </a:r>
            <a:endParaRPr lang="zh-CN" altLang="en-US" sz="1333" dirty="0">
              <a:solidFill>
                <a:srgbClr val="333333">
                  <a:lumMod val="75000"/>
                  <a:lumOff val="25000"/>
                </a:srgbClr>
              </a:solidFill>
              <a:latin typeface="Calibri"/>
              <a:ea typeface="宋体" panose="02010600030101010101" pitchFamily="2" charset="-122"/>
            </a:endParaRPr>
          </a:p>
          <a:p>
            <a:pPr algn="ctr" defTabSz="1219170">
              <a:lnSpc>
                <a:spcPct val="120000"/>
              </a:lnSpc>
              <a:spcBef>
                <a:spcPts val="400"/>
              </a:spcBef>
            </a:pPr>
            <a:r>
              <a:rPr lang="en-US" altLang="zh-CN" sz="1067" dirty="0">
                <a:solidFill>
                  <a:srgbClr val="FFFFFF">
                    <a:lumMod val="50000"/>
                  </a:srgbClr>
                </a:solidFill>
                <a:latin typeface="Calibri"/>
                <a:ea typeface="宋体" panose="02010600030101010101" pitchFamily="2" charset="-122"/>
              </a:rPr>
              <a:t>We have many PowerPoint </a:t>
            </a:r>
            <a:r>
              <a:rPr lang="zh-CN" altLang="en-US" sz="1067" dirty="0">
                <a:solidFill>
                  <a:srgbClr val="FFFFFF">
                    <a:lumMod val="50000"/>
                  </a:srgbClr>
                </a:solidFill>
                <a:latin typeface="Calibri"/>
                <a:ea typeface="宋体" panose="02010600030101010101" pitchFamily="2" charset="-122"/>
              </a:rPr>
              <a:t>templates</a:t>
            </a:r>
            <a:r>
              <a:rPr lang="en-US" altLang="zh-CN" sz="1067" dirty="0">
                <a:solidFill>
                  <a:srgbClr val="FFFFFF">
                    <a:lumMod val="50000"/>
                  </a:srgbClr>
                </a:solidFill>
                <a:latin typeface="Calibri"/>
                <a:ea typeface="宋体" panose="02010600030101010101" pitchFamily="2" charset="-122"/>
              </a:rPr>
              <a:t> that has been specifically designed.</a:t>
            </a:r>
            <a:endParaRPr lang="zh-CN" altLang="en-US" sz="1067" dirty="0">
              <a:solidFill>
                <a:srgbClr val="FFFFFF">
                  <a:lumMod val="50000"/>
                </a:srgbClr>
              </a:solidFill>
              <a:latin typeface="Calibri"/>
              <a:ea typeface="宋体" panose="02010600030101010101" pitchFamily="2" charset="-122"/>
            </a:endParaRPr>
          </a:p>
        </p:txBody>
      </p:sp>
      <p:cxnSp>
        <p:nvCxnSpPr>
          <p:cNvPr id="39" name="PA_直接连接符 38"/>
          <p:cNvCxnSpPr/>
          <p:nvPr>
            <p:custDataLst>
              <p:tags r:id="rId30"/>
            </p:custDataLst>
          </p:nvPr>
        </p:nvCxnSpPr>
        <p:spPr>
          <a:xfrm flipV="1">
            <a:off x="6818792" y="2616846"/>
            <a:ext cx="0" cy="489285"/>
          </a:xfrm>
          <a:prstGeom prst="line">
            <a:avLst/>
          </a:prstGeom>
          <a:ln w="63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40" name="PA_矩形 24"/>
          <p:cNvSpPr>
            <a:spLocks noChangeArrowheads="1"/>
          </p:cNvSpPr>
          <p:nvPr>
            <p:custDataLst>
              <p:tags r:id="rId31"/>
            </p:custDataLst>
          </p:nvPr>
        </p:nvSpPr>
        <p:spPr bwMode="auto">
          <a:xfrm>
            <a:off x="5870595" y="1596482"/>
            <a:ext cx="1896396" cy="8885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defTabSz="1219170">
              <a:lnSpc>
                <a:spcPct val="120000"/>
              </a:lnSpc>
              <a:spcBef>
                <a:spcPts val="400"/>
              </a:spcBef>
            </a:pPr>
            <a:r>
              <a:rPr lang="zh-CN" altLang="en-US" sz="1333" b="1" dirty="0">
                <a:solidFill>
                  <a:srgbClr val="333333">
                    <a:lumMod val="75000"/>
                    <a:lumOff val="25000"/>
                  </a:srgbClr>
                </a:solidFill>
                <a:latin typeface="Calibri"/>
                <a:ea typeface="宋体" panose="02010600030101010101" pitchFamily="2" charset="-122"/>
              </a:rPr>
              <a:t>TOPIC HEADER HERE</a:t>
            </a:r>
            <a:endParaRPr lang="zh-CN" altLang="en-US" sz="1333" dirty="0">
              <a:solidFill>
                <a:srgbClr val="333333">
                  <a:lumMod val="75000"/>
                  <a:lumOff val="25000"/>
                </a:srgbClr>
              </a:solidFill>
              <a:latin typeface="Calibri"/>
              <a:ea typeface="宋体" panose="02010600030101010101" pitchFamily="2" charset="-122"/>
            </a:endParaRPr>
          </a:p>
          <a:p>
            <a:pPr algn="ctr" defTabSz="1219170">
              <a:lnSpc>
                <a:spcPct val="120000"/>
              </a:lnSpc>
              <a:spcBef>
                <a:spcPts val="400"/>
              </a:spcBef>
            </a:pPr>
            <a:r>
              <a:rPr lang="en-US" altLang="zh-CN" sz="1067" dirty="0">
                <a:solidFill>
                  <a:srgbClr val="FFFFFF">
                    <a:lumMod val="50000"/>
                  </a:srgbClr>
                </a:solidFill>
                <a:latin typeface="Calibri"/>
                <a:ea typeface="宋体" panose="02010600030101010101" pitchFamily="2" charset="-122"/>
              </a:rPr>
              <a:t>We have many PowerPoint </a:t>
            </a:r>
            <a:r>
              <a:rPr lang="zh-CN" altLang="en-US" sz="1067" dirty="0">
                <a:solidFill>
                  <a:srgbClr val="FFFFFF">
                    <a:lumMod val="50000"/>
                  </a:srgbClr>
                </a:solidFill>
                <a:latin typeface="Calibri"/>
                <a:ea typeface="宋体" panose="02010600030101010101" pitchFamily="2" charset="-122"/>
              </a:rPr>
              <a:t>templates</a:t>
            </a:r>
            <a:r>
              <a:rPr lang="en-US" altLang="zh-CN" sz="1067" dirty="0">
                <a:solidFill>
                  <a:srgbClr val="FFFFFF">
                    <a:lumMod val="50000"/>
                  </a:srgbClr>
                </a:solidFill>
                <a:latin typeface="Calibri"/>
                <a:ea typeface="宋体" panose="02010600030101010101" pitchFamily="2" charset="-122"/>
              </a:rPr>
              <a:t> that has been specifically designed.</a:t>
            </a:r>
            <a:endParaRPr lang="zh-CN" altLang="en-US" sz="1067" dirty="0">
              <a:solidFill>
                <a:srgbClr val="FFFFFF">
                  <a:lumMod val="50000"/>
                </a:srgbClr>
              </a:solidFill>
              <a:latin typeface="Calibri"/>
              <a:ea typeface="宋体" panose="02010600030101010101" pitchFamily="2" charset="-122"/>
            </a:endParaRPr>
          </a:p>
        </p:txBody>
      </p:sp>
      <p:cxnSp>
        <p:nvCxnSpPr>
          <p:cNvPr id="41" name="PA_直接连接符 40"/>
          <p:cNvCxnSpPr/>
          <p:nvPr>
            <p:custDataLst>
              <p:tags r:id="rId32"/>
            </p:custDataLst>
          </p:nvPr>
        </p:nvCxnSpPr>
        <p:spPr>
          <a:xfrm flipV="1">
            <a:off x="9775352" y="2616846"/>
            <a:ext cx="0" cy="489285"/>
          </a:xfrm>
          <a:prstGeom prst="line">
            <a:avLst/>
          </a:prstGeom>
          <a:ln w="63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42" name="PA_矩形 24"/>
          <p:cNvSpPr>
            <a:spLocks noChangeArrowheads="1"/>
          </p:cNvSpPr>
          <p:nvPr>
            <p:custDataLst>
              <p:tags r:id="rId33"/>
            </p:custDataLst>
          </p:nvPr>
        </p:nvSpPr>
        <p:spPr bwMode="auto">
          <a:xfrm>
            <a:off x="8827155" y="1596482"/>
            <a:ext cx="1896396" cy="8885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defTabSz="1219170">
              <a:lnSpc>
                <a:spcPct val="120000"/>
              </a:lnSpc>
              <a:spcBef>
                <a:spcPts val="400"/>
              </a:spcBef>
            </a:pPr>
            <a:r>
              <a:rPr lang="zh-CN" altLang="en-US" sz="1333" b="1" dirty="0">
                <a:solidFill>
                  <a:srgbClr val="333333">
                    <a:lumMod val="75000"/>
                    <a:lumOff val="25000"/>
                  </a:srgbClr>
                </a:solidFill>
                <a:latin typeface="Calibri"/>
                <a:ea typeface="宋体" panose="02010600030101010101" pitchFamily="2" charset="-122"/>
              </a:rPr>
              <a:t>TOPIC HEADER HERE</a:t>
            </a:r>
            <a:endParaRPr lang="zh-CN" altLang="en-US" sz="1333" dirty="0">
              <a:solidFill>
                <a:srgbClr val="333333">
                  <a:lumMod val="75000"/>
                  <a:lumOff val="25000"/>
                </a:srgbClr>
              </a:solidFill>
              <a:latin typeface="Calibri"/>
              <a:ea typeface="宋体" panose="02010600030101010101" pitchFamily="2" charset="-122"/>
            </a:endParaRPr>
          </a:p>
          <a:p>
            <a:pPr algn="ctr" defTabSz="1219170">
              <a:lnSpc>
                <a:spcPct val="120000"/>
              </a:lnSpc>
              <a:spcBef>
                <a:spcPts val="400"/>
              </a:spcBef>
            </a:pPr>
            <a:r>
              <a:rPr lang="en-US" altLang="zh-CN" sz="1067" dirty="0">
                <a:solidFill>
                  <a:srgbClr val="FFFFFF">
                    <a:lumMod val="50000"/>
                  </a:srgbClr>
                </a:solidFill>
                <a:latin typeface="Calibri"/>
                <a:ea typeface="宋体" panose="02010600030101010101" pitchFamily="2" charset="-122"/>
              </a:rPr>
              <a:t>We have many PowerPoint </a:t>
            </a:r>
            <a:r>
              <a:rPr lang="zh-CN" altLang="en-US" sz="1067" dirty="0">
                <a:solidFill>
                  <a:srgbClr val="FFFFFF">
                    <a:lumMod val="50000"/>
                  </a:srgbClr>
                </a:solidFill>
                <a:latin typeface="Calibri"/>
                <a:ea typeface="宋体" panose="02010600030101010101" pitchFamily="2" charset="-122"/>
              </a:rPr>
              <a:t>templates</a:t>
            </a:r>
            <a:r>
              <a:rPr lang="en-US" altLang="zh-CN" sz="1067" dirty="0">
                <a:solidFill>
                  <a:srgbClr val="FFFFFF">
                    <a:lumMod val="50000"/>
                  </a:srgbClr>
                </a:solidFill>
                <a:latin typeface="Calibri"/>
                <a:ea typeface="宋体" panose="02010600030101010101" pitchFamily="2" charset="-122"/>
              </a:rPr>
              <a:t> that has been specifically designed.</a:t>
            </a:r>
            <a:endParaRPr lang="zh-CN" altLang="en-US" sz="1067" dirty="0">
              <a:solidFill>
                <a:srgbClr val="FFFFFF">
                  <a:lumMod val="50000"/>
                </a:srgbClr>
              </a:solidFill>
              <a:latin typeface="Calibri"/>
              <a:ea typeface="宋体" panose="02010600030101010101" pitchFamily="2" charset="-122"/>
            </a:endParaRPr>
          </a:p>
        </p:txBody>
      </p:sp>
      <p:sp>
        <p:nvSpPr>
          <p:cNvPr id="43" name="PA_矩形 39"/>
          <p:cNvSpPr>
            <a:spLocks noChangeArrowheads="1"/>
          </p:cNvSpPr>
          <p:nvPr>
            <p:custDataLst>
              <p:tags r:id="rId34"/>
            </p:custDataLst>
          </p:nvPr>
        </p:nvSpPr>
        <p:spPr bwMode="auto">
          <a:xfrm>
            <a:off x="554879" y="371042"/>
            <a:ext cx="3704079" cy="4104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defTabSz="1219170"/>
            <a:r>
              <a:rPr lang="zh-CN" altLang="en-US" sz="2667" dirty="0">
                <a:solidFill>
                  <a:srgbClr val="FFFFFF">
                    <a:lumMod val="50000"/>
                  </a:srgbClr>
                </a:solidFill>
                <a:latin typeface="微软雅黑" pitchFamily="34" charset="-122"/>
                <a:ea typeface="微软雅黑" pitchFamily="34" charset="-122"/>
              </a:rPr>
              <a:t>此处添加</a:t>
            </a:r>
            <a:r>
              <a:rPr lang="zh-CN" altLang="en-US" sz="2667" dirty="0">
                <a:solidFill>
                  <a:srgbClr val="1D69A3"/>
                </a:solidFill>
                <a:latin typeface="微软雅黑" pitchFamily="34" charset="-122"/>
                <a:ea typeface="微软雅黑" pitchFamily="34" charset="-122"/>
              </a:rPr>
              <a:t>标题文本</a:t>
            </a:r>
            <a:endParaRPr lang="en-US" altLang="zh-CN" sz="2667" dirty="0">
              <a:solidFill>
                <a:srgbClr val="1D69A3"/>
              </a:solidFill>
              <a:latin typeface="微软雅黑" pitchFamily="34" charset="-122"/>
              <a:ea typeface="微软雅黑" pitchFamily="34" charset="-122"/>
            </a:endParaRPr>
          </a:p>
        </p:txBody>
      </p:sp>
      <p:grpSp>
        <p:nvGrpSpPr>
          <p:cNvPr id="46" name="PA_组合 45"/>
          <p:cNvGrpSpPr/>
          <p:nvPr>
            <p:custDataLst>
              <p:tags r:id="rId35"/>
            </p:custDataLst>
          </p:nvPr>
        </p:nvGrpSpPr>
        <p:grpSpPr>
          <a:xfrm>
            <a:off x="554877" y="932724"/>
            <a:ext cx="1199456" cy="74689"/>
            <a:chOff x="0" y="2842590"/>
            <a:chExt cx="7054752" cy="89199"/>
          </a:xfrm>
        </p:grpSpPr>
        <p:sp>
          <p:nvSpPr>
            <p:cNvPr id="47" name="矩形 46"/>
            <p:cNvSpPr/>
            <p:nvPr/>
          </p:nvSpPr>
          <p:spPr>
            <a:xfrm>
              <a:off x="0" y="2842590"/>
              <a:ext cx="1763688" cy="8919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2400">
                <a:solidFill>
                  <a:srgbClr val="FFFFFF"/>
                </a:solidFill>
                <a:latin typeface="Calibri"/>
                <a:ea typeface="宋体" panose="02010600030101010101" pitchFamily="2" charset="-122"/>
              </a:endParaRPr>
            </a:p>
          </p:txBody>
        </p:sp>
        <p:sp>
          <p:nvSpPr>
            <p:cNvPr id="48" name="矩形 47"/>
            <p:cNvSpPr/>
            <p:nvPr/>
          </p:nvSpPr>
          <p:spPr>
            <a:xfrm>
              <a:off x="1763688" y="2842590"/>
              <a:ext cx="1763688" cy="8919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2400">
                <a:solidFill>
                  <a:srgbClr val="FFFFFF"/>
                </a:solidFill>
                <a:latin typeface="Calibri"/>
                <a:ea typeface="宋体" panose="02010600030101010101" pitchFamily="2" charset="-122"/>
              </a:endParaRPr>
            </a:p>
          </p:txBody>
        </p:sp>
        <p:sp>
          <p:nvSpPr>
            <p:cNvPr id="49" name="矩形 48"/>
            <p:cNvSpPr/>
            <p:nvPr/>
          </p:nvSpPr>
          <p:spPr>
            <a:xfrm>
              <a:off x="3527376" y="2842590"/>
              <a:ext cx="1763688" cy="89199"/>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2400">
                <a:solidFill>
                  <a:srgbClr val="FFFFFF"/>
                </a:solidFill>
                <a:latin typeface="Calibri"/>
                <a:ea typeface="宋体" panose="02010600030101010101" pitchFamily="2" charset="-122"/>
              </a:endParaRPr>
            </a:p>
          </p:txBody>
        </p:sp>
        <p:sp>
          <p:nvSpPr>
            <p:cNvPr id="50" name="矩形 49"/>
            <p:cNvSpPr/>
            <p:nvPr/>
          </p:nvSpPr>
          <p:spPr>
            <a:xfrm>
              <a:off x="5291064" y="2842590"/>
              <a:ext cx="1763688" cy="8919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2400">
                <a:solidFill>
                  <a:srgbClr val="FFFFFF"/>
                </a:solidFill>
                <a:latin typeface="Calibri"/>
                <a:ea typeface="宋体" panose="02010600030101010101" pitchFamily="2" charset="-122"/>
              </a:endParaRPr>
            </a:p>
          </p:txBody>
        </p:sp>
      </p:grpSp>
    </p:spTree>
    <p:extLst>
      <p:ext uri="{BB962C8B-B14F-4D97-AF65-F5344CB8AC3E}">
        <p14:creationId xmlns:p14="http://schemas.microsoft.com/office/powerpoint/2010/main" val="91402913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entr" presetSubtype="0" fill="hold" grpId="0" nodeType="withEffect">
                                  <p:stCondLst>
                                    <p:cond delay="0"/>
                                  </p:stCondLst>
                                  <p:iterate type="lt">
                                    <p:tmPct val="10000"/>
                                  </p:iterate>
                                  <p:childTnLst>
                                    <p:set>
                                      <p:cBhvr>
                                        <p:cTn id="6" dur="1" fill="hold">
                                          <p:stCondLst>
                                            <p:cond delay="0"/>
                                          </p:stCondLst>
                                        </p:cTn>
                                        <p:tgtEl>
                                          <p:spTgt spid="6"/>
                                        </p:tgtEl>
                                        <p:attrNameLst>
                                          <p:attrName>style.visibility</p:attrName>
                                        </p:attrNameLst>
                                      </p:cBhvr>
                                      <p:to>
                                        <p:strVal val="visible"/>
                                      </p:to>
                                    </p:set>
                                    <p:anim to="" calcmode="lin" valueType="num">
                                      <p:cBhvr>
                                        <p:cTn id="7" dur="700" fill="hold">
                                          <p:stCondLst>
                                            <p:cond delay="0"/>
                                          </p:stCondLst>
                                        </p:cTn>
                                        <p:tgtEl>
                                          <p:spTgt spid="6"/>
                                        </p:tgtEl>
                                        <p:attrNameLst>
                                          <p:attrName>ppt_x</p:attrName>
                                        </p:attrNameLst>
                                      </p:cBhvr>
                                      <p:tavLst>
                                        <p:tav tm="0" fmla="#ppt_x-(-#ppt_w/2*cos(ppt_r/180*pi))*((1.5-1.5*$)^2-(1.5-1.5*$)^3)">
                                          <p:val>
                                            <p:strVal val="0"/>
                                          </p:val>
                                        </p:tav>
                                        <p:tav tm="100000">
                                          <p:val>
                                            <p:strVal val="1"/>
                                          </p:val>
                                        </p:tav>
                                      </p:tavLst>
                                    </p:anim>
                                    <p:anim to="" calcmode="lin" valueType="num">
                                      <p:cBhvr>
                                        <p:cTn id="8" dur="700" fill="hold">
                                          <p:stCondLst>
                                            <p:cond delay="0"/>
                                          </p:stCondLst>
                                        </p:cTn>
                                        <p:tgtEl>
                                          <p:spTgt spid="6"/>
                                        </p:tgtEl>
                                        <p:attrNameLst>
                                          <p:attrName>ppt_y</p:attrName>
                                        </p:attrNameLst>
                                      </p:cBhvr>
                                      <p:tavLst>
                                        <p:tav tm="0" fmla="#ppt_y+(-#ppt_h/2*cos(ppt_r/180*pi))*((1.5-1.5*$)^2-(1.5-1.5*$)^3)">
                                          <p:val>
                                            <p:strVal val="0"/>
                                          </p:val>
                                        </p:tav>
                                        <p:tav tm="100000">
                                          <p:val>
                                            <p:strVal val="1"/>
                                          </p:val>
                                        </p:tav>
                                      </p:tavLst>
                                    </p:anim>
                                    <p:anim to="" calcmode="lin" valueType="num">
                                      <p:cBhvr>
                                        <p:cTn id="9" dur="700" fill="hold">
                                          <p:stCondLst>
                                            <p:cond delay="0"/>
                                          </p:stCondLst>
                                        </p:cTn>
                                        <p:tgtEl>
                                          <p:spTgt spid="6"/>
                                        </p:tgtEl>
                                        <p:attrNameLst>
                                          <p:attrName>ppt_h</p:attrName>
                                        </p:attrNameLst>
                                      </p:cBhvr>
                                      <p:tavLst>
                                        <p:tav tm="0" fmla="#ppt_h-(-#ppt_h)*((1.5-1.5*$)^2-(1.5-1.5*$)^3)">
                                          <p:val>
                                            <p:strVal val="0"/>
                                          </p:val>
                                        </p:tav>
                                        <p:tav tm="100000">
                                          <p:val>
                                            <p:strVal val="1"/>
                                          </p:val>
                                        </p:tav>
                                      </p:tavLst>
                                    </p:anim>
                                    <p:anim to="" calcmode="lin" valueType="num">
                                      <p:cBhvr>
                                        <p:cTn id="10" dur="700" fill="hold">
                                          <p:stCondLst>
                                            <p:cond delay="0"/>
                                          </p:stCondLst>
                                        </p:cTn>
                                        <p:tgtEl>
                                          <p:spTgt spid="6"/>
                                        </p:tgtEl>
                                        <p:attrNameLst>
                                          <p:attrName>ppt_w</p:attrName>
                                        </p:attrNameLst>
                                      </p:cBhvr>
                                      <p:tavLst>
                                        <p:tav tm="0" fmla="#ppt_w-(-#ppt_w)*((1.5-1.5*$)^2-(1.5-1.5*$)^3)">
                                          <p:val>
                                            <p:strVal val="0"/>
                                          </p:val>
                                        </p:tav>
                                        <p:tav tm="100000">
                                          <p:val>
                                            <p:strVal val="1"/>
                                          </p:val>
                                        </p:tav>
                                      </p:tavLst>
                                    </p:anim>
                                  </p:childTnLst>
                                </p:cTn>
                              </p:par>
                              <p:par>
                                <p:cTn id="11" presetID="0" presetClass="entr" presetSubtype="0" fill="hold" grpId="0" nodeType="withEffect">
                                  <p:stCondLst>
                                    <p:cond delay="0"/>
                                  </p:stCondLst>
                                  <p:iterate type="lt">
                                    <p:tmPct val="10000"/>
                                  </p:iterate>
                                  <p:childTnLst>
                                    <p:set>
                                      <p:cBhvr>
                                        <p:cTn id="12" dur="1" fill="hold">
                                          <p:stCondLst>
                                            <p:cond delay="0"/>
                                          </p:stCondLst>
                                        </p:cTn>
                                        <p:tgtEl>
                                          <p:spTgt spid="7"/>
                                        </p:tgtEl>
                                        <p:attrNameLst>
                                          <p:attrName>style.visibility</p:attrName>
                                        </p:attrNameLst>
                                      </p:cBhvr>
                                      <p:to>
                                        <p:strVal val="visible"/>
                                      </p:to>
                                    </p:set>
                                    <p:anim to="" calcmode="lin" valueType="num">
                                      <p:cBhvr>
                                        <p:cTn id="13" dur="700" fill="hold">
                                          <p:stCondLst>
                                            <p:cond delay="0"/>
                                          </p:stCondLst>
                                        </p:cTn>
                                        <p:tgtEl>
                                          <p:spTgt spid="7"/>
                                        </p:tgtEl>
                                        <p:attrNameLst>
                                          <p:attrName>ppt_x</p:attrName>
                                        </p:attrNameLst>
                                      </p:cBhvr>
                                      <p:tavLst>
                                        <p:tav tm="0" fmla="#ppt_x-(-#ppt_w/2*cos(ppt_r/180*pi))*((1.5-1.5*$)^2-(1.5-1.5*$)^3)">
                                          <p:val>
                                            <p:strVal val="0"/>
                                          </p:val>
                                        </p:tav>
                                        <p:tav tm="100000">
                                          <p:val>
                                            <p:strVal val="1"/>
                                          </p:val>
                                        </p:tav>
                                      </p:tavLst>
                                    </p:anim>
                                    <p:anim to="" calcmode="lin" valueType="num">
                                      <p:cBhvr>
                                        <p:cTn id="14" dur="700" fill="hold">
                                          <p:stCondLst>
                                            <p:cond delay="0"/>
                                          </p:stCondLst>
                                        </p:cTn>
                                        <p:tgtEl>
                                          <p:spTgt spid="7"/>
                                        </p:tgtEl>
                                        <p:attrNameLst>
                                          <p:attrName>ppt_y</p:attrName>
                                        </p:attrNameLst>
                                      </p:cBhvr>
                                      <p:tavLst>
                                        <p:tav tm="0" fmla="#ppt_y+(-#ppt_h/2*cos(ppt_r/180*pi))*((1.5-1.5*$)^2-(1.5-1.5*$)^3)">
                                          <p:val>
                                            <p:strVal val="0"/>
                                          </p:val>
                                        </p:tav>
                                        <p:tav tm="100000">
                                          <p:val>
                                            <p:strVal val="1"/>
                                          </p:val>
                                        </p:tav>
                                      </p:tavLst>
                                    </p:anim>
                                    <p:anim to="" calcmode="lin" valueType="num">
                                      <p:cBhvr>
                                        <p:cTn id="15" dur="700" fill="hold">
                                          <p:stCondLst>
                                            <p:cond delay="0"/>
                                          </p:stCondLst>
                                        </p:cTn>
                                        <p:tgtEl>
                                          <p:spTgt spid="7"/>
                                        </p:tgtEl>
                                        <p:attrNameLst>
                                          <p:attrName>ppt_h</p:attrName>
                                        </p:attrNameLst>
                                      </p:cBhvr>
                                      <p:tavLst>
                                        <p:tav tm="0" fmla="#ppt_h-(-#ppt_h)*((1.5-1.5*$)^2-(1.5-1.5*$)^3)">
                                          <p:val>
                                            <p:strVal val="0"/>
                                          </p:val>
                                        </p:tav>
                                        <p:tav tm="100000">
                                          <p:val>
                                            <p:strVal val="1"/>
                                          </p:val>
                                        </p:tav>
                                      </p:tavLst>
                                    </p:anim>
                                    <p:anim to="" calcmode="lin" valueType="num">
                                      <p:cBhvr>
                                        <p:cTn id="16" dur="700" fill="hold">
                                          <p:stCondLst>
                                            <p:cond delay="0"/>
                                          </p:stCondLst>
                                        </p:cTn>
                                        <p:tgtEl>
                                          <p:spTgt spid="7"/>
                                        </p:tgtEl>
                                        <p:attrNameLst>
                                          <p:attrName>ppt_w</p:attrName>
                                        </p:attrNameLst>
                                      </p:cBhvr>
                                      <p:tavLst>
                                        <p:tav tm="0" fmla="#ppt_w-(-#ppt_w)*((1.5-1.5*$)^2-(1.5-1.5*$)^3)">
                                          <p:val>
                                            <p:strVal val="0"/>
                                          </p:val>
                                        </p:tav>
                                        <p:tav tm="100000">
                                          <p:val>
                                            <p:strVal val="1"/>
                                          </p:val>
                                        </p:tav>
                                      </p:tavLst>
                                    </p:anim>
                                  </p:childTnLst>
                                </p:cTn>
                              </p:par>
                              <p:par>
                                <p:cTn id="17" presetID="0" presetClass="entr" presetSubtype="0" fill="hold" grpId="0" nodeType="withEffect">
                                  <p:stCondLst>
                                    <p:cond delay="0"/>
                                  </p:stCondLst>
                                  <p:iterate type="lt">
                                    <p:tmPct val="10000"/>
                                  </p:iterate>
                                  <p:childTnLst>
                                    <p:set>
                                      <p:cBhvr>
                                        <p:cTn id="18" dur="1" fill="hold">
                                          <p:stCondLst>
                                            <p:cond delay="0"/>
                                          </p:stCondLst>
                                        </p:cTn>
                                        <p:tgtEl>
                                          <p:spTgt spid="8"/>
                                        </p:tgtEl>
                                        <p:attrNameLst>
                                          <p:attrName>style.visibility</p:attrName>
                                        </p:attrNameLst>
                                      </p:cBhvr>
                                      <p:to>
                                        <p:strVal val="visible"/>
                                      </p:to>
                                    </p:set>
                                    <p:anim to="" calcmode="lin" valueType="num">
                                      <p:cBhvr>
                                        <p:cTn id="19" dur="700" fill="hold">
                                          <p:stCondLst>
                                            <p:cond delay="0"/>
                                          </p:stCondLst>
                                        </p:cTn>
                                        <p:tgtEl>
                                          <p:spTgt spid="8"/>
                                        </p:tgtEl>
                                        <p:attrNameLst>
                                          <p:attrName>ppt_x</p:attrName>
                                        </p:attrNameLst>
                                      </p:cBhvr>
                                      <p:tavLst>
                                        <p:tav tm="0" fmla="#ppt_x-(-#ppt_w/2*cos(ppt_r/180*pi))*((1.5-1.5*$)^2-(1.5-1.5*$)^3)">
                                          <p:val>
                                            <p:strVal val="0"/>
                                          </p:val>
                                        </p:tav>
                                        <p:tav tm="100000">
                                          <p:val>
                                            <p:strVal val="1"/>
                                          </p:val>
                                        </p:tav>
                                      </p:tavLst>
                                    </p:anim>
                                    <p:anim to="" calcmode="lin" valueType="num">
                                      <p:cBhvr>
                                        <p:cTn id="20" dur="700" fill="hold">
                                          <p:stCondLst>
                                            <p:cond delay="0"/>
                                          </p:stCondLst>
                                        </p:cTn>
                                        <p:tgtEl>
                                          <p:spTgt spid="8"/>
                                        </p:tgtEl>
                                        <p:attrNameLst>
                                          <p:attrName>ppt_y</p:attrName>
                                        </p:attrNameLst>
                                      </p:cBhvr>
                                      <p:tavLst>
                                        <p:tav tm="0" fmla="#ppt_y+(-#ppt_h/2*cos(ppt_r/180*pi))*((1.5-1.5*$)^2-(1.5-1.5*$)^3)">
                                          <p:val>
                                            <p:strVal val="0"/>
                                          </p:val>
                                        </p:tav>
                                        <p:tav tm="100000">
                                          <p:val>
                                            <p:strVal val="1"/>
                                          </p:val>
                                        </p:tav>
                                      </p:tavLst>
                                    </p:anim>
                                    <p:anim to="" calcmode="lin" valueType="num">
                                      <p:cBhvr>
                                        <p:cTn id="21" dur="700" fill="hold">
                                          <p:stCondLst>
                                            <p:cond delay="0"/>
                                          </p:stCondLst>
                                        </p:cTn>
                                        <p:tgtEl>
                                          <p:spTgt spid="8"/>
                                        </p:tgtEl>
                                        <p:attrNameLst>
                                          <p:attrName>ppt_h</p:attrName>
                                        </p:attrNameLst>
                                      </p:cBhvr>
                                      <p:tavLst>
                                        <p:tav tm="0" fmla="#ppt_h-(-#ppt_h)*((1.5-1.5*$)^2-(1.5-1.5*$)^3)">
                                          <p:val>
                                            <p:strVal val="0"/>
                                          </p:val>
                                        </p:tav>
                                        <p:tav tm="100000">
                                          <p:val>
                                            <p:strVal val="1"/>
                                          </p:val>
                                        </p:tav>
                                      </p:tavLst>
                                    </p:anim>
                                    <p:anim to="" calcmode="lin" valueType="num">
                                      <p:cBhvr>
                                        <p:cTn id="22" dur="700" fill="hold">
                                          <p:stCondLst>
                                            <p:cond delay="0"/>
                                          </p:stCondLst>
                                        </p:cTn>
                                        <p:tgtEl>
                                          <p:spTgt spid="8"/>
                                        </p:tgtEl>
                                        <p:attrNameLst>
                                          <p:attrName>ppt_w</p:attrName>
                                        </p:attrNameLst>
                                      </p:cBhvr>
                                      <p:tavLst>
                                        <p:tav tm="0" fmla="#ppt_w-(-#ppt_w)*((1.5-1.5*$)^2-(1.5-1.5*$)^3)">
                                          <p:val>
                                            <p:strVal val="0"/>
                                          </p:val>
                                        </p:tav>
                                        <p:tav tm="100000">
                                          <p:val>
                                            <p:strVal val="1"/>
                                          </p:val>
                                        </p:tav>
                                      </p:tavLst>
                                    </p:anim>
                                  </p:childTnLst>
                                </p:cTn>
                              </p:par>
                              <p:par>
                                <p:cTn id="23" presetID="0" presetClass="entr" presetSubtype="0" fill="hold" grpId="0" nodeType="withEffect">
                                  <p:stCondLst>
                                    <p:cond delay="0"/>
                                  </p:stCondLst>
                                  <p:childTnLst>
                                    <p:set>
                                      <p:cBhvr>
                                        <p:cTn id="24" dur="1" fill="hold">
                                          <p:stCondLst>
                                            <p:cond delay="0"/>
                                          </p:stCondLst>
                                        </p:cTn>
                                        <p:tgtEl>
                                          <p:spTgt spid="9"/>
                                        </p:tgtEl>
                                        <p:attrNameLst>
                                          <p:attrName>style.visibility</p:attrName>
                                        </p:attrNameLst>
                                      </p:cBhvr>
                                      <p:to>
                                        <p:strVal val="visible"/>
                                      </p:to>
                                    </p:set>
                                    <p:anim to="" calcmode="lin" valueType="num">
                                      <p:cBhvr>
                                        <p:cTn id="25" dur="700" fill="hold">
                                          <p:stCondLst>
                                            <p:cond delay="0"/>
                                          </p:stCondLst>
                                        </p:cTn>
                                        <p:tgtEl>
                                          <p:spTgt spid="9"/>
                                        </p:tgtEl>
                                        <p:attrNameLst>
                                          <p:attrName>ppt_x</p:attrName>
                                        </p:attrNameLst>
                                      </p:cBhvr>
                                      <p:tavLst>
                                        <p:tav tm="0" fmla="#ppt_x-(-#ppt_w/2*cos(ppt_r/180*pi))*((1.5-1.5*$)^2-(1.5-1.5*$)^3)">
                                          <p:val>
                                            <p:strVal val="0"/>
                                          </p:val>
                                        </p:tav>
                                        <p:tav tm="100000">
                                          <p:val>
                                            <p:strVal val="1"/>
                                          </p:val>
                                        </p:tav>
                                      </p:tavLst>
                                    </p:anim>
                                    <p:anim to="" calcmode="lin" valueType="num">
                                      <p:cBhvr>
                                        <p:cTn id="26" dur="700" fill="hold">
                                          <p:stCondLst>
                                            <p:cond delay="0"/>
                                          </p:stCondLst>
                                        </p:cTn>
                                        <p:tgtEl>
                                          <p:spTgt spid="9"/>
                                        </p:tgtEl>
                                        <p:attrNameLst>
                                          <p:attrName>ppt_y</p:attrName>
                                        </p:attrNameLst>
                                      </p:cBhvr>
                                      <p:tavLst>
                                        <p:tav tm="0" fmla="#ppt_y+(-#ppt_h/2*cos(ppt_r/180*pi))*((1.5-1.5*$)^2-(1.5-1.5*$)^3)">
                                          <p:val>
                                            <p:strVal val="0"/>
                                          </p:val>
                                        </p:tav>
                                        <p:tav tm="100000">
                                          <p:val>
                                            <p:strVal val="1"/>
                                          </p:val>
                                        </p:tav>
                                      </p:tavLst>
                                    </p:anim>
                                    <p:anim to="" calcmode="lin" valueType="num">
                                      <p:cBhvr>
                                        <p:cTn id="27" dur="700" fill="hold">
                                          <p:stCondLst>
                                            <p:cond delay="0"/>
                                          </p:stCondLst>
                                        </p:cTn>
                                        <p:tgtEl>
                                          <p:spTgt spid="9"/>
                                        </p:tgtEl>
                                        <p:attrNameLst>
                                          <p:attrName>ppt_h</p:attrName>
                                        </p:attrNameLst>
                                      </p:cBhvr>
                                      <p:tavLst>
                                        <p:tav tm="0" fmla="#ppt_h-(-#ppt_h)*((1.5-1.5*$)^2-(1.5-1.5*$)^3)">
                                          <p:val>
                                            <p:strVal val="0"/>
                                          </p:val>
                                        </p:tav>
                                        <p:tav tm="100000">
                                          <p:val>
                                            <p:strVal val="1"/>
                                          </p:val>
                                        </p:tav>
                                      </p:tavLst>
                                    </p:anim>
                                    <p:anim to="" calcmode="lin" valueType="num">
                                      <p:cBhvr>
                                        <p:cTn id="28" dur="700" fill="hold">
                                          <p:stCondLst>
                                            <p:cond delay="0"/>
                                          </p:stCondLst>
                                        </p:cTn>
                                        <p:tgtEl>
                                          <p:spTgt spid="9"/>
                                        </p:tgtEl>
                                        <p:attrNameLst>
                                          <p:attrName>ppt_w</p:attrName>
                                        </p:attrNameLst>
                                      </p:cBhvr>
                                      <p:tavLst>
                                        <p:tav tm="0" fmla="#ppt_w-(-#ppt_w)*((1.5-1.5*$)^2-(1.5-1.5*$)^3)">
                                          <p:val>
                                            <p:strVal val="0"/>
                                          </p:val>
                                        </p:tav>
                                        <p:tav tm="100000">
                                          <p:val>
                                            <p:strVal val="1"/>
                                          </p:val>
                                        </p:tav>
                                      </p:tavLst>
                                    </p:anim>
                                  </p:childTnLst>
                                </p:cTn>
                              </p:par>
                              <p:par>
                                <p:cTn id="29" presetID="0" presetClass="entr" presetSubtype="0" fill="hold" grpId="0" nodeType="withEffect">
                                  <p:stCondLst>
                                    <p:cond delay="0"/>
                                  </p:stCondLst>
                                  <p:childTnLst>
                                    <p:set>
                                      <p:cBhvr>
                                        <p:cTn id="30" dur="1" fill="hold">
                                          <p:stCondLst>
                                            <p:cond delay="0"/>
                                          </p:stCondLst>
                                        </p:cTn>
                                        <p:tgtEl>
                                          <p:spTgt spid="10"/>
                                        </p:tgtEl>
                                        <p:attrNameLst>
                                          <p:attrName>style.visibility</p:attrName>
                                        </p:attrNameLst>
                                      </p:cBhvr>
                                      <p:to>
                                        <p:strVal val="visible"/>
                                      </p:to>
                                    </p:set>
                                    <p:anim to="" calcmode="lin" valueType="num">
                                      <p:cBhvr>
                                        <p:cTn id="31" dur="700" fill="hold">
                                          <p:stCondLst>
                                            <p:cond delay="0"/>
                                          </p:stCondLst>
                                        </p:cTn>
                                        <p:tgtEl>
                                          <p:spTgt spid="10"/>
                                        </p:tgtEl>
                                        <p:attrNameLst>
                                          <p:attrName>ppt_x</p:attrName>
                                        </p:attrNameLst>
                                      </p:cBhvr>
                                      <p:tavLst>
                                        <p:tav tm="0" fmla="#ppt_x-(-#ppt_w/2*cos(ppt_r/180*pi))*((1.5-1.5*$)^2-(1.5-1.5*$)^3)">
                                          <p:val>
                                            <p:strVal val="0"/>
                                          </p:val>
                                        </p:tav>
                                        <p:tav tm="100000">
                                          <p:val>
                                            <p:strVal val="1"/>
                                          </p:val>
                                        </p:tav>
                                      </p:tavLst>
                                    </p:anim>
                                    <p:anim to="" calcmode="lin" valueType="num">
                                      <p:cBhvr>
                                        <p:cTn id="32" dur="700" fill="hold">
                                          <p:stCondLst>
                                            <p:cond delay="0"/>
                                          </p:stCondLst>
                                        </p:cTn>
                                        <p:tgtEl>
                                          <p:spTgt spid="10"/>
                                        </p:tgtEl>
                                        <p:attrNameLst>
                                          <p:attrName>ppt_y</p:attrName>
                                        </p:attrNameLst>
                                      </p:cBhvr>
                                      <p:tavLst>
                                        <p:tav tm="0" fmla="#ppt_y+(-#ppt_h/2*cos(ppt_r/180*pi))*((1.5-1.5*$)^2-(1.5-1.5*$)^3)">
                                          <p:val>
                                            <p:strVal val="0"/>
                                          </p:val>
                                        </p:tav>
                                        <p:tav tm="100000">
                                          <p:val>
                                            <p:strVal val="1"/>
                                          </p:val>
                                        </p:tav>
                                      </p:tavLst>
                                    </p:anim>
                                    <p:anim to="" calcmode="lin" valueType="num">
                                      <p:cBhvr>
                                        <p:cTn id="33" dur="700" fill="hold">
                                          <p:stCondLst>
                                            <p:cond delay="0"/>
                                          </p:stCondLst>
                                        </p:cTn>
                                        <p:tgtEl>
                                          <p:spTgt spid="10"/>
                                        </p:tgtEl>
                                        <p:attrNameLst>
                                          <p:attrName>ppt_h</p:attrName>
                                        </p:attrNameLst>
                                      </p:cBhvr>
                                      <p:tavLst>
                                        <p:tav tm="0" fmla="#ppt_h-(-#ppt_h)*((1.5-1.5*$)^2-(1.5-1.5*$)^3)">
                                          <p:val>
                                            <p:strVal val="0"/>
                                          </p:val>
                                        </p:tav>
                                        <p:tav tm="100000">
                                          <p:val>
                                            <p:strVal val="1"/>
                                          </p:val>
                                        </p:tav>
                                      </p:tavLst>
                                    </p:anim>
                                    <p:anim to="" calcmode="lin" valueType="num">
                                      <p:cBhvr>
                                        <p:cTn id="34" dur="700" fill="hold">
                                          <p:stCondLst>
                                            <p:cond delay="0"/>
                                          </p:stCondLst>
                                        </p:cTn>
                                        <p:tgtEl>
                                          <p:spTgt spid="10"/>
                                        </p:tgtEl>
                                        <p:attrNameLst>
                                          <p:attrName>ppt_w</p:attrName>
                                        </p:attrNameLst>
                                      </p:cBhvr>
                                      <p:tavLst>
                                        <p:tav tm="0" fmla="#ppt_w-(-#ppt_w)*((1.5-1.5*$)^2-(1.5-1.5*$)^3)">
                                          <p:val>
                                            <p:strVal val="0"/>
                                          </p:val>
                                        </p:tav>
                                        <p:tav tm="100000">
                                          <p:val>
                                            <p:strVal val="1"/>
                                          </p:val>
                                        </p:tav>
                                      </p:tavLst>
                                    </p:anim>
                                  </p:childTnLst>
                                </p:cTn>
                              </p:par>
                              <p:par>
                                <p:cTn id="35" presetID="0" presetClass="entr" presetSubtype="0" fill="hold" grpId="0" nodeType="withEffect">
                                  <p:stCondLst>
                                    <p:cond delay="0"/>
                                  </p:stCondLst>
                                  <p:iterate type="lt">
                                    <p:tmPct val="10000"/>
                                  </p:iterate>
                                  <p:childTnLst>
                                    <p:set>
                                      <p:cBhvr>
                                        <p:cTn id="36" dur="1" fill="hold">
                                          <p:stCondLst>
                                            <p:cond delay="0"/>
                                          </p:stCondLst>
                                        </p:cTn>
                                        <p:tgtEl>
                                          <p:spTgt spid="11"/>
                                        </p:tgtEl>
                                        <p:attrNameLst>
                                          <p:attrName>style.visibility</p:attrName>
                                        </p:attrNameLst>
                                      </p:cBhvr>
                                      <p:to>
                                        <p:strVal val="visible"/>
                                      </p:to>
                                    </p:set>
                                    <p:anim to="" calcmode="lin" valueType="num">
                                      <p:cBhvr>
                                        <p:cTn id="37" dur="700" fill="hold">
                                          <p:stCondLst>
                                            <p:cond delay="0"/>
                                          </p:stCondLst>
                                        </p:cTn>
                                        <p:tgtEl>
                                          <p:spTgt spid="11"/>
                                        </p:tgtEl>
                                        <p:attrNameLst>
                                          <p:attrName>ppt_x</p:attrName>
                                        </p:attrNameLst>
                                      </p:cBhvr>
                                      <p:tavLst>
                                        <p:tav tm="0" fmla="#ppt_x-(-#ppt_w/2*cos(ppt_r/180*pi))*((1.5-1.5*$)^2-(1.5-1.5*$)^3)">
                                          <p:val>
                                            <p:strVal val="0"/>
                                          </p:val>
                                        </p:tav>
                                        <p:tav tm="100000">
                                          <p:val>
                                            <p:strVal val="1"/>
                                          </p:val>
                                        </p:tav>
                                      </p:tavLst>
                                    </p:anim>
                                    <p:anim to="" calcmode="lin" valueType="num">
                                      <p:cBhvr>
                                        <p:cTn id="38" dur="700" fill="hold">
                                          <p:stCondLst>
                                            <p:cond delay="0"/>
                                          </p:stCondLst>
                                        </p:cTn>
                                        <p:tgtEl>
                                          <p:spTgt spid="11"/>
                                        </p:tgtEl>
                                        <p:attrNameLst>
                                          <p:attrName>ppt_y</p:attrName>
                                        </p:attrNameLst>
                                      </p:cBhvr>
                                      <p:tavLst>
                                        <p:tav tm="0" fmla="#ppt_y+(-#ppt_h/2*cos(ppt_r/180*pi))*((1.5-1.5*$)^2-(1.5-1.5*$)^3)">
                                          <p:val>
                                            <p:strVal val="0"/>
                                          </p:val>
                                        </p:tav>
                                        <p:tav tm="100000">
                                          <p:val>
                                            <p:strVal val="1"/>
                                          </p:val>
                                        </p:tav>
                                      </p:tavLst>
                                    </p:anim>
                                    <p:anim to="" calcmode="lin" valueType="num">
                                      <p:cBhvr>
                                        <p:cTn id="39" dur="700" fill="hold">
                                          <p:stCondLst>
                                            <p:cond delay="0"/>
                                          </p:stCondLst>
                                        </p:cTn>
                                        <p:tgtEl>
                                          <p:spTgt spid="11"/>
                                        </p:tgtEl>
                                        <p:attrNameLst>
                                          <p:attrName>ppt_h</p:attrName>
                                        </p:attrNameLst>
                                      </p:cBhvr>
                                      <p:tavLst>
                                        <p:tav tm="0" fmla="#ppt_h-(-#ppt_h)*((1.5-1.5*$)^2-(1.5-1.5*$)^3)">
                                          <p:val>
                                            <p:strVal val="0"/>
                                          </p:val>
                                        </p:tav>
                                        <p:tav tm="100000">
                                          <p:val>
                                            <p:strVal val="1"/>
                                          </p:val>
                                        </p:tav>
                                      </p:tavLst>
                                    </p:anim>
                                    <p:anim to="" calcmode="lin" valueType="num">
                                      <p:cBhvr>
                                        <p:cTn id="40" dur="700" fill="hold">
                                          <p:stCondLst>
                                            <p:cond delay="0"/>
                                          </p:stCondLst>
                                        </p:cTn>
                                        <p:tgtEl>
                                          <p:spTgt spid="11"/>
                                        </p:tgtEl>
                                        <p:attrNameLst>
                                          <p:attrName>ppt_w</p:attrName>
                                        </p:attrNameLst>
                                      </p:cBhvr>
                                      <p:tavLst>
                                        <p:tav tm="0" fmla="#ppt_w-(-#ppt_w)*((1.5-1.5*$)^2-(1.5-1.5*$)^3)">
                                          <p:val>
                                            <p:strVal val="0"/>
                                          </p:val>
                                        </p:tav>
                                        <p:tav tm="100000">
                                          <p:val>
                                            <p:strVal val="1"/>
                                          </p:val>
                                        </p:tav>
                                      </p:tavLst>
                                    </p:anim>
                                  </p:childTnLst>
                                </p:cTn>
                              </p:par>
                              <p:par>
                                <p:cTn id="41" presetID="0" presetClass="entr" presetSubtype="0" fill="hold" grpId="0" nodeType="withEffect">
                                  <p:stCondLst>
                                    <p:cond delay="0"/>
                                  </p:stCondLst>
                                  <p:iterate type="lt">
                                    <p:tmPct val="10000"/>
                                  </p:iterate>
                                  <p:childTnLst>
                                    <p:set>
                                      <p:cBhvr>
                                        <p:cTn id="42" dur="1" fill="hold">
                                          <p:stCondLst>
                                            <p:cond delay="0"/>
                                          </p:stCondLst>
                                        </p:cTn>
                                        <p:tgtEl>
                                          <p:spTgt spid="12"/>
                                        </p:tgtEl>
                                        <p:attrNameLst>
                                          <p:attrName>style.visibility</p:attrName>
                                        </p:attrNameLst>
                                      </p:cBhvr>
                                      <p:to>
                                        <p:strVal val="visible"/>
                                      </p:to>
                                    </p:set>
                                    <p:anim to="" calcmode="lin" valueType="num">
                                      <p:cBhvr>
                                        <p:cTn id="43" dur="700" fill="hold">
                                          <p:stCondLst>
                                            <p:cond delay="0"/>
                                          </p:stCondLst>
                                        </p:cTn>
                                        <p:tgtEl>
                                          <p:spTgt spid="12"/>
                                        </p:tgtEl>
                                        <p:attrNameLst>
                                          <p:attrName>ppt_x</p:attrName>
                                        </p:attrNameLst>
                                      </p:cBhvr>
                                      <p:tavLst>
                                        <p:tav tm="0" fmla="#ppt_x-(-#ppt_w/2*cos(ppt_r/180*pi))*((1.5-1.5*$)^2-(1.5-1.5*$)^3)">
                                          <p:val>
                                            <p:strVal val="0"/>
                                          </p:val>
                                        </p:tav>
                                        <p:tav tm="100000">
                                          <p:val>
                                            <p:strVal val="1"/>
                                          </p:val>
                                        </p:tav>
                                      </p:tavLst>
                                    </p:anim>
                                    <p:anim to="" calcmode="lin" valueType="num">
                                      <p:cBhvr>
                                        <p:cTn id="44" dur="700" fill="hold">
                                          <p:stCondLst>
                                            <p:cond delay="0"/>
                                          </p:stCondLst>
                                        </p:cTn>
                                        <p:tgtEl>
                                          <p:spTgt spid="12"/>
                                        </p:tgtEl>
                                        <p:attrNameLst>
                                          <p:attrName>ppt_y</p:attrName>
                                        </p:attrNameLst>
                                      </p:cBhvr>
                                      <p:tavLst>
                                        <p:tav tm="0" fmla="#ppt_y+(-#ppt_h/2*cos(ppt_r/180*pi))*((1.5-1.5*$)^2-(1.5-1.5*$)^3)">
                                          <p:val>
                                            <p:strVal val="0"/>
                                          </p:val>
                                        </p:tav>
                                        <p:tav tm="100000">
                                          <p:val>
                                            <p:strVal val="1"/>
                                          </p:val>
                                        </p:tav>
                                      </p:tavLst>
                                    </p:anim>
                                    <p:anim to="" calcmode="lin" valueType="num">
                                      <p:cBhvr>
                                        <p:cTn id="45" dur="700" fill="hold">
                                          <p:stCondLst>
                                            <p:cond delay="0"/>
                                          </p:stCondLst>
                                        </p:cTn>
                                        <p:tgtEl>
                                          <p:spTgt spid="12"/>
                                        </p:tgtEl>
                                        <p:attrNameLst>
                                          <p:attrName>ppt_h</p:attrName>
                                        </p:attrNameLst>
                                      </p:cBhvr>
                                      <p:tavLst>
                                        <p:tav tm="0" fmla="#ppt_h-(-#ppt_h)*((1.5-1.5*$)^2-(1.5-1.5*$)^3)">
                                          <p:val>
                                            <p:strVal val="0"/>
                                          </p:val>
                                        </p:tav>
                                        <p:tav tm="100000">
                                          <p:val>
                                            <p:strVal val="1"/>
                                          </p:val>
                                        </p:tav>
                                      </p:tavLst>
                                    </p:anim>
                                    <p:anim to="" calcmode="lin" valueType="num">
                                      <p:cBhvr>
                                        <p:cTn id="46" dur="700" fill="hold">
                                          <p:stCondLst>
                                            <p:cond delay="0"/>
                                          </p:stCondLst>
                                        </p:cTn>
                                        <p:tgtEl>
                                          <p:spTgt spid="12"/>
                                        </p:tgtEl>
                                        <p:attrNameLst>
                                          <p:attrName>ppt_w</p:attrName>
                                        </p:attrNameLst>
                                      </p:cBhvr>
                                      <p:tavLst>
                                        <p:tav tm="0" fmla="#ppt_w-(-#ppt_w)*((1.5-1.5*$)^2-(1.5-1.5*$)^3)">
                                          <p:val>
                                            <p:strVal val="0"/>
                                          </p:val>
                                        </p:tav>
                                        <p:tav tm="100000">
                                          <p:val>
                                            <p:strVal val="1"/>
                                          </p:val>
                                        </p:tav>
                                      </p:tavLst>
                                    </p:anim>
                                  </p:childTnLst>
                                </p:cTn>
                              </p:par>
                              <p:par>
                                <p:cTn id="47" presetID="0" presetClass="entr" presetSubtype="0" fill="hold" grpId="0" nodeType="withEffect">
                                  <p:stCondLst>
                                    <p:cond delay="0"/>
                                  </p:stCondLst>
                                  <p:childTnLst>
                                    <p:set>
                                      <p:cBhvr>
                                        <p:cTn id="48" dur="1" fill="hold">
                                          <p:stCondLst>
                                            <p:cond delay="0"/>
                                          </p:stCondLst>
                                        </p:cTn>
                                        <p:tgtEl>
                                          <p:spTgt spid="13"/>
                                        </p:tgtEl>
                                        <p:attrNameLst>
                                          <p:attrName>style.visibility</p:attrName>
                                        </p:attrNameLst>
                                      </p:cBhvr>
                                      <p:to>
                                        <p:strVal val="visible"/>
                                      </p:to>
                                    </p:set>
                                    <p:anim to="" calcmode="lin" valueType="num">
                                      <p:cBhvr>
                                        <p:cTn id="49" dur="700" fill="hold">
                                          <p:stCondLst>
                                            <p:cond delay="0"/>
                                          </p:stCondLst>
                                        </p:cTn>
                                        <p:tgtEl>
                                          <p:spTgt spid="13"/>
                                        </p:tgtEl>
                                        <p:attrNameLst>
                                          <p:attrName>ppt_x</p:attrName>
                                        </p:attrNameLst>
                                      </p:cBhvr>
                                      <p:tavLst>
                                        <p:tav tm="0" fmla="#ppt_x-(-#ppt_w/2*cos(ppt_r/180*pi))*((1.5-1.5*$)^2-(1.5-1.5*$)^3)">
                                          <p:val>
                                            <p:strVal val="0"/>
                                          </p:val>
                                        </p:tav>
                                        <p:tav tm="100000">
                                          <p:val>
                                            <p:strVal val="1"/>
                                          </p:val>
                                        </p:tav>
                                      </p:tavLst>
                                    </p:anim>
                                    <p:anim to="" calcmode="lin" valueType="num">
                                      <p:cBhvr>
                                        <p:cTn id="50" dur="700" fill="hold">
                                          <p:stCondLst>
                                            <p:cond delay="0"/>
                                          </p:stCondLst>
                                        </p:cTn>
                                        <p:tgtEl>
                                          <p:spTgt spid="13"/>
                                        </p:tgtEl>
                                        <p:attrNameLst>
                                          <p:attrName>ppt_y</p:attrName>
                                        </p:attrNameLst>
                                      </p:cBhvr>
                                      <p:tavLst>
                                        <p:tav tm="0" fmla="#ppt_y+(-#ppt_h/2*cos(ppt_r/180*pi))*((1.5-1.5*$)^2-(1.5-1.5*$)^3)">
                                          <p:val>
                                            <p:strVal val="0"/>
                                          </p:val>
                                        </p:tav>
                                        <p:tav tm="100000">
                                          <p:val>
                                            <p:strVal val="1"/>
                                          </p:val>
                                        </p:tav>
                                      </p:tavLst>
                                    </p:anim>
                                    <p:anim to="" calcmode="lin" valueType="num">
                                      <p:cBhvr>
                                        <p:cTn id="51" dur="700" fill="hold">
                                          <p:stCondLst>
                                            <p:cond delay="0"/>
                                          </p:stCondLst>
                                        </p:cTn>
                                        <p:tgtEl>
                                          <p:spTgt spid="13"/>
                                        </p:tgtEl>
                                        <p:attrNameLst>
                                          <p:attrName>ppt_h</p:attrName>
                                        </p:attrNameLst>
                                      </p:cBhvr>
                                      <p:tavLst>
                                        <p:tav tm="0" fmla="#ppt_h-(-#ppt_h)*((1.5-1.5*$)^2-(1.5-1.5*$)^3)">
                                          <p:val>
                                            <p:strVal val="0"/>
                                          </p:val>
                                        </p:tav>
                                        <p:tav tm="100000">
                                          <p:val>
                                            <p:strVal val="1"/>
                                          </p:val>
                                        </p:tav>
                                      </p:tavLst>
                                    </p:anim>
                                    <p:anim to="" calcmode="lin" valueType="num">
                                      <p:cBhvr>
                                        <p:cTn id="52" dur="700" fill="hold">
                                          <p:stCondLst>
                                            <p:cond delay="0"/>
                                          </p:stCondLst>
                                        </p:cTn>
                                        <p:tgtEl>
                                          <p:spTgt spid="13"/>
                                        </p:tgtEl>
                                        <p:attrNameLst>
                                          <p:attrName>ppt_w</p:attrName>
                                        </p:attrNameLst>
                                      </p:cBhvr>
                                      <p:tavLst>
                                        <p:tav tm="0" fmla="#ppt_w-(-#ppt_w)*((1.5-1.5*$)^2-(1.5-1.5*$)^3)">
                                          <p:val>
                                            <p:strVal val="0"/>
                                          </p:val>
                                        </p:tav>
                                        <p:tav tm="100000">
                                          <p:val>
                                            <p:strVal val="1"/>
                                          </p:val>
                                        </p:tav>
                                      </p:tavLst>
                                    </p:anim>
                                  </p:childTnLst>
                                </p:cTn>
                              </p:par>
                              <p:par>
                                <p:cTn id="53" presetID="0" presetClass="entr" presetSubtype="0" fill="hold" grpId="0" nodeType="withEffect">
                                  <p:stCondLst>
                                    <p:cond delay="0"/>
                                  </p:stCondLst>
                                  <p:iterate type="lt">
                                    <p:tmPct val="10000"/>
                                  </p:iterate>
                                  <p:childTnLst>
                                    <p:set>
                                      <p:cBhvr>
                                        <p:cTn id="54" dur="1" fill="hold">
                                          <p:stCondLst>
                                            <p:cond delay="0"/>
                                          </p:stCondLst>
                                        </p:cTn>
                                        <p:tgtEl>
                                          <p:spTgt spid="14"/>
                                        </p:tgtEl>
                                        <p:attrNameLst>
                                          <p:attrName>style.visibility</p:attrName>
                                        </p:attrNameLst>
                                      </p:cBhvr>
                                      <p:to>
                                        <p:strVal val="visible"/>
                                      </p:to>
                                    </p:set>
                                    <p:anim to="" calcmode="lin" valueType="num">
                                      <p:cBhvr>
                                        <p:cTn id="55" dur="700" fill="hold">
                                          <p:stCondLst>
                                            <p:cond delay="0"/>
                                          </p:stCondLst>
                                        </p:cTn>
                                        <p:tgtEl>
                                          <p:spTgt spid="14"/>
                                        </p:tgtEl>
                                        <p:attrNameLst>
                                          <p:attrName>ppt_x</p:attrName>
                                        </p:attrNameLst>
                                      </p:cBhvr>
                                      <p:tavLst>
                                        <p:tav tm="0" fmla="#ppt_x-(-#ppt_w/2*cos(ppt_r/180*pi))*((1.5-1.5*$)^2-(1.5-1.5*$)^3)">
                                          <p:val>
                                            <p:strVal val="0"/>
                                          </p:val>
                                        </p:tav>
                                        <p:tav tm="100000">
                                          <p:val>
                                            <p:strVal val="1"/>
                                          </p:val>
                                        </p:tav>
                                      </p:tavLst>
                                    </p:anim>
                                    <p:anim to="" calcmode="lin" valueType="num">
                                      <p:cBhvr>
                                        <p:cTn id="56" dur="700" fill="hold">
                                          <p:stCondLst>
                                            <p:cond delay="0"/>
                                          </p:stCondLst>
                                        </p:cTn>
                                        <p:tgtEl>
                                          <p:spTgt spid="14"/>
                                        </p:tgtEl>
                                        <p:attrNameLst>
                                          <p:attrName>ppt_y</p:attrName>
                                        </p:attrNameLst>
                                      </p:cBhvr>
                                      <p:tavLst>
                                        <p:tav tm="0" fmla="#ppt_y+(-#ppt_h/2*cos(ppt_r/180*pi))*((1.5-1.5*$)^2-(1.5-1.5*$)^3)">
                                          <p:val>
                                            <p:strVal val="0"/>
                                          </p:val>
                                        </p:tav>
                                        <p:tav tm="100000">
                                          <p:val>
                                            <p:strVal val="1"/>
                                          </p:val>
                                        </p:tav>
                                      </p:tavLst>
                                    </p:anim>
                                    <p:anim to="" calcmode="lin" valueType="num">
                                      <p:cBhvr>
                                        <p:cTn id="57" dur="700" fill="hold">
                                          <p:stCondLst>
                                            <p:cond delay="0"/>
                                          </p:stCondLst>
                                        </p:cTn>
                                        <p:tgtEl>
                                          <p:spTgt spid="14"/>
                                        </p:tgtEl>
                                        <p:attrNameLst>
                                          <p:attrName>ppt_h</p:attrName>
                                        </p:attrNameLst>
                                      </p:cBhvr>
                                      <p:tavLst>
                                        <p:tav tm="0" fmla="#ppt_h-(-#ppt_h)*((1.5-1.5*$)^2-(1.5-1.5*$)^3)">
                                          <p:val>
                                            <p:strVal val="0"/>
                                          </p:val>
                                        </p:tav>
                                        <p:tav tm="100000">
                                          <p:val>
                                            <p:strVal val="1"/>
                                          </p:val>
                                        </p:tav>
                                      </p:tavLst>
                                    </p:anim>
                                    <p:anim to="" calcmode="lin" valueType="num">
                                      <p:cBhvr>
                                        <p:cTn id="58" dur="700" fill="hold">
                                          <p:stCondLst>
                                            <p:cond delay="0"/>
                                          </p:stCondLst>
                                        </p:cTn>
                                        <p:tgtEl>
                                          <p:spTgt spid="14"/>
                                        </p:tgtEl>
                                        <p:attrNameLst>
                                          <p:attrName>ppt_w</p:attrName>
                                        </p:attrNameLst>
                                      </p:cBhvr>
                                      <p:tavLst>
                                        <p:tav tm="0" fmla="#ppt_w-(-#ppt_w)*((1.5-1.5*$)^2-(1.5-1.5*$)^3)">
                                          <p:val>
                                            <p:strVal val="0"/>
                                          </p:val>
                                        </p:tav>
                                        <p:tav tm="100000">
                                          <p:val>
                                            <p:strVal val="1"/>
                                          </p:val>
                                        </p:tav>
                                      </p:tavLst>
                                    </p:anim>
                                  </p:childTnLst>
                                </p:cTn>
                              </p:par>
                              <p:par>
                                <p:cTn id="59" presetID="0" presetClass="entr" presetSubtype="0" fill="hold" grpId="0" nodeType="withEffect">
                                  <p:stCondLst>
                                    <p:cond delay="0"/>
                                  </p:stCondLst>
                                  <p:iterate type="lt">
                                    <p:tmPct val="10000"/>
                                  </p:iterate>
                                  <p:childTnLst>
                                    <p:set>
                                      <p:cBhvr>
                                        <p:cTn id="60" dur="1" fill="hold">
                                          <p:stCondLst>
                                            <p:cond delay="0"/>
                                          </p:stCondLst>
                                        </p:cTn>
                                        <p:tgtEl>
                                          <p:spTgt spid="15"/>
                                        </p:tgtEl>
                                        <p:attrNameLst>
                                          <p:attrName>style.visibility</p:attrName>
                                        </p:attrNameLst>
                                      </p:cBhvr>
                                      <p:to>
                                        <p:strVal val="visible"/>
                                      </p:to>
                                    </p:set>
                                    <p:anim to="" calcmode="lin" valueType="num">
                                      <p:cBhvr>
                                        <p:cTn id="61" dur="700" fill="hold">
                                          <p:stCondLst>
                                            <p:cond delay="0"/>
                                          </p:stCondLst>
                                        </p:cTn>
                                        <p:tgtEl>
                                          <p:spTgt spid="15"/>
                                        </p:tgtEl>
                                        <p:attrNameLst>
                                          <p:attrName>ppt_x</p:attrName>
                                        </p:attrNameLst>
                                      </p:cBhvr>
                                      <p:tavLst>
                                        <p:tav tm="0" fmla="#ppt_x-(-#ppt_w/2*cos(ppt_r/180*pi))*((1.5-1.5*$)^2-(1.5-1.5*$)^3)">
                                          <p:val>
                                            <p:strVal val="0"/>
                                          </p:val>
                                        </p:tav>
                                        <p:tav tm="100000">
                                          <p:val>
                                            <p:strVal val="1"/>
                                          </p:val>
                                        </p:tav>
                                      </p:tavLst>
                                    </p:anim>
                                    <p:anim to="" calcmode="lin" valueType="num">
                                      <p:cBhvr>
                                        <p:cTn id="62" dur="700" fill="hold">
                                          <p:stCondLst>
                                            <p:cond delay="0"/>
                                          </p:stCondLst>
                                        </p:cTn>
                                        <p:tgtEl>
                                          <p:spTgt spid="15"/>
                                        </p:tgtEl>
                                        <p:attrNameLst>
                                          <p:attrName>ppt_y</p:attrName>
                                        </p:attrNameLst>
                                      </p:cBhvr>
                                      <p:tavLst>
                                        <p:tav tm="0" fmla="#ppt_y+(-#ppt_h/2*cos(ppt_r/180*pi))*((1.5-1.5*$)^2-(1.5-1.5*$)^3)">
                                          <p:val>
                                            <p:strVal val="0"/>
                                          </p:val>
                                        </p:tav>
                                        <p:tav tm="100000">
                                          <p:val>
                                            <p:strVal val="1"/>
                                          </p:val>
                                        </p:tav>
                                      </p:tavLst>
                                    </p:anim>
                                    <p:anim to="" calcmode="lin" valueType="num">
                                      <p:cBhvr>
                                        <p:cTn id="63" dur="700" fill="hold">
                                          <p:stCondLst>
                                            <p:cond delay="0"/>
                                          </p:stCondLst>
                                        </p:cTn>
                                        <p:tgtEl>
                                          <p:spTgt spid="15"/>
                                        </p:tgtEl>
                                        <p:attrNameLst>
                                          <p:attrName>ppt_h</p:attrName>
                                        </p:attrNameLst>
                                      </p:cBhvr>
                                      <p:tavLst>
                                        <p:tav tm="0" fmla="#ppt_h-(-#ppt_h)*((1.5-1.5*$)^2-(1.5-1.5*$)^3)">
                                          <p:val>
                                            <p:strVal val="0"/>
                                          </p:val>
                                        </p:tav>
                                        <p:tav tm="100000">
                                          <p:val>
                                            <p:strVal val="1"/>
                                          </p:val>
                                        </p:tav>
                                      </p:tavLst>
                                    </p:anim>
                                    <p:anim to="" calcmode="lin" valueType="num">
                                      <p:cBhvr>
                                        <p:cTn id="64" dur="700" fill="hold">
                                          <p:stCondLst>
                                            <p:cond delay="0"/>
                                          </p:stCondLst>
                                        </p:cTn>
                                        <p:tgtEl>
                                          <p:spTgt spid="15"/>
                                        </p:tgtEl>
                                        <p:attrNameLst>
                                          <p:attrName>ppt_w</p:attrName>
                                        </p:attrNameLst>
                                      </p:cBhvr>
                                      <p:tavLst>
                                        <p:tav tm="0" fmla="#ppt_w-(-#ppt_w)*((1.5-1.5*$)^2-(1.5-1.5*$)^3)">
                                          <p:val>
                                            <p:strVal val="0"/>
                                          </p:val>
                                        </p:tav>
                                        <p:tav tm="100000">
                                          <p:val>
                                            <p:strVal val="1"/>
                                          </p:val>
                                        </p:tav>
                                      </p:tavLst>
                                    </p:anim>
                                  </p:childTnLst>
                                </p:cTn>
                              </p:par>
                              <p:par>
                                <p:cTn id="65" presetID="0" presetClass="entr" presetSubtype="0" fill="hold" grpId="0" nodeType="withEffect">
                                  <p:stCondLst>
                                    <p:cond delay="0"/>
                                  </p:stCondLst>
                                  <p:iterate type="lt">
                                    <p:tmPct val="10000"/>
                                  </p:iterate>
                                  <p:childTnLst>
                                    <p:set>
                                      <p:cBhvr>
                                        <p:cTn id="66" dur="1" fill="hold">
                                          <p:stCondLst>
                                            <p:cond delay="0"/>
                                          </p:stCondLst>
                                        </p:cTn>
                                        <p:tgtEl>
                                          <p:spTgt spid="16"/>
                                        </p:tgtEl>
                                        <p:attrNameLst>
                                          <p:attrName>style.visibility</p:attrName>
                                        </p:attrNameLst>
                                      </p:cBhvr>
                                      <p:to>
                                        <p:strVal val="visible"/>
                                      </p:to>
                                    </p:set>
                                    <p:anim to="" calcmode="lin" valueType="num">
                                      <p:cBhvr>
                                        <p:cTn id="67" dur="700" fill="hold">
                                          <p:stCondLst>
                                            <p:cond delay="0"/>
                                          </p:stCondLst>
                                        </p:cTn>
                                        <p:tgtEl>
                                          <p:spTgt spid="16"/>
                                        </p:tgtEl>
                                        <p:attrNameLst>
                                          <p:attrName>ppt_x</p:attrName>
                                        </p:attrNameLst>
                                      </p:cBhvr>
                                      <p:tavLst>
                                        <p:tav tm="0" fmla="#ppt_x-(-#ppt_w/2*cos(ppt_r/180*pi))*((1.5-1.5*$)^2-(1.5-1.5*$)^3)">
                                          <p:val>
                                            <p:strVal val="0"/>
                                          </p:val>
                                        </p:tav>
                                        <p:tav tm="100000">
                                          <p:val>
                                            <p:strVal val="1"/>
                                          </p:val>
                                        </p:tav>
                                      </p:tavLst>
                                    </p:anim>
                                    <p:anim to="" calcmode="lin" valueType="num">
                                      <p:cBhvr>
                                        <p:cTn id="68" dur="700" fill="hold">
                                          <p:stCondLst>
                                            <p:cond delay="0"/>
                                          </p:stCondLst>
                                        </p:cTn>
                                        <p:tgtEl>
                                          <p:spTgt spid="16"/>
                                        </p:tgtEl>
                                        <p:attrNameLst>
                                          <p:attrName>ppt_y</p:attrName>
                                        </p:attrNameLst>
                                      </p:cBhvr>
                                      <p:tavLst>
                                        <p:tav tm="0" fmla="#ppt_y+(-#ppt_h/2*cos(ppt_r/180*pi))*((1.5-1.5*$)^2-(1.5-1.5*$)^3)">
                                          <p:val>
                                            <p:strVal val="0"/>
                                          </p:val>
                                        </p:tav>
                                        <p:tav tm="100000">
                                          <p:val>
                                            <p:strVal val="1"/>
                                          </p:val>
                                        </p:tav>
                                      </p:tavLst>
                                    </p:anim>
                                    <p:anim to="" calcmode="lin" valueType="num">
                                      <p:cBhvr>
                                        <p:cTn id="69" dur="700" fill="hold">
                                          <p:stCondLst>
                                            <p:cond delay="0"/>
                                          </p:stCondLst>
                                        </p:cTn>
                                        <p:tgtEl>
                                          <p:spTgt spid="16"/>
                                        </p:tgtEl>
                                        <p:attrNameLst>
                                          <p:attrName>ppt_h</p:attrName>
                                        </p:attrNameLst>
                                      </p:cBhvr>
                                      <p:tavLst>
                                        <p:tav tm="0" fmla="#ppt_h-(-#ppt_h)*((1.5-1.5*$)^2-(1.5-1.5*$)^3)">
                                          <p:val>
                                            <p:strVal val="0"/>
                                          </p:val>
                                        </p:tav>
                                        <p:tav tm="100000">
                                          <p:val>
                                            <p:strVal val="1"/>
                                          </p:val>
                                        </p:tav>
                                      </p:tavLst>
                                    </p:anim>
                                    <p:anim to="" calcmode="lin" valueType="num">
                                      <p:cBhvr>
                                        <p:cTn id="70" dur="700" fill="hold">
                                          <p:stCondLst>
                                            <p:cond delay="0"/>
                                          </p:stCondLst>
                                        </p:cTn>
                                        <p:tgtEl>
                                          <p:spTgt spid="16"/>
                                        </p:tgtEl>
                                        <p:attrNameLst>
                                          <p:attrName>ppt_w</p:attrName>
                                        </p:attrNameLst>
                                      </p:cBhvr>
                                      <p:tavLst>
                                        <p:tav tm="0" fmla="#ppt_w-(-#ppt_w)*((1.5-1.5*$)^2-(1.5-1.5*$)^3)">
                                          <p:val>
                                            <p:strVal val="0"/>
                                          </p:val>
                                        </p:tav>
                                        <p:tav tm="100000">
                                          <p:val>
                                            <p:strVal val="1"/>
                                          </p:val>
                                        </p:tav>
                                      </p:tavLst>
                                    </p:anim>
                                  </p:childTnLst>
                                </p:cTn>
                              </p:par>
                              <p:par>
                                <p:cTn id="71" presetID="0" presetClass="entr" presetSubtype="0" fill="hold" grpId="0" nodeType="withEffect">
                                  <p:stCondLst>
                                    <p:cond delay="0"/>
                                  </p:stCondLst>
                                  <p:childTnLst>
                                    <p:set>
                                      <p:cBhvr>
                                        <p:cTn id="72" dur="1" fill="hold">
                                          <p:stCondLst>
                                            <p:cond delay="0"/>
                                          </p:stCondLst>
                                        </p:cTn>
                                        <p:tgtEl>
                                          <p:spTgt spid="17"/>
                                        </p:tgtEl>
                                        <p:attrNameLst>
                                          <p:attrName>style.visibility</p:attrName>
                                        </p:attrNameLst>
                                      </p:cBhvr>
                                      <p:to>
                                        <p:strVal val="visible"/>
                                      </p:to>
                                    </p:set>
                                    <p:anim to="" calcmode="lin" valueType="num">
                                      <p:cBhvr>
                                        <p:cTn id="73" dur="700" fill="hold">
                                          <p:stCondLst>
                                            <p:cond delay="0"/>
                                          </p:stCondLst>
                                        </p:cTn>
                                        <p:tgtEl>
                                          <p:spTgt spid="17"/>
                                        </p:tgtEl>
                                        <p:attrNameLst>
                                          <p:attrName>ppt_x</p:attrName>
                                        </p:attrNameLst>
                                      </p:cBhvr>
                                      <p:tavLst>
                                        <p:tav tm="0" fmla="#ppt_x-(-#ppt_w/2*cos(ppt_r/180*pi))*((1.5-1.5*$)^2-(1.5-1.5*$)^3)">
                                          <p:val>
                                            <p:strVal val="0"/>
                                          </p:val>
                                        </p:tav>
                                        <p:tav tm="100000">
                                          <p:val>
                                            <p:strVal val="1"/>
                                          </p:val>
                                        </p:tav>
                                      </p:tavLst>
                                    </p:anim>
                                    <p:anim to="" calcmode="lin" valueType="num">
                                      <p:cBhvr>
                                        <p:cTn id="74" dur="700" fill="hold">
                                          <p:stCondLst>
                                            <p:cond delay="0"/>
                                          </p:stCondLst>
                                        </p:cTn>
                                        <p:tgtEl>
                                          <p:spTgt spid="17"/>
                                        </p:tgtEl>
                                        <p:attrNameLst>
                                          <p:attrName>ppt_y</p:attrName>
                                        </p:attrNameLst>
                                      </p:cBhvr>
                                      <p:tavLst>
                                        <p:tav tm="0" fmla="#ppt_y+(-#ppt_h/2*cos(ppt_r/180*pi))*((1.5-1.5*$)^2-(1.5-1.5*$)^3)">
                                          <p:val>
                                            <p:strVal val="0"/>
                                          </p:val>
                                        </p:tav>
                                        <p:tav tm="100000">
                                          <p:val>
                                            <p:strVal val="1"/>
                                          </p:val>
                                        </p:tav>
                                      </p:tavLst>
                                    </p:anim>
                                    <p:anim to="" calcmode="lin" valueType="num">
                                      <p:cBhvr>
                                        <p:cTn id="75" dur="700" fill="hold">
                                          <p:stCondLst>
                                            <p:cond delay="0"/>
                                          </p:stCondLst>
                                        </p:cTn>
                                        <p:tgtEl>
                                          <p:spTgt spid="17"/>
                                        </p:tgtEl>
                                        <p:attrNameLst>
                                          <p:attrName>ppt_h</p:attrName>
                                        </p:attrNameLst>
                                      </p:cBhvr>
                                      <p:tavLst>
                                        <p:tav tm="0" fmla="#ppt_h-(-#ppt_h)*((1.5-1.5*$)^2-(1.5-1.5*$)^3)">
                                          <p:val>
                                            <p:strVal val="0"/>
                                          </p:val>
                                        </p:tav>
                                        <p:tav tm="100000">
                                          <p:val>
                                            <p:strVal val="1"/>
                                          </p:val>
                                        </p:tav>
                                      </p:tavLst>
                                    </p:anim>
                                    <p:anim to="" calcmode="lin" valueType="num">
                                      <p:cBhvr>
                                        <p:cTn id="76" dur="700" fill="hold">
                                          <p:stCondLst>
                                            <p:cond delay="0"/>
                                          </p:stCondLst>
                                        </p:cTn>
                                        <p:tgtEl>
                                          <p:spTgt spid="17"/>
                                        </p:tgtEl>
                                        <p:attrNameLst>
                                          <p:attrName>ppt_w</p:attrName>
                                        </p:attrNameLst>
                                      </p:cBhvr>
                                      <p:tavLst>
                                        <p:tav tm="0" fmla="#ppt_w-(-#ppt_w)*((1.5-1.5*$)^2-(1.5-1.5*$)^3)">
                                          <p:val>
                                            <p:strVal val="0"/>
                                          </p:val>
                                        </p:tav>
                                        <p:tav tm="100000">
                                          <p:val>
                                            <p:strVal val="1"/>
                                          </p:val>
                                        </p:tav>
                                      </p:tavLst>
                                    </p:anim>
                                  </p:childTnLst>
                                </p:cTn>
                              </p:par>
                              <p:par>
                                <p:cTn id="77" presetID="0" presetClass="entr" presetSubtype="0" fill="hold" grpId="0" nodeType="withEffect">
                                  <p:stCondLst>
                                    <p:cond delay="0"/>
                                  </p:stCondLst>
                                  <p:childTnLst>
                                    <p:set>
                                      <p:cBhvr>
                                        <p:cTn id="78" dur="1" fill="hold">
                                          <p:stCondLst>
                                            <p:cond delay="0"/>
                                          </p:stCondLst>
                                        </p:cTn>
                                        <p:tgtEl>
                                          <p:spTgt spid="18"/>
                                        </p:tgtEl>
                                        <p:attrNameLst>
                                          <p:attrName>style.visibility</p:attrName>
                                        </p:attrNameLst>
                                      </p:cBhvr>
                                      <p:to>
                                        <p:strVal val="visible"/>
                                      </p:to>
                                    </p:set>
                                    <p:anim to="" calcmode="lin" valueType="num">
                                      <p:cBhvr>
                                        <p:cTn id="79" dur="700" fill="hold">
                                          <p:stCondLst>
                                            <p:cond delay="0"/>
                                          </p:stCondLst>
                                        </p:cTn>
                                        <p:tgtEl>
                                          <p:spTgt spid="18"/>
                                        </p:tgtEl>
                                        <p:attrNameLst>
                                          <p:attrName>ppt_x</p:attrName>
                                        </p:attrNameLst>
                                      </p:cBhvr>
                                      <p:tavLst>
                                        <p:tav tm="0" fmla="#ppt_x-(-#ppt_w/2*cos(ppt_r/180*pi))*((1.5-1.5*$)^2-(1.5-1.5*$)^3)">
                                          <p:val>
                                            <p:strVal val="0"/>
                                          </p:val>
                                        </p:tav>
                                        <p:tav tm="100000">
                                          <p:val>
                                            <p:strVal val="1"/>
                                          </p:val>
                                        </p:tav>
                                      </p:tavLst>
                                    </p:anim>
                                    <p:anim to="" calcmode="lin" valueType="num">
                                      <p:cBhvr>
                                        <p:cTn id="80" dur="700" fill="hold">
                                          <p:stCondLst>
                                            <p:cond delay="0"/>
                                          </p:stCondLst>
                                        </p:cTn>
                                        <p:tgtEl>
                                          <p:spTgt spid="18"/>
                                        </p:tgtEl>
                                        <p:attrNameLst>
                                          <p:attrName>ppt_y</p:attrName>
                                        </p:attrNameLst>
                                      </p:cBhvr>
                                      <p:tavLst>
                                        <p:tav tm="0" fmla="#ppt_y+(-#ppt_h/2*cos(ppt_r/180*pi))*((1.5-1.5*$)^2-(1.5-1.5*$)^3)">
                                          <p:val>
                                            <p:strVal val="0"/>
                                          </p:val>
                                        </p:tav>
                                        <p:tav tm="100000">
                                          <p:val>
                                            <p:strVal val="1"/>
                                          </p:val>
                                        </p:tav>
                                      </p:tavLst>
                                    </p:anim>
                                    <p:anim to="" calcmode="lin" valueType="num">
                                      <p:cBhvr>
                                        <p:cTn id="81" dur="700" fill="hold">
                                          <p:stCondLst>
                                            <p:cond delay="0"/>
                                          </p:stCondLst>
                                        </p:cTn>
                                        <p:tgtEl>
                                          <p:spTgt spid="18"/>
                                        </p:tgtEl>
                                        <p:attrNameLst>
                                          <p:attrName>ppt_h</p:attrName>
                                        </p:attrNameLst>
                                      </p:cBhvr>
                                      <p:tavLst>
                                        <p:tav tm="0" fmla="#ppt_h-(-#ppt_h)*((1.5-1.5*$)^2-(1.5-1.5*$)^3)">
                                          <p:val>
                                            <p:strVal val="0"/>
                                          </p:val>
                                        </p:tav>
                                        <p:tav tm="100000">
                                          <p:val>
                                            <p:strVal val="1"/>
                                          </p:val>
                                        </p:tav>
                                      </p:tavLst>
                                    </p:anim>
                                    <p:anim to="" calcmode="lin" valueType="num">
                                      <p:cBhvr>
                                        <p:cTn id="82" dur="700" fill="hold">
                                          <p:stCondLst>
                                            <p:cond delay="0"/>
                                          </p:stCondLst>
                                        </p:cTn>
                                        <p:tgtEl>
                                          <p:spTgt spid="18"/>
                                        </p:tgtEl>
                                        <p:attrNameLst>
                                          <p:attrName>ppt_w</p:attrName>
                                        </p:attrNameLst>
                                      </p:cBhvr>
                                      <p:tavLst>
                                        <p:tav tm="0" fmla="#ppt_w-(-#ppt_w)*((1.5-1.5*$)^2-(1.5-1.5*$)^3)">
                                          <p:val>
                                            <p:strVal val="0"/>
                                          </p:val>
                                        </p:tav>
                                        <p:tav tm="100000">
                                          <p:val>
                                            <p:strVal val="1"/>
                                          </p:val>
                                        </p:tav>
                                      </p:tavLst>
                                    </p:anim>
                                  </p:childTnLst>
                                </p:cTn>
                              </p:par>
                              <p:par>
                                <p:cTn id="83" presetID="0" presetClass="entr" presetSubtype="0" fill="hold" grpId="0" nodeType="withEffect">
                                  <p:stCondLst>
                                    <p:cond delay="0"/>
                                  </p:stCondLst>
                                  <p:iterate type="lt">
                                    <p:tmPct val="10000"/>
                                  </p:iterate>
                                  <p:childTnLst>
                                    <p:set>
                                      <p:cBhvr>
                                        <p:cTn id="84" dur="1" fill="hold">
                                          <p:stCondLst>
                                            <p:cond delay="0"/>
                                          </p:stCondLst>
                                        </p:cTn>
                                        <p:tgtEl>
                                          <p:spTgt spid="19"/>
                                        </p:tgtEl>
                                        <p:attrNameLst>
                                          <p:attrName>style.visibility</p:attrName>
                                        </p:attrNameLst>
                                      </p:cBhvr>
                                      <p:to>
                                        <p:strVal val="visible"/>
                                      </p:to>
                                    </p:set>
                                    <p:anim to="" calcmode="lin" valueType="num">
                                      <p:cBhvr>
                                        <p:cTn id="85" dur="700" fill="hold">
                                          <p:stCondLst>
                                            <p:cond delay="0"/>
                                          </p:stCondLst>
                                        </p:cTn>
                                        <p:tgtEl>
                                          <p:spTgt spid="19"/>
                                        </p:tgtEl>
                                        <p:attrNameLst>
                                          <p:attrName>ppt_x</p:attrName>
                                        </p:attrNameLst>
                                      </p:cBhvr>
                                      <p:tavLst>
                                        <p:tav tm="0" fmla="#ppt_x-(-#ppt_w/2*cos(ppt_r/180*pi))*((1.5-1.5*$)^2-(1.5-1.5*$)^3)">
                                          <p:val>
                                            <p:strVal val="0"/>
                                          </p:val>
                                        </p:tav>
                                        <p:tav tm="100000">
                                          <p:val>
                                            <p:strVal val="1"/>
                                          </p:val>
                                        </p:tav>
                                      </p:tavLst>
                                    </p:anim>
                                    <p:anim to="" calcmode="lin" valueType="num">
                                      <p:cBhvr>
                                        <p:cTn id="86" dur="700" fill="hold">
                                          <p:stCondLst>
                                            <p:cond delay="0"/>
                                          </p:stCondLst>
                                        </p:cTn>
                                        <p:tgtEl>
                                          <p:spTgt spid="19"/>
                                        </p:tgtEl>
                                        <p:attrNameLst>
                                          <p:attrName>ppt_y</p:attrName>
                                        </p:attrNameLst>
                                      </p:cBhvr>
                                      <p:tavLst>
                                        <p:tav tm="0" fmla="#ppt_y+(-#ppt_h/2*cos(ppt_r/180*pi))*((1.5-1.5*$)^2-(1.5-1.5*$)^3)">
                                          <p:val>
                                            <p:strVal val="0"/>
                                          </p:val>
                                        </p:tav>
                                        <p:tav tm="100000">
                                          <p:val>
                                            <p:strVal val="1"/>
                                          </p:val>
                                        </p:tav>
                                      </p:tavLst>
                                    </p:anim>
                                    <p:anim to="" calcmode="lin" valueType="num">
                                      <p:cBhvr>
                                        <p:cTn id="87" dur="700" fill="hold">
                                          <p:stCondLst>
                                            <p:cond delay="0"/>
                                          </p:stCondLst>
                                        </p:cTn>
                                        <p:tgtEl>
                                          <p:spTgt spid="19"/>
                                        </p:tgtEl>
                                        <p:attrNameLst>
                                          <p:attrName>ppt_h</p:attrName>
                                        </p:attrNameLst>
                                      </p:cBhvr>
                                      <p:tavLst>
                                        <p:tav tm="0" fmla="#ppt_h-(-#ppt_h)*((1.5-1.5*$)^2-(1.5-1.5*$)^3)">
                                          <p:val>
                                            <p:strVal val="0"/>
                                          </p:val>
                                        </p:tav>
                                        <p:tav tm="100000">
                                          <p:val>
                                            <p:strVal val="1"/>
                                          </p:val>
                                        </p:tav>
                                      </p:tavLst>
                                    </p:anim>
                                    <p:anim to="" calcmode="lin" valueType="num">
                                      <p:cBhvr>
                                        <p:cTn id="88" dur="700" fill="hold">
                                          <p:stCondLst>
                                            <p:cond delay="0"/>
                                          </p:stCondLst>
                                        </p:cTn>
                                        <p:tgtEl>
                                          <p:spTgt spid="19"/>
                                        </p:tgtEl>
                                        <p:attrNameLst>
                                          <p:attrName>ppt_w</p:attrName>
                                        </p:attrNameLst>
                                      </p:cBhvr>
                                      <p:tavLst>
                                        <p:tav tm="0" fmla="#ppt_w-(-#ppt_w)*((1.5-1.5*$)^2-(1.5-1.5*$)^3)">
                                          <p:val>
                                            <p:strVal val="0"/>
                                          </p:val>
                                        </p:tav>
                                        <p:tav tm="100000">
                                          <p:val>
                                            <p:strVal val="1"/>
                                          </p:val>
                                        </p:tav>
                                      </p:tavLst>
                                    </p:anim>
                                  </p:childTnLst>
                                </p:cTn>
                              </p:par>
                              <p:par>
                                <p:cTn id="89" presetID="0" presetClass="entr" presetSubtype="0" fill="hold" grpId="0" nodeType="withEffect">
                                  <p:stCondLst>
                                    <p:cond delay="0"/>
                                  </p:stCondLst>
                                  <p:iterate type="lt">
                                    <p:tmPct val="10000"/>
                                  </p:iterate>
                                  <p:childTnLst>
                                    <p:set>
                                      <p:cBhvr>
                                        <p:cTn id="90" dur="1" fill="hold">
                                          <p:stCondLst>
                                            <p:cond delay="0"/>
                                          </p:stCondLst>
                                        </p:cTn>
                                        <p:tgtEl>
                                          <p:spTgt spid="20"/>
                                        </p:tgtEl>
                                        <p:attrNameLst>
                                          <p:attrName>style.visibility</p:attrName>
                                        </p:attrNameLst>
                                      </p:cBhvr>
                                      <p:to>
                                        <p:strVal val="visible"/>
                                      </p:to>
                                    </p:set>
                                    <p:anim to="" calcmode="lin" valueType="num">
                                      <p:cBhvr>
                                        <p:cTn id="91" dur="700" fill="hold">
                                          <p:stCondLst>
                                            <p:cond delay="0"/>
                                          </p:stCondLst>
                                        </p:cTn>
                                        <p:tgtEl>
                                          <p:spTgt spid="20"/>
                                        </p:tgtEl>
                                        <p:attrNameLst>
                                          <p:attrName>ppt_x</p:attrName>
                                        </p:attrNameLst>
                                      </p:cBhvr>
                                      <p:tavLst>
                                        <p:tav tm="0" fmla="#ppt_x-(-#ppt_w/2*cos(ppt_r/180*pi))*((1.5-1.5*$)^2-(1.5-1.5*$)^3)">
                                          <p:val>
                                            <p:strVal val="0"/>
                                          </p:val>
                                        </p:tav>
                                        <p:tav tm="100000">
                                          <p:val>
                                            <p:strVal val="1"/>
                                          </p:val>
                                        </p:tav>
                                      </p:tavLst>
                                    </p:anim>
                                    <p:anim to="" calcmode="lin" valueType="num">
                                      <p:cBhvr>
                                        <p:cTn id="92" dur="700" fill="hold">
                                          <p:stCondLst>
                                            <p:cond delay="0"/>
                                          </p:stCondLst>
                                        </p:cTn>
                                        <p:tgtEl>
                                          <p:spTgt spid="20"/>
                                        </p:tgtEl>
                                        <p:attrNameLst>
                                          <p:attrName>ppt_y</p:attrName>
                                        </p:attrNameLst>
                                      </p:cBhvr>
                                      <p:tavLst>
                                        <p:tav tm="0" fmla="#ppt_y+(-#ppt_h/2*cos(ppt_r/180*pi))*((1.5-1.5*$)^2-(1.5-1.5*$)^3)">
                                          <p:val>
                                            <p:strVal val="0"/>
                                          </p:val>
                                        </p:tav>
                                        <p:tav tm="100000">
                                          <p:val>
                                            <p:strVal val="1"/>
                                          </p:val>
                                        </p:tav>
                                      </p:tavLst>
                                    </p:anim>
                                    <p:anim to="" calcmode="lin" valueType="num">
                                      <p:cBhvr>
                                        <p:cTn id="93" dur="700" fill="hold">
                                          <p:stCondLst>
                                            <p:cond delay="0"/>
                                          </p:stCondLst>
                                        </p:cTn>
                                        <p:tgtEl>
                                          <p:spTgt spid="20"/>
                                        </p:tgtEl>
                                        <p:attrNameLst>
                                          <p:attrName>ppt_h</p:attrName>
                                        </p:attrNameLst>
                                      </p:cBhvr>
                                      <p:tavLst>
                                        <p:tav tm="0" fmla="#ppt_h-(-#ppt_h)*((1.5-1.5*$)^2-(1.5-1.5*$)^3)">
                                          <p:val>
                                            <p:strVal val="0"/>
                                          </p:val>
                                        </p:tav>
                                        <p:tav tm="100000">
                                          <p:val>
                                            <p:strVal val="1"/>
                                          </p:val>
                                        </p:tav>
                                      </p:tavLst>
                                    </p:anim>
                                    <p:anim to="" calcmode="lin" valueType="num">
                                      <p:cBhvr>
                                        <p:cTn id="94" dur="700" fill="hold">
                                          <p:stCondLst>
                                            <p:cond delay="0"/>
                                          </p:stCondLst>
                                        </p:cTn>
                                        <p:tgtEl>
                                          <p:spTgt spid="20"/>
                                        </p:tgtEl>
                                        <p:attrNameLst>
                                          <p:attrName>ppt_w</p:attrName>
                                        </p:attrNameLst>
                                      </p:cBhvr>
                                      <p:tavLst>
                                        <p:tav tm="0" fmla="#ppt_w-(-#ppt_w)*((1.5-1.5*$)^2-(1.5-1.5*$)^3)">
                                          <p:val>
                                            <p:strVal val="0"/>
                                          </p:val>
                                        </p:tav>
                                        <p:tav tm="100000">
                                          <p:val>
                                            <p:strVal val="1"/>
                                          </p:val>
                                        </p:tav>
                                      </p:tavLst>
                                    </p:anim>
                                  </p:childTnLst>
                                </p:cTn>
                              </p:par>
                              <p:par>
                                <p:cTn id="95" presetID="0" presetClass="entr" presetSubtype="0" fill="hold" grpId="0" nodeType="withEffect">
                                  <p:stCondLst>
                                    <p:cond delay="0"/>
                                  </p:stCondLst>
                                  <p:childTnLst>
                                    <p:set>
                                      <p:cBhvr>
                                        <p:cTn id="96" dur="1" fill="hold">
                                          <p:stCondLst>
                                            <p:cond delay="0"/>
                                          </p:stCondLst>
                                        </p:cTn>
                                        <p:tgtEl>
                                          <p:spTgt spid="21"/>
                                        </p:tgtEl>
                                        <p:attrNameLst>
                                          <p:attrName>style.visibility</p:attrName>
                                        </p:attrNameLst>
                                      </p:cBhvr>
                                      <p:to>
                                        <p:strVal val="visible"/>
                                      </p:to>
                                    </p:set>
                                    <p:anim to="" calcmode="lin" valueType="num">
                                      <p:cBhvr>
                                        <p:cTn id="97" dur="700" fill="hold">
                                          <p:stCondLst>
                                            <p:cond delay="0"/>
                                          </p:stCondLst>
                                        </p:cTn>
                                        <p:tgtEl>
                                          <p:spTgt spid="21"/>
                                        </p:tgtEl>
                                        <p:attrNameLst>
                                          <p:attrName>ppt_x</p:attrName>
                                        </p:attrNameLst>
                                      </p:cBhvr>
                                      <p:tavLst>
                                        <p:tav tm="0" fmla="#ppt_x-(-#ppt_w/2*cos(ppt_r/180*pi))*((1.5-1.5*$)^2-(1.5-1.5*$)^3)">
                                          <p:val>
                                            <p:strVal val="0"/>
                                          </p:val>
                                        </p:tav>
                                        <p:tav tm="100000">
                                          <p:val>
                                            <p:strVal val="1"/>
                                          </p:val>
                                        </p:tav>
                                      </p:tavLst>
                                    </p:anim>
                                    <p:anim to="" calcmode="lin" valueType="num">
                                      <p:cBhvr>
                                        <p:cTn id="98" dur="700" fill="hold">
                                          <p:stCondLst>
                                            <p:cond delay="0"/>
                                          </p:stCondLst>
                                        </p:cTn>
                                        <p:tgtEl>
                                          <p:spTgt spid="21"/>
                                        </p:tgtEl>
                                        <p:attrNameLst>
                                          <p:attrName>ppt_y</p:attrName>
                                        </p:attrNameLst>
                                      </p:cBhvr>
                                      <p:tavLst>
                                        <p:tav tm="0" fmla="#ppt_y+(-#ppt_h/2*cos(ppt_r/180*pi))*((1.5-1.5*$)^2-(1.5-1.5*$)^3)">
                                          <p:val>
                                            <p:strVal val="0"/>
                                          </p:val>
                                        </p:tav>
                                        <p:tav tm="100000">
                                          <p:val>
                                            <p:strVal val="1"/>
                                          </p:val>
                                        </p:tav>
                                      </p:tavLst>
                                    </p:anim>
                                    <p:anim to="" calcmode="lin" valueType="num">
                                      <p:cBhvr>
                                        <p:cTn id="99" dur="700" fill="hold">
                                          <p:stCondLst>
                                            <p:cond delay="0"/>
                                          </p:stCondLst>
                                        </p:cTn>
                                        <p:tgtEl>
                                          <p:spTgt spid="21"/>
                                        </p:tgtEl>
                                        <p:attrNameLst>
                                          <p:attrName>ppt_h</p:attrName>
                                        </p:attrNameLst>
                                      </p:cBhvr>
                                      <p:tavLst>
                                        <p:tav tm="0" fmla="#ppt_h-(-#ppt_h)*((1.5-1.5*$)^2-(1.5-1.5*$)^3)">
                                          <p:val>
                                            <p:strVal val="0"/>
                                          </p:val>
                                        </p:tav>
                                        <p:tav tm="100000">
                                          <p:val>
                                            <p:strVal val="1"/>
                                          </p:val>
                                        </p:tav>
                                      </p:tavLst>
                                    </p:anim>
                                    <p:anim to="" calcmode="lin" valueType="num">
                                      <p:cBhvr>
                                        <p:cTn id="100" dur="700" fill="hold">
                                          <p:stCondLst>
                                            <p:cond delay="0"/>
                                          </p:stCondLst>
                                        </p:cTn>
                                        <p:tgtEl>
                                          <p:spTgt spid="21"/>
                                        </p:tgtEl>
                                        <p:attrNameLst>
                                          <p:attrName>ppt_w</p:attrName>
                                        </p:attrNameLst>
                                      </p:cBhvr>
                                      <p:tavLst>
                                        <p:tav tm="0" fmla="#ppt_w-(-#ppt_w)*((1.5-1.5*$)^2-(1.5-1.5*$)^3)">
                                          <p:val>
                                            <p:strVal val="0"/>
                                          </p:val>
                                        </p:tav>
                                        <p:tav tm="100000">
                                          <p:val>
                                            <p:strVal val="1"/>
                                          </p:val>
                                        </p:tav>
                                      </p:tavLst>
                                    </p:anim>
                                  </p:childTnLst>
                                </p:cTn>
                              </p:par>
                              <p:par>
                                <p:cTn id="101" presetID="0" presetClass="entr" presetSubtype="0" fill="hold" grpId="0" nodeType="withEffect">
                                  <p:stCondLst>
                                    <p:cond delay="0"/>
                                  </p:stCondLst>
                                  <p:iterate type="lt">
                                    <p:tmPct val="10000"/>
                                  </p:iterate>
                                  <p:childTnLst>
                                    <p:set>
                                      <p:cBhvr>
                                        <p:cTn id="102" dur="1" fill="hold">
                                          <p:stCondLst>
                                            <p:cond delay="0"/>
                                          </p:stCondLst>
                                        </p:cTn>
                                        <p:tgtEl>
                                          <p:spTgt spid="22"/>
                                        </p:tgtEl>
                                        <p:attrNameLst>
                                          <p:attrName>style.visibility</p:attrName>
                                        </p:attrNameLst>
                                      </p:cBhvr>
                                      <p:to>
                                        <p:strVal val="visible"/>
                                      </p:to>
                                    </p:set>
                                    <p:anim to="" calcmode="lin" valueType="num">
                                      <p:cBhvr>
                                        <p:cTn id="103" dur="700" fill="hold">
                                          <p:stCondLst>
                                            <p:cond delay="0"/>
                                          </p:stCondLst>
                                        </p:cTn>
                                        <p:tgtEl>
                                          <p:spTgt spid="22"/>
                                        </p:tgtEl>
                                        <p:attrNameLst>
                                          <p:attrName>ppt_x</p:attrName>
                                        </p:attrNameLst>
                                      </p:cBhvr>
                                      <p:tavLst>
                                        <p:tav tm="0" fmla="#ppt_x-(-#ppt_w/2*cos(ppt_r/180*pi))*((1.5-1.5*$)^2-(1.5-1.5*$)^3)">
                                          <p:val>
                                            <p:strVal val="0"/>
                                          </p:val>
                                        </p:tav>
                                        <p:tav tm="100000">
                                          <p:val>
                                            <p:strVal val="1"/>
                                          </p:val>
                                        </p:tav>
                                      </p:tavLst>
                                    </p:anim>
                                    <p:anim to="" calcmode="lin" valueType="num">
                                      <p:cBhvr>
                                        <p:cTn id="104" dur="700" fill="hold">
                                          <p:stCondLst>
                                            <p:cond delay="0"/>
                                          </p:stCondLst>
                                        </p:cTn>
                                        <p:tgtEl>
                                          <p:spTgt spid="22"/>
                                        </p:tgtEl>
                                        <p:attrNameLst>
                                          <p:attrName>ppt_y</p:attrName>
                                        </p:attrNameLst>
                                      </p:cBhvr>
                                      <p:tavLst>
                                        <p:tav tm="0" fmla="#ppt_y+(-#ppt_h/2*cos(ppt_r/180*pi))*((1.5-1.5*$)^2-(1.5-1.5*$)^3)">
                                          <p:val>
                                            <p:strVal val="0"/>
                                          </p:val>
                                        </p:tav>
                                        <p:tav tm="100000">
                                          <p:val>
                                            <p:strVal val="1"/>
                                          </p:val>
                                        </p:tav>
                                      </p:tavLst>
                                    </p:anim>
                                    <p:anim to="" calcmode="lin" valueType="num">
                                      <p:cBhvr>
                                        <p:cTn id="105" dur="700" fill="hold">
                                          <p:stCondLst>
                                            <p:cond delay="0"/>
                                          </p:stCondLst>
                                        </p:cTn>
                                        <p:tgtEl>
                                          <p:spTgt spid="22"/>
                                        </p:tgtEl>
                                        <p:attrNameLst>
                                          <p:attrName>ppt_h</p:attrName>
                                        </p:attrNameLst>
                                      </p:cBhvr>
                                      <p:tavLst>
                                        <p:tav tm="0" fmla="#ppt_h-(-#ppt_h)*((1.5-1.5*$)^2-(1.5-1.5*$)^3)">
                                          <p:val>
                                            <p:strVal val="0"/>
                                          </p:val>
                                        </p:tav>
                                        <p:tav tm="100000">
                                          <p:val>
                                            <p:strVal val="1"/>
                                          </p:val>
                                        </p:tav>
                                      </p:tavLst>
                                    </p:anim>
                                    <p:anim to="" calcmode="lin" valueType="num">
                                      <p:cBhvr>
                                        <p:cTn id="106" dur="700" fill="hold">
                                          <p:stCondLst>
                                            <p:cond delay="0"/>
                                          </p:stCondLst>
                                        </p:cTn>
                                        <p:tgtEl>
                                          <p:spTgt spid="22"/>
                                        </p:tgtEl>
                                        <p:attrNameLst>
                                          <p:attrName>ppt_w</p:attrName>
                                        </p:attrNameLst>
                                      </p:cBhvr>
                                      <p:tavLst>
                                        <p:tav tm="0" fmla="#ppt_w-(-#ppt_w)*((1.5-1.5*$)^2-(1.5-1.5*$)^3)">
                                          <p:val>
                                            <p:strVal val="0"/>
                                          </p:val>
                                        </p:tav>
                                        <p:tav tm="100000">
                                          <p:val>
                                            <p:strVal val="1"/>
                                          </p:val>
                                        </p:tav>
                                      </p:tavLst>
                                    </p:anim>
                                  </p:childTnLst>
                                </p:cTn>
                              </p:par>
                              <p:par>
                                <p:cTn id="107" presetID="0" presetClass="entr" presetSubtype="0" fill="hold" grpId="0" nodeType="withEffect">
                                  <p:stCondLst>
                                    <p:cond delay="0"/>
                                  </p:stCondLst>
                                  <p:iterate type="lt">
                                    <p:tmPct val="10000"/>
                                  </p:iterate>
                                  <p:childTnLst>
                                    <p:set>
                                      <p:cBhvr>
                                        <p:cTn id="108" dur="1" fill="hold">
                                          <p:stCondLst>
                                            <p:cond delay="0"/>
                                          </p:stCondLst>
                                        </p:cTn>
                                        <p:tgtEl>
                                          <p:spTgt spid="23"/>
                                        </p:tgtEl>
                                        <p:attrNameLst>
                                          <p:attrName>style.visibility</p:attrName>
                                        </p:attrNameLst>
                                      </p:cBhvr>
                                      <p:to>
                                        <p:strVal val="visible"/>
                                      </p:to>
                                    </p:set>
                                    <p:anim to="" calcmode="lin" valueType="num">
                                      <p:cBhvr>
                                        <p:cTn id="109" dur="700" fill="hold">
                                          <p:stCondLst>
                                            <p:cond delay="0"/>
                                          </p:stCondLst>
                                        </p:cTn>
                                        <p:tgtEl>
                                          <p:spTgt spid="23"/>
                                        </p:tgtEl>
                                        <p:attrNameLst>
                                          <p:attrName>ppt_x</p:attrName>
                                        </p:attrNameLst>
                                      </p:cBhvr>
                                      <p:tavLst>
                                        <p:tav tm="0" fmla="#ppt_x-(-#ppt_w/2*cos(ppt_r/180*pi))*((1.5-1.5*$)^2-(1.5-1.5*$)^3)">
                                          <p:val>
                                            <p:strVal val="0"/>
                                          </p:val>
                                        </p:tav>
                                        <p:tav tm="100000">
                                          <p:val>
                                            <p:strVal val="1"/>
                                          </p:val>
                                        </p:tav>
                                      </p:tavLst>
                                    </p:anim>
                                    <p:anim to="" calcmode="lin" valueType="num">
                                      <p:cBhvr>
                                        <p:cTn id="110" dur="700" fill="hold">
                                          <p:stCondLst>
                                            <p:cond delay="0"/>
                                          </p:stCondLst>
                                        </p:cTn>
                                        <p:tgtEl>
                                          <p:spTgt spid="23"/>
                                        </p:tgtEl>
                                        <p:attrNameLst>
                                          <p:attrName>ppt_y</p:attrName>
                                        </p:attrNameLst>
                                      </p:cBhvr>
                                      <p:tavLst>
                                        <p:tav tm="0" fmla="#ppt_y+(-#ppt_h/2*cos(ppt_r/180*pi))*((1.5-1.5*$)^2-(1.5-1.5*$)^3)">
                                          <p:val>
                                            <p:strVal val="0"/>
                                          </p:val>
                                        </p:tav>
                                        <p:tav tm="100000">
                                          <p:val>
                                            <p:strVal val="1"/>
                                          </p:val>
                                        </p:tav>
                                      </p:tavLst>
                                    </p:anim>
                                    <p:anim to="" calcmode="lin" valueType="num">
                                      <p:cBhvr>
                                        <p:cTn id="111" dur="700" fill="hold">
                                          <p:stCondLst>
                                            <p:cond delay="0"/>
                                          </p:stCondLst>
                                        </p:cTn>
                                        <p:tgtEl>
                                          <p:spTgt spid="23"/>
                                        </p:tgtEl>
                                        <p:attrNameLst>
                                          <p:attrName>ppt_h</p:attrName>
                                        </p:attrNameLst>
                                      </p:cBhvr>
                                      <p:tavLst>
                                        <p:tav tm="0" fmla="#ppt_h-(-#ppt_h)*((1.5-1.5*$)^2-(1.5-1.5*$)^3)">
                                          <p:val>
                                            <p:strVal val="0"/>
                                          </p:val>
                                        </p:tav>
                                        <p:tav tm="100000">
                                          <p:val>
                                            <p:strVal val="1"/>
                                          </p:val>
                                        </p:tav>
                                      </p:tavLst>
                                    </p:anim>
                                    <p:anim to="" calcmode="lin" valueType="num">
                                      <p:cBhvr>
                                        <p:cTn id="112" dur="700" fill="hold">
                                          <p:stCondLst>
                                            <p:cond delay="0"/>
                                          </p:stCondLst>
                                        </p:cTn>
                                        <p:tgtEl>
                                          <p:spTgt spid="23"/>
                                        </p:tgtEl>
                                        <p:attrNameLst>
                                          <p:attrName>ppt_w</p:attrName>
                                        </p:attrNameLst>
                                      </p:cBhvr>
                                      <p:tavLst>
                                        <p:tav tm="0" fmla="#ppt_w-(-#ppt_w)*((1.5-1.5*$)^2-(1.5-1.5*$)^3)">
                                          <p:val>
                                            <p:strVal val="0"/>
                                          </p:val>
                                        </p:tav>
                                        <p:tav tm="100000">
                                          <p:val>
                                            <p:strVal val="1"/>
                                          </p:val>
                                        </p:tav>
                                      </p:tavLst>
                                    </p:anim>
                                  </p:childTnLst>
                                </p:cTn>
                              </p:par>
                              <p:par>
                                <p:cTn id="113" presetID="0" presetClass="entr" presetSubtype="0" fill="hold" grpId="0" nodeType="withEffect">
                                  <p:stCondLst>
                                    <p:cond delay="0"/>
                                  </p:stCondLst>
                                  <p:iterate type="lt">
                                    <p:tmPct val="10000"/>
                                  </p:iterate>
                                  <p:childTnLst>
                                    <p:set>
                                      <p:cBhvr>
                                        <p:cTn id="114" dur="1" fill="hold">
                                          <p:stCondLst>
                                            <p:cond delay="0"/>
                                          </p:stCondLst>
                                        </p:cTn>
                                        <p:tgtEl>
                                          <p:spTgt spid="24"/>
                                        </p:tgtEl>
                                        <p:attrNameLst>
                                          <p:attrName>style.visibility</p:attrName>
                                        </p:attrNameLst>
                                      </p:cBhvr>
                                      <p:to>
                                        <p:strVal val="visible"/>
                                      </p:to>
                                    </p:set>
                                    <p:anim to="" calcmode="lin" valueType="num">
                                      <p:cBhvr>
                                        <p:cTn id="115" dur="700" fill="hold">
                                          <p:stCondLst>
                                            <p:cond delay="0"/>
                                          </p:stCondLst>
                                        </p:cTn>
                                        <p:tgtEl>
                                          <p:spTgt spid="24"/>
                                        </p:tgtEl>
                                        <p:attrNameLst>
                                          <p:attrName>ppt_x</p:attrName>
                                        </p:attrNameLst>
                                      </p:cBhvr>
                                      <p:tavLst>
                                        <p:tav tm="0" fmla="#ppt_x-(-#ppt_w/2*cos(ppt_r/180*pi))*((1.5-1.5*$)^2-(1.5-1.5*$)^3)">
                                          <p:val>
                                            <p:strVal val="0"/>
                                          </p:val>
                                        </p:tav>
                                        <p:tav tm="100000">
                                          <p:val>
                                            <p:strVal val="1"/>
                                          </p:val>
                                        </p:tav>
                                      </p:tavLst>
                                    </p:anim>
                                    <p:anim to="" calcmode="lin" valueType="num">
                                      <p:cBhvr>
                                        <p:cTn id="116" dur="700" fill="hold">
                                          <p:stCondLst>
                                            <p:cond delay="0"/>
                                          </p:stCondLst>
                                        </p:cTn>
                                        <p:tgtEl>
                                          <p:spTgt spid="24"/>
                                        </p:tgtEl>
                                        <p:attrNameLst>
                                          <p:attrName>ppt_y</p:attrName>
                                        </p:attrNameLst>
                                      </p:cBhvr>
                                      <p:tavLst>
                                        <p:tav tm="0" fmla="#ppt_y+(-#ppt_h/2*cos(ppt_r/180*pi))*((1.5-1.5*$)^2-(1.5-1.5*$)^3)">
                                          <p:val>
                                            <p:strVal val="0"/>
                                          </p:val>
                                        </p:tav>
                                        <p:tav tm="100000">
                                          <p:val>
                                            <p:strVal val="1"/>
                                          </p:val>
                                        </p:tav>
                                      </p:tavLst>
                                    </p:anim>
                                    <p:anim to="" calcmode="lin" valueType="num">
                                      <p:cBhvr>
                                        <p:cTn id="117" dur="700" fill="hold">
                                          <p:stCondLst>
                                            <p:cond delay="0"/>
                                          </p:stCondLst>
                                        </p:cTn>
                                        <p:tgtEl>
                                          <p:spTgt spid="24"/>
                                        </p:tgtEl>
                                        <p:attrNameLst>
                                          <p:attrName>ppt_h</p:attrName>
                                        </p:attrNameLst>
                                      </p:cBhvr>
                                      <p:tavLst>
                                        <p:tav tm="0" fmla="#ppt_h-(-#ppt_h)*((1.5-1.5*$)^2-(1.5-1.5*$)^3)">
                                          <p:val>
                                            <p:strVal val="0"/>
                                          </p:val>
                                        </p:tav>
                                        <p:tav tm="100000">
                                          <p:val>
                                            <p:strVal val="1"/>
                                          </p:val>
                                        </p:tav>
                                      </p:tavLst>
                                    </p:anim>
                                    <p:anim to="" calcmode="lin" valueType="num">
                                      <p:cBhvr>
                                        <p:cTn id="118" dur="700" fill="hold">
                                          <p:stCondLst>
                                            <p:cond delay="0"/>
                                          </p:stCondLst>
                                        </p:cTn>
                                        <p:tgtEl>
                                          <p:spTgt spid="24"/>
                                        </p:tgtEl>
                                        <p:attrNameLst>
                                          <p:attrName>ppt_w</p:attrName>
                                        </p:attrNameLst>
                                      </p:cBhvr>
                                      <p:tavLst>
                                        <p:tav tm="0" fmla="#ppt_w-(-#ppt_w)*((1.5-1.5*$)^2-(1.5-1.5*$)^3)">
                                          <p:val>
                                            <p:strVal val="0"/>
                                          </p:val>
                                        </p:tav>
                                        <p:tav tm="100000">
                                          <p:val>
                                            <p:strVal val="1"/>
                                          </p:val>
                                        </p:tav>
                                      </p:tavLst>
                                    </p:anim>
                                  </p:childTnLst>
                                </p:cTn>
                              </p:par>
                              <p:par>
                                <p:cTn id="119" presetID="0" presetClass="entr" presetSubtype="0" fill="hold" grpId="0" nodeType="withEffect">
                                  <p:stCondLst>
                                    <p:cond delay="0"/>
                                  </p:stCondLst>
                                  <p:childTnLst>
                                    <p:set>
                                      <p:cBhvr>
                                        <p:cTn id="120" dur="1" fill="hold">
                                          <p:stCondLst>
                                            <p:cond delay="0"/>
                                          </p:stCondLst>
                                        </p:cTn>
                                        <p:tgtEl>
                                          <p:spTgt spid="25"/>
                                        </p:tgtEl>
                                        <p:attrNameLst>
                                          <p:attrName>style.visibility</p:attrName>
                                        </p:attrNameLst>
                                      </p:cBhvr>
                                      <p:to>
                                        <p:strVal val="visible"/>
                                      </p:to>
                                    </p:set>
                                    <p:anim to="" calcmode="lin" valueType="num">
                                      <p:cBhvr>
                                        <p:cTn id="121" dur="700" fill="hold">
                                          <p:stCondLst>
                                            <p:cond delay="0"/>
                                          </p:stCondLst>
                                        </p:cTn>
                                        <p:tgtEl>
                                          <p:spTgt spid="25"/>
                                        </p:tgtEl>
                                        <p:attrNameLst>
                                          <p:attrName>ppt_x</p:attrName>
                                        </p:attrNameLst>
                                      </p:cBhvr>
                                      <p:tavLst>
                                        <p:tav tm="0" fmla="#ppt_x-(-#ppt_w/2*cos(ppt_r/180*pi))*((1.5-1.5*$)^2-(1.5-1.5*$)^3)">
                                          <p:val>
                                            <p:strVal val="0"/>
                                          </p:val>
                                        </p:tav>
                                        <p:tav tm="100000">
                                          <p:val>
                                            <p:strVal val="1"/>
                                          </p:val>
                                        </p:tav>
                                      </p:tavLst>
                                    </p:anim>
                                    <p:anim to="" calcmode="lin" valueType="num">
                                      <p:cBhvr>
                                        <p:cTn id="122" dur="700" fill="hold">
                                          <p:stCondLst>
                                            <p:cond delay="0"/>
                                          </p:stCondLst>
                                        </p:cTn>
                                        <p:tgtEl>
                                          <p:spTgt spid="25"/>
                                        </p:tgtEl>
                                        <p:attrNameLst>
                                          <p:attrName>ppt_y</p:attrName>
                                        </p:attrNameLst>
                                      </p:cBhvr>
                                      <p:tavLst>
                                        <p:tav tm="0" fmla="#ppt_y+(-#ppt_h/2*cos(ppt_r/180*pi))*((1.5-1.5*$)^2-(1.5-1.5*$)^3)">
                                          <p:val>
                                            <p:strVal val="0"/>
                                          </p:val>
                                        </p:tav>
                                        <p:tav tm="100000">
                                          <p:val>
                                            <p:strVal val="1"/>
                                          </p:val>
                                        </p:tav>
                                      </p:tavLst>
                                    </p:anim>
                                    <p:anim to="" calcmode="lin" valueType="num">
                                      <p:cBhvr>
                                        <p:cTn id="123" dur="700" fill="hold">
                                          <p:stCondLst>
                                            <p:cond delay="0"/>
                                          </p:stCondLst>
                                        </p:cTn>
                                        <p:tgtEl>
                                          <p:spTgt spid="25"/>
                                        </p:tgtEl>
                                        <p:attrNameLst>
                                          <p:attrName>ppt_h</p:attrName>
                                        </p:attrNameLst>
                                      </p:cBhvr>
                                      <p:tavLst>
                                        <p:tav tm="0" fmla="#ppt_h-(-#ppt_h)*((1.5-1.5*$)^2-(1.5-1.5*$)^3)">
                                          <p:val>
                                            <p:strVal val="0"/>
                                          </p:val>
                                        </p:tav>
                                        <p:tav tm="100000">
                                          <p:val>
                                            <p:strVal val="1"/>
                                          </p:val>
                                        </p:tav>
                                      </p:tavLst>
                                    </p:anim>
                                    <p:anim to="" calcmode="lin" valueType="num">
                                      <p:cBhvr>
                                        <p:cTn id="124" dur="700" fill="hold">
                                          <p:stCondLst>
                                            <p:cond delay="0"/>
                                          </p:stCondLst>
                                        </p:cTn>
                                        <p:tgtEl>
                                          <p:spTgt spid="25"/>
                                        </p:tgtEl>
                                        <p:attrNameLst>
                                          <p:attrName>ppt_w</p:attrName>
                                        </p:attrNameLst>
                                      </p:cBhvr>
                                      <p:tavLst>
                                        <p:tav tm="0" fmla="#ppt_w-(-#ppt_w)*((1.5-1.5*$)^2-(1.5-1.5*$)^3)">
                                          <p:val>
                                            <p:strVal val="0"/>
                                          </p:val>
                                        </p:tav>
                                        <p:tav tm="100000">
                                          <p:val>
                                            <p:strVal val="1"/>
                                          </p:val>
                                        </p:tav>
                                      </p:tavLst>
                                    </p:anim>
                                  </p:childTnLst>
                                </p:cTn>
                              </p:par>
                              <p:par>
                                <p:cTn id="125" presetID="0" presetClass="entr" presetSubtype="0" fill="hold" grpId="0" nodeType="withEffect">
                                  <p:stCondLst>
                                    <p:cond delay="0"/>
                                  </p:stCondLst>
                                  <p:childTnLst>
                                    <p:set>
                                      <p:cBhvr>
                                        <p:cTn id="126" dur="1" fill="hold">
                                          <p:stCondLst>
                                            <p:cond delay="0"/>
                                          </p:stCondLst>
                                        </p:cTn>
                                        <p:tgtEl>
                                          <p:spTgt spid="26"/>
                                        </p:tgtEl>
                                        <p:attrNameLst>
                                          <p:attrName>style.visibility</p:attrName>
                                        </p:attrNameLst>
                                      </p:cBhvr>
                                      <p:to>
                                        <p:strVal val="visible"/>
                                      </p:to>
                                    </p:set>
                                    <p:anim to="" calcmode="lin" valueType="num">
                                      <p:cBhvr>
                                        <p:cTn id="127" dur="700" fill="hold">
                                          <p:stCondLst>
                                            <p:cond delay="0"/>
                                          </p:stCondLst>
                                        </p:cTn>
                                        <p:tgtEl>
                                          <p:spTgt spid="26"/>
                                        </p:tgtEl>
                                        <p:attrNameLst>
                                          <p:attrName>ppt_x</p:attrName>
                                        </p:attrNameLst>
                                      </p:cBhvr>
                                      <p:tavLst>
                                        <p:tav tm="0" fmla="#ppt_x-(-#ppt_w/2*cos(ppt_r/180*pi))*((1.5-1.5*$)^2-(1.5-1.5*$)^3)">
                                          <p:val>
                                            <p:strVal val="0"/>
                                          </p:val>
                                        </p:tav>
                                        <p:tav tm="100000">
                                          <p:val>
                                            <p:strVal val="1"/>
                                          </p:val>
                                        </p:tav>
                                      </p:tavLst>
                                    </p:anim>
                                    <p:anim to="" calcmode="lin" valueType="num">
                                      <p:cBhvr>
                                        <p:cTn id="128" dur="700" fill="hold">
                                          <p:stCondLst>
                                            <p:cond delay="0"/>
                                          </p:stCondLst>
                                        </p:cTn>
                                        <p:tgtEl>
                                          <p:spTgt spid="26"/>
                                        </p:tgtEl>
                                        <p:attrNameLst>
                                          <p:attrName>ppt_y</p:attrName>
                                        </p:attrNameLst>
                                      </p:cBhvr>
                                      <p:tavLst>
                                        <p:tav tm="0" fmla="#ppt_y+(-#ppt_h/2*cos(ppt_r/180*pi))*((1.5-1.5*$)^2-(1.5-1.5*$)^3)">
                                          <p:val>
                                            <p:strVal val="0"/>
                                          </p:val>
                                        </p:tav>
                                        <p:tav tm="100000">
                                          <p:val>
                                            <p:strVal val="1"/>
                                          </p:val>
                                        </p:tav>
                                      </p:tavLst>
                                    </p:anim>
                                    <p:anim to="" calcmode="lin" valueType="num">
                                      <p:cBhvr>
                                        <p:cTn id="129" dur="700" fill="hold">
                                          <p:stCondLst>
                                            <p:cond delay="0"/>
                                          </p:stCondLst>
                                        </p:cTn>
                                        <p:tgtEl>
                                          <p:spTgt spid="26"/>
                                        </p:tgtEl>
                                        <p:attrNameLst>
                                          <p:attrName>ppt_h</p:attrName>
                                        </p:attrNameLst>
                                      </p:cBhvr>
                                      <p:tavLst>
                                        <p:tav tm="0" fmla="#ppt_h-(-#ppt_h)*((1.5-1.5*$)^2-(1.5-1.5*$)^3)">
                                          <p:val>
                                            <p:strVal val="0"/>
                                          </p:val>
                                        </p:tav>
                                        <p:tav tm="100000">
                                          <p:val>
                                            <p:strVal val="1"/>
                                          </p:val>
                                        </p:tav>
                                      </p:tavLst>
                                    </p:anim>
                                    <p:anim to="" calcmode="lin" valueType="num">
                                      <p:cBhvr>
                                        <p:cTn id="130" dur="700" fill="hold">
                                          <p:stCondLst>
                                            <p:cond delay="0"/>
                                          </p:stCondLst>
                                        </p:cTn>
                                        <p:tgtEl>
                                          <p:spTgt spid="26"/>
                                        </p:tgtEl>
                                        <p:attrNameLst>
                                          <p:attrName>ppt_w</p:attrName>
                                        </p:attrNameLst>
                                      </p:cBhvr>
                                      <p:tavLst>
                                        <p:tav tm="0" fmla="#ppt_w-(-#ppt_w)*((1.5-1.5*$)^2-(1.5-1.5*$)^3)">
                                          <p:val>
                                            <p:strVal val="0"/>
                                          </p:val>
                                        </p:tav>
                                        <p:tav tm="100000">
                                          <p:val>
                                            <p:strVal val="1"/>
                                          </p:val>
                                        </p:tav>
                                      </p:tavLst>
                                    </p:anim>
                                  </p:childTnLst>
                                </p:cTn>
                              </p:par>
                              <p:par>
                                <p:cTn id="131" presetID="0" presetClass="entr" presetSubtype="0" fill="hold" grpId="0" nodeType="withEffect">
                                  <p:stCondLst>
                                    <p:cond delay="0"/>
                                  </p:stCondLst>
                                  <p:iterate type="lt">
                                    <p:tmPct val="10000"/>
                                  </p:iterate>
                                  <p:childTnLst>
                                    <p:set>
                                      <p:cBhvr>
                                        <p:cTn id="132" dur="1" fill="hold">
                                          <p:stCondLst>
                                            <p:cond delay="0"/>
                                          </p:stCondLst>
                                        </p:cTn>
                                        <p:tgtEl>
                                          <p:spTgt spid="30"/>
                                        </p:tgtEl>
                                        <p:attrNameLst>
                                          <p:attrName>style.visibility</p:attrName>
                                        </p:attrNameLst>
                                      </p:cBhvr>
                                      <p:to>
                                        <p:strVal val="visible"/>
                                      </p:to>
                                    </p:set>
                                    <p:anim to="" calcmode="lin" valueType="num">
                                      <p:cBhvr>
                                        <p:cTn id="133" dur="700" fill="hold">
                                          <p:stCondLst>
                                            <p:cond delay="0"/>
                                          </p:stCondLst>
                                        </p:cTn>
                                        <p:tgtEl>
                                          <p:spTgt spid="30"/>
                                        </p:tgtEl>
                                        <p:attrNameLst>
                                          <p:attrName>ppt_x</p:attrName>
                                        </p:attrNameLst>
                                      </p:cBhvr>
                                      <p:tavLst>
                                        <p:tav tm="0" fmla="#ppt_x-(-#ppt_w/2*cos(ppt_r/180*pi))*((1.5-1.5*$)^2-(1.5-1.5*$)^3)">
                                          <p:val>
                                            <p:strVal val="0"/>
                                          </p:val>
                                        </p:tav>
                                        <p:tav tm="100000">
                                          <p:val>
                                            <p:strVal val="1"/>
                                          </p:val>
                                        </p:tav>
                                      </p:tavLst>
                                    </p:anim>
                                    <p:anim to="" calcmode="lin" valueType="num">
                                      <p:cBhvr>
                                        <p:cTn id="134" dur="700" fill="hold">
                                          <p:stCondLst>
                                            <p:cond delay="0"/>
                                          </p:stCondLst>
                                        </p:cTn>
                                        <p:tgtEl>
                                          <p:spTgt spid="30"/>
                                        </p:tgtEl>
                                        <p:attrNameLst>
                                          <p:attrName>ppt_y</p:attrName>
                                        </p:attrNameLst>
                                      </p:cBhvr>
                                      <p:tavLst>
                                        <p:tav tm="0" fmla="#ppt_y+(-#ppt_h/2*cos(ppt_r/180*pi))*((1.5-1.5*$)^2-(1.5-1.5*$)^3)">
                                          <p:val>
                                            <p:strVal val="0"/>
                                          </p:val>
                                        </p:tav>
                                        <p:tav tm="100000">
                                          <p:val>
                                            <p:strVal val="1"/>
                                          </p:val>
                                        </p:tav>
                                      </p:tavLst>
                                    </p:anim>
                                    <p:anim to="" calcmode="lin" valueType="num">
                                      <p:cBhvr>
                                        <p:cTn id="135" dur="700" fill="hold">
                                          <p:stCondLst>
                                            <p:cond delay="0"/>
                                          </p:stCondLst>
                                        </p:cTn>
                                        <p:tgtEl>
                                          <p:spTgt spid="30"/>
                                        </p:tgtEl>
                                        <p:attrNameLst>
                                          <p:attrName>ppt_h</p:attrName>
                                        </p:attrNameLst>
                                      </p:cBhvr>
                                      <p:tavLst>
                                        <p:tav tm="0" fmla="#ppt_h-(-#ppt_h)*((1.5-1.5*$)^2-(1.5-1.5*$)^3)">
                                          <p:val>
                                            <p:strVal val="0"/>
                                          </p:val>
                                        </p:tav>
                                        <p:tav tm="100000">
                                          <p:val>
                                            <p:strVal val="1"/>
                                          </p:val>
                                        </p:tav>
                                      </p:tavLst>
                                    </p:anim>
                                    <p:anim to="" calcmode="lin" valueType="num">
                                      <p:cBhvr>
                                        <p:cTn id="136" dur="700" fill="hold">
                                          <p:stCondLst>
                                            <p:cond delay="0"/>
                                          </p:stCondLst>
                                        </p:cTn>
                                        <p:tgtEl>
                                          <p:spTgt spid="30"/>
                                        </p:tgtEl>
                                        <p:attrNameLst>
                                          <p:attrName>ppt_w</p:attrName>
                                        </p:attrNameLst>
                                      </p:cBhvr>
                                      <p:tavLst>
                                        <p:tav tm="0" fmla="#ppt_w-(-#ppt_w)*((1.5-1.5*$)^2-(1.5-1.5*$)^3)">
                                          <p:val>
                                            <p:strVal val="0"/>
                                          </p:val>
                                        </p:tav>
                                        <p:tav tm="100000">
                                          <p:val>
                                            <p:strVal val="1"/>
                                          </p:val>
                                        </p:tav>
                                      </p:tavLst>
                                    </p:anim>
                                  </p:childTnLst>
                                </p:cTn>
                              </p:par>
                              <p:par>
                                <p:cTn id="137" presetID="0" presetClass="entr" presetSubtype="0" fill="hold" nodeType="withEffect">
                                  <p:stCondLst>
                                    <p:cond delay="0"/>
                                  </p:stCondLst>
                                  <p:iterate type="lt">
                                    <p:tmPct val="10000"/>
                                  </p:iterate>
                                  <p:childTnLst>
                                    <p:set>
                                      <p:cBhvr>
                                        <p:cTn id="138" dur="1" fill="hold">
                                          <p:stCondLst>
                                            <p:cond delay="0"/>
                                          </p:stCondLst>
                                        </p:cTn>
                                        <p:tgtEl>
                                          <p:spTgt spid="29"/>
                                        </p:tgtEl>
                                        <p:attrNameLst>
                                          <p:attrName>style.visibility</p:attrName>
                                        </p:attrNameLst>
                                      </p:cBhvr>
                                      <p:to>
                                        <p:strVal val="visible"/>
                                      </p:to>
                                    </p:set>
                                    <p:anim to="" calcmode="lin" valueType="num">
                                      <p:cBhvr>
                                        <p:cTn id="139" dur="700" fill="hold">
                                          <p:stCondLst>
                                            <p:cond delay="0"/>
                                          </p:stCondLst>
                                        </p:cTn>
                                        <p:tgtEl>
                                          <p:spTgt spid="29"/>
                                        </p:tgtEl>
                                        <p:attrNameLst>
                                          <p:attrName>ppt_x</p:attrName>
                                        </p:attrNameLst>
                                      </p:cBhvr>
                                      <p:tavLst>
                                        <p:tav tm="0" fmla="#ppt_x-(-#ppt_w/2*cos(ppt_r/180*pi))*((1.5-1.5*$)^2-(1.5-1.5*$)^3)">
                                          <p:val>
                                            <p:strVal val="0"/>
                                          </p:val>
                                        </p:tav>
                                        <p:tav tm="100000">
                                          <p:val>
                                            <p:strVal val="1"/>
                                          </p:val>
                                        </p:tav>
                                      </p:tavLst>
                                    </p:anim>
                                    <p:anim to="" calcmode="lin" valueType="num">
                                      <p:cBhvr>
                                        <p:cTn id="140" dur="700" fill="hold">
                                          <p:stCondLst>
                                            <p:cond delay="0"/>
                                          </p:stCondLst>
                                        </p:cTn>
                                        <p:tgtEl>
                                          <p:spTgt spid="29"/>
                                        </p:tgtEl>
                                        <p:attrNameLst>
                                          <p:attrName>ppt_y</p:attrName>
                                        </p:attrNameLst>
                                      </p:cBhvr>
                                      <p:tavLst>
                                        <p:tav tm="0" fmla="#ppt_y+(-#ppt_h/2*cos(ppt_r/180*pi))*((1.5-1.5*$)^2-(1.5-1.5*$)^3)">
                                          <p:val>
                                            <p:strVal val="0"/>
                                          </p:val>
                                        </p:tav>
                                        <p:tav tm="100000">
                                          <p:val>
                                            <p:strVal val="1"/>
                                          </p:val>
                                        </p:tav>
                                      </p:tavLst>
                                    </p:anim>
                                    <p:anim to="" calcmode="lin" valueType="num">
                                      <p:cBhvr>
                                        <p:cTn id="141" dur="700" fill="hold">
                                          <p:stCondLst>
                                            <p:cond delay="0"/>
                                          </p:stCondLst>
                                        </p:cTn>
                                        <p:tgtEl>
                                          <p:spTgt spid="29"/>
                                        </p:tgtEl>
                                        <p:attrNameLst>
                                          <p:attrName>ppt_h</p:attrName>
                                        </p:attrNameLst>
                                      </p:cBhvr>
                                      <p:tavLst>
                                        <p:tav tm="0" fmla="#ppt_h-(-#ppt_h)*((1.5-1.5*$)^2-(1.5-1.5*$)^3)">
                                          <p:val>
                                            <p:strVal val="0"/>
                                          </p:val>
                                        </p:tav>
                                        <p:tav tm="100000">
                                          <p:val>
                                            <p:strVal val="1"/>
                                          </p:val>
                                        </p:tav>
                                      </p:tavLst>
                                    </p:anim>
                                    <p:anim to="" calcmode="lin" valueType="num">
                                      <p:cBhvr>
                                        <p:cTn id="142" dur="700" fill="hold">
                                          <p:stCondLst>
                                            <p:cond delay="0"/>
                                          </p:stCondLst>
                                        </p:cTn>
                                        <p:tgtEl>
                                          <p:spTgt spid="29"/>
                                        </p:tgtEl>
                                        <p:attrNameLst>
                                          <p:attrName>ppt_w</p:attrName>
                                        </p:attrNameLst>
                                      </p:cBhvr>
                                      <p:tavLst>
                                        <p:tav tm="0" fmla="#ppt_w-(-#ppt_w)*((1.5-1.5*$)^2-(1.5-1.5*$)^3)">
                                          <p:val>
                                            <p:strVal val="0"/>
                                          </p:val>
                                        </p:tav>
                                        <p:tav tm="100000">
                                          <p:val>
                                            <p:strVal val="1"/>
                                          </p:val>
                                        </p:tav>
                                      </p:tavLst>
                                    </p:anim>
                                  </p:childTnLst>
                                </p:cTn>
                              </p:par>
                              <p:par>
                                <p:cTn id="143" presetID="0" presetClass="entr" presetSubtype="0" fill="hold" grpId="0" nodeType="withEffect">
                                  <p:stCondLst>
                                    <p:cond delay="0"/>
                                  </p:stCondLst>
                                  <p:childTnLst>
                                    <p:set>
                                      <p:cBhvr>
                                        <p:cTn id="144" dur="1" fill="hold">
                                          <p:stCondLst>
                                            <p:cond delay="0"/>
                                          </p:stCondLst>
                                        </p:cTn>
                                        <p:tgtEl>
                                          <p:spTgt spid="33"/>
                                        </p:tgtEl>
                                        <p:attrNameLst>
                                          <p:attrName>style.visibility</p:attrName>
                                        </p:attrNameLst>
                                      </p:cBhvr>
                                      <p:to>
                                        <p:strVal val="visible"/>
                                      </p:to>
                                    </p:set>
                                    <p:anim to="" calcmode="lin" valueType="num">
                                      <p:cBhvr>
                                        <p:cTn id="145" dur="700" fill="hold">
                                          <p:stCondLst>
                                            <p:cond delay="0"/>
                                          </p:stCondLst>
                                        </p:cTn>
                                        <p:tgtEl>
                                          <p:spTgt spid="33"/>
                                        </p:tgtEl>
                                        <p:attrNameLst>
                                          <p:attrName>ppt_x</p:attrName>
                                        </p:attrNameLst>
                                      </p:cBhvr>
                                      <p:tavLst>
                                        <p:tav tm="0" fmla="#ppt_x-(-#ppt_w/2*cos(ppt_r/180*pi))*((1.5-1.5*$)^2-(1.5-1.5*$)^3)">
                                          <p:val>
                                            <p:strVal val="0"/>
                                          </p:val>
                                        </p:tav>
                                        <p:tav tm="100000">
                                          <p:val>
                                            <p:strVal val="1"/>
                                          </p:val>
                                        </p:tav>
                                      </p:tavLst>
                                    </p:anim>
                                    <p:anim to="" calcmode="lin" valueType="num">
                                      <p:cBhvr>
                                        <p:cTn id="146" dur="700" fill="hold">
                                          <p:stCondLst>
                                            <p:cond delay="0"/>
                                          </p:stCondLst>
                                        </p:cTn>
                                        <p:tgtEl>
                                          <p:spTgt spid="33"/>
                                        </p:tgtEl>
                                        <p:attrNameLst>
                                          <p:attrName>ppt_y</p:attrName>
                                        </p:attrNameLst>
                                      </p:cBhvr>
                                      <p:tavLst>
                                        <p:tav tm="0" fmla="#ppt_y+(-#ppt_h/2*cos(ppt_r/180*pi))*((1.5-1.5*$)^2-(1.5-1.5*$)^3)">
                                          <p:val>
                                            <p:strVal val="0"/>
                                          </p:val>
                                        </p:tav>
                                        <p:tav tm="100000">
                                          <p:val>
                                            <p:strVal val="1"/>
                                          </p:val>
                                        </p:tav>
                                      </p:tavLst>
                                    </p:anim>
                                    <p:anim to="" calcmode="lin" valueType="num">
                                      <p:cBhvr>
                                        <p:cTn id="147" dur="700" fill="hold">
                                          <p:stCondLst>
                                            <p:cond delay="0"/>
                                          </p:stCondLst>
                                        </p:cTn>
                                        <p:tgtEl>
                                          <p:spTgt spid="33"/>
                                        </p:tgtEl>
                                        <p:attrNameLst>
                                          <p:attrName>ppt_h</p:attrName>
                                        </p:attrNameLst>
                                      </p:cBhvr>
                                      <p:tavLst>
                                        <p:tav tm="0" fmla="#ppt_h-(-#ppt_h)*((1.5-1.5*$)^2-(1.5-1.5*$)^3)">
                                          <p:val>
                                            <p:strVal val="0"/>
                                          </p:val>
                                        </p:tav>
                                        <p:tav tm="100000">
                                          <p:val>
                                            <p:strVal val="1"/>
                                          </p:val>
                                        </p:tav>
                                      </p:tavLst>
                                    </p:anim>
                                    <p:anim to="" calcmode="lin" valueType="num">
                                      <p:cBhvr>
                                        <p:cTn id="148" dur="700" fill="hold">
                                          <p:stCondLst>
                                            <p:cond delay="0"/>
                                          </p:stCondLst>
                                        </p:cTn>
                                        <p:tgtEl>
                                          <p:spTgt spid="33"/>
                                        </p:tgtEl>
                                        <p:attrNameLst>
                                          <p:attrName>ppt_w</p:attrName>
                                        </p:attrNameLst>
                                      </p:cBhvr>
                                      <p:tavLst>
                                        <p:tav tm="0" fmla="#ppt_w-(-#ppt_w)*((1.5-1.5*$)^2-(1.5-1.5*$)^3)">
                                          <p:val>
                                            <p:strVal val="0"/>
                                          </p:val>
                                        </p:tav>
                                        <p:tav tm="100000">
                                          <p:val>
                                            <p:strVal val="1"/>
                                          </p:val>
                                        </p:tav>
                                      </p:tavLst>
                                    </p:anim>
                                  </p:childTnLst>
                                </p:cTn>
                              </p:par>
                              <p:par>
                                <p:cTn id="149" presetID="0" presetClass="entr" presetSubtype="0" fill="hold" nodeType="withEffect">
                                  <p:stCondLst>
                                    <p:cond delay="0"/>
                                  </p:stCondLst>
                                  <p:iterate type="lt">
                                    <p:tmPct val="10000"/>
                                  </p:iterate>
                                  <p:childTnLst>
                                    <p:set>
                                      <p:cBhvr>
                                        <p:cTn id="150" dur="1" fill="hold">
                                          <p:stCondLst>
                                            <p:cond delay="0"/>
                                          </p:stCondLst>
                                        </p:cTn>
                                        <p:tgtEl>
                                          <p:spTgt spid="34"/>
                                        </p:tgtEl>
                                        <p:attrNameLst>
                                          <p:attrName>style.visibility</p:attrName>
                                        </p:attrNameLst>
                                      </p:cBhvr>
                                      <p:to>
                                        <p:strVal val="visible"/>
                                      </p:to>
                                    </p:set>
                                    <p:anim to="" calcmode="lin" valueType="num">
                                      <p:cBhvr>
                                        <p:cTn id="151" dur="700" fill="hold">
                                          <p:stCondLst>
                                            <p:cond delay="0"/>
                                          </p:stCondLst>
                                        </p:cTn>
                                        <p:tgtEl>
                                          <p:spTgt spid="34"/>
                                        </p:tgtEl>
                                        <p:attrNameLst>
                                          <p:attrName>ppt_x</p:attrName>
                                        </p:attrNameLst>
                                      </p:cBhvr>
                                      <p:tavLst>
                                        <p:tav tm="0" fmla="#ppt_x-(-#ppt_w/2*cos(ppt_r/180*pi))*((1.5-1.5*$)^2-(1.5-1.5*$)^3)">
                                          <p:val>
                                            <p:strVal val="0"/>
                                          </p:val>
                                        </p:tav>
                                        <p:tav tm="100000">
                                          <p:val>
                                            <p:strVal val="1"/>
                                          </p:val>
                                        </p:tav>
                                      </p:tavLst>
                                    </p:anim>
                                    <p:anim to="" calcmode="lin" valueType="num">
                                      <p:cBhvr>
                                        <p:cTn id="152" dur="700" fill="hold">
                                          <p:stCondLst>
                                            <p:cond delay="0"/>
                                          </p:stCondLst>
                                        </p:cTn>
                                        <p:tgtEl>
                                          <p:spTgt spid="34"/>
                                        </p:tgtEl>
                                        <p:attrNameLst>
                                          <p:attrName>ppt_y</p:attrName>
                                        </p:attrNameLst>
                                      </p:cBhvr>
                                      <p:tavLst>
                                        <p:tav tm="0" fmla="#ppt_y+(-#ppt_h/2*cos(ppt_r/180*pi))*((1.5-1.5*$)^2-(1.5-1.5*$)^3)">
                                          <p:val>
                                            <p:strVal val="0"/>
                                          </p:val>
                                        </p:tav>
                                        <p:tav tm="100000">
                                          <p:val>
                                            <p:strVal val="1"/>
                                          </p:val>
                                        </p:tav>
                                      </p:tavLst>
                                    </p:anim>
                                    <p:anim to="" calcmode="lin" valueType="num">
                                      <p:cBhvr>
                                        <p:cTn id="153" dur="700" fill="hold">
                                          <p:stCondLst>
                                            <p:cond delay="0"/>
                                          </p:stCondLst>
                                        </p:cTn>
                                        <p:tgtEl>
                                          <p:spTgt spid="34"/>
                                        </p:tgtEl>
                                        <p:attrNameLst>
                                          <p:attrName>ppt_h</p:attrName>
                                        </p:attrNameLst>
                                      </p:cBhvr>
                                      <p:tavLst>
                                        <p:tav tm="0" fmla="#ppt_h-(-#ppt_h)*((1.5-1.5*$)^2-(1.5-1.5*$)^3)">
                                          <p:val>
                                            <p:strVal val="0"/>
                                          </p:val>
                                        </p:tav>
                                        <p:tav tm="100000">
                                          <p:val>
                                            <p:strVal val="1"/>
                                          </p:val>
                                        </p:tav>
                                      </p:tavLst>
                                    </p:anim>
                                    <p:anim to="" calcmode="lin" valueType="num">
                                      <p:cBhvr>
                                        <p:cTn id="154" dur="700" fill="hold">
                                          <p:stCondLst>
                                            <p:cond delay="0"/>
                                          </p:stCondLst>
                                        </p:cTn>
                                        <p:tgtEl>
                                          <p:spTgt spid="34"/>
                                        </p:tgtEl>
                                        <p:attrNameLst>
                                          <p:attrName>ppt_w</p:attrName>
                                        </p:attrNameLst>
                                      </p:cBhvr>
                                      <p:tavLst>
                                        <p:tav tm="0" fmla="#ppt_w-(-#ppt_w)*((1.5-1.5*$)^2-(1.5-1.5*$)^3)">
                                          <p:val>
                                            <p:strVal val="0"/>
                                          </p:val>
                                        </p:tav>
                                        <p:tav tm="100000">
                                          <p:val>
                                            <p:strVal val="1"/>
                                          </p:val>
                                        </p:tav>
                                      </p:tavLst>
                                    </p:anim>
                                  </p:childTnLst>
                                </p:cTn>
                              </p:par>
                              <p:par>
                                <p:cTn id="155" presetID="0" presetClass="entr" presetSubtype="0" fill="hold" grpId="0" nodeType="withEffect">
                                  <p:stCondLst>
                                    <p:cond delay="0"/>
                                  </p:stCondLst>
                                  <p:iterate type="lt">
                                    <p:tmPct val="10000"/>
                                  </p:iterate>
                                  <p:childTnLst>
                                    <p:set>
                                      <p:cBhvr>
                                        <p:cTn id="156" dur="1" fill="hold">
                                          <p:stCondLst>
                                            <p:cond delay="0"/>
                                          </p:stCondLst>
                                        </p:cTn>
                                        <p:tgtEl>
                                          <p:spTgt spid="35"/>
                                        </p:tgtEl>
                                        <p:attrNameLst>
                                          <p:attrName>style.visibility</p:attrName>
                                        </p:attrNameLst>
                                      </p:cBhvr>
                                      <p:to>
                                        <p:strVal val="visible"/>
                                      </p:to>
                                    </p:set>
                                    <p:anim to="" calcmode="lin" valueType="num">
                                      <p:cBhvr>
                                        <p:cTn id="157" dur="700" fill="hold">
                                          <p:stCondLst>
                                            <p:cond delay="0"/>
                                          </p:stCondLst>
                                        </p:cTn>
                                        <p:tgtEl>
                                          <p:spTgt spid="35"/>
                                        </p:tgtEl>
                                        <p:attrNameLst>
                                          <p:attrName>ppt_x</p:attrName>
                                        </p:attrNameLst>
                                      </p:cBhvr>
                                      <p:tavLst>
                                        <p:tav tm="0" fmla="#ppt_x-(-#ppt_w/2*cos(ppt_r/180*pi))*((1.5-1.5*$)^2-(1.5-1.5*$)^3)">
                                          <p:val>
                                            <p:strVal val="0"/>
                                          </p:val>
                                        </p:tav>
                                        <p:tav tm="100000">
                                          <p:val>
                                            <p:strVal val="1"/>
                                          </p:val>
                                        </p:tav>
                                      </p:tavLst>
                                    </p:anim>
                                    <p:anim to="" calcmode="lin" valueType="num">
                                      <p:cBhvr>
                                        <p:cTn id="158" dur="700" fill="hold">
                                          <p:stCondLst>
                                            <p:cond delay="0"/>
                                          </p:stCondLst>
                                        </p:cTn>
                                        <p:tgtEl>
                                          <p:spTgt spid="35"/>
                                        </p:tgtEl>
                                        <p:attrNameLst>
                                          <p:attrName>ppt_y</p:attrName>
                                        </p:attrNameLst>
                                      </p:cBhvr>
                                      <p:tavLst>
                                        <p:tav tm="0" fmla="#ppt_y+(-#ppt_h/2*cos(ppt_r/180*pi))*((1.5-1.5*$)^2-(1.5-1.5*$)^3)">
                                          <p:val>
                                            <p:strVal val="0"/>
                                          </p:val>
                                        </p:tav>
                                        <p:tav tm="100000">
                                          <p:val>
                                            <p:strVal val="1"/>
                                          </p:val>
                                        </p:tav>
                                      </p:tavLst>
                                    </p:anim>
                                    <p:anim to="" calcmode="lin" valueType="num">
                                      <p:cBhvr>
                                        <p:cTn id="159" dur="700" fill="hold">
                                          <p:stCondLst>
                                            <p:cond delay="0"/>
                                          </p:stCondLst>
                                        </p:cTn>
                                        <p:tgtEl>
                                          <p:spTgt spid="35"/>
                                        </p:tgtEl>
                                        <p:attrNameLst>
                                          <p:attrName>ppt_h</p:attrName>
                                        </p:attrNameLst>
                                      </p:cBhvr>
                                      <p:tavLst>
                                        <p:tav tm="0" fmla="#ppt_h-(-#ppt_h)*((1.5-1.5*$)^2-(1.5-1.5*$)^3)">
                                          <p:val>
                                            <p:strVal val="0"/>
                                          </p:val>
                                        </p:tav>
                                        <p:tav tm="100000">
                                          <p:val>
                                            <p:strVal val="1"/>
                                          </p:val>
                                        </p:tav>
                                      </p:tavLst>
                                    </p:anim>
                                    <p:anim to="" calcmode="lin" valueType="num">
                                      <p:cBhvr>
                                        <p:cTn id="160" dur="700" fill="hold">
                                          <p:stCondLst>
                                            <p:cond delay="0"/>
                                          </p:stCondLst>
                                        </p:cTn>
                                        <p:tgtEl>
                                          <p:spTgt spid="35"/>
                                        </p:tgtEl>
                                        <p:attrNameLst>
                                          <p:attrName>ppt_w</p:attrName>
                                        </p:attrNameLst>
                                      </p:cBhvr>
                                      <p:tavLst>
                                        <p:tav tm="0" fmla="#ppt_w-(-#ppt_w)*((1.5-1.5*$)^2-(1.5-1.5*$)^3)">
                                          <p:val>
                                            <p:strVal val="0"/>
                                          </p:val>
                                        </p:tav>
                                        <p:tav tm="100000">
                                          <p:val>
                                            <p:strVal val="1"/>
                                          </p:val>
                                        </p:tav>
                                      </p:tavLst>
                                    </p:anim>
                                  </p:childTnLst>
                                </p:cTn>
                              </p:par>
                              <p:par>
                                <p:cTn id="161" presetID="0" presetClass="entr" presetSubtype="0" fill="hold" nodeType="withEffect">
                                  <p:stCondLst>
                                    <p:cond delay="0"/>
                                  </p:stCondLst>
                                  <p:iterate type="lt">
                                    <p:tmPct val="10000"/>
                                  </p:iterate>
                                  <p:childTnLst>
                                    <p:set>
                                      <p:cBhvr>
                                        <p:cTn id="162" dur="1" fill="hold">
                                          <p:stCondLst>
                                            <p:cond delay="0"/>
                                          </p:stCondLst>
                                        </p:cTn>
                                        <p:tgtEl>
                                          <p:spTgt spid="36"/>
                                        </p:tgtEl>
                                        <p:attrNameLst>
                                          <p:attrName>style.visibility</p:attrName>
                                        </p:attrNameLst>
                                      </p:cBhvr>
                                      <p:to>
                                        <p:strVal val="visible"/>
                                      </p:to>
                                    </p:set>
                                    <p:anim to="" calcmode="lin" valueType="num">
                                      <p:cBhvr>
                                        <p:cTn id="163" dur="700" fill="hold">
                                          <p:stCondLst>
                                            <p:cond delay="0"/>
                                          </p:stCondLst>
                                        </p:cTn>
                                        <p:tgtEl>
                                          <p:spTgt spid="36"/>
                                        </p:tgtEl>
                                        <p:attrNameLst>
                                          <p:attrName>ppt_x</p:attrName>
                                        </p:attrNameLst>
                                      </p:cBhvr>
                                      <p:tavLst>
                                        <p:tav tm="0" fmla="#ppt_x-(-#ppt_w/2*cos(ppt_r/180*pi))*((1.5-1.5*$)^2-(1.5-1.5*$)^3)">
                                          <p:val>
                                            <p:strVal val="0"/>
                                          </p:val>
                                        </p:tav>
                                        <p:tav tm="100000">
                                          <p:val>
                                            <p:strVal val="1"/>
                                          </p:val>
                                        </p:tav>
                                      </p:tavLst>
                                    </p:anim>
                                    <p:anim to="" calcmode="lin" valueType="num">
                                      <p:cBhvr>
                                        <p:cTn id="164" dur="700" fill="hold">
                                          <p:stCondLst>
                                            <p:cond delay="0"/>
                                          </p:stCondLst>
                                        </p:cTn>
                                        <p:tgtEl>
                                          <p:spTgt spid="36"/>
                                        </p:tgtEl>
                                        <p:attrNameLst>
                                          <p:attrName>ppt_y</p:attrName>
                                        </p:attrNameLst>
                                      </p:cBhvr>
                                      <p:tavLst>
                                        <p:tav tm="0" fmla="#ppt_y+(-#ppt_h/2*cos(ppt_r/180*pi))*((1.5-1.5*$)^2-(1.5-1.5*$)^3)">
                                          <p:val>
                                            <p:strVal val="0"/>
                                          </p:val>
                                        </p:tav>
                                        <p:tav tm="100000">
                                          <p:val>
                                            <p:strVal val="1"/>
                                          </p:val>
                                        </p:tav>
                                      </p:tavLst>
                                    </p:anim>
                                    <p:anim to="" calcmode="lin" valueType="num">
                                      <p:cBhvr>
                                        <p:cTn id="165" dur="700" fill="hold">
                                          <p:stCondLst>
                                            <p:cond delay="0"/>
                                          </p:stCondLst>
                                        </p:cTn>
                                        <p:tgtEl>
                                          <p:spTgt spid="36"/>
                                        </p:tgtEl>
                                        <p:attrNameLst>
                                          <p:attrName>ppt_h</p:attrName>
                                        </p:attrNameLst>
                                      </p:cBhvr>
                                      <p:tavLst>
                                        <p:tav tm="0" fmla="#ppt_h-(-#ppt_h)*((1.5-1.5*$)^2-(1.5-1.5*$)^3)">
                                          <p:val>
                                            <p:strVal val="0"/>
                                          </p:val>
                                        </p:tav>
                                        <p:tav tm="100000">
                                          <p:val>
                                            <p:strVal val="1"/>
                                          </p:val>
                                        </p:tav>
                                      </p:tavLst>
                                    </p:anim>
                                    <p:anim to="" calcmode="lin" valueType="num">
                                      <p:cBhvr>
                                        <p:cTn id="166" dur="700" fill="hold">
                                          <p:stCondLst>
                                            <p:cond delay="0"/>
                                          </p:stCondLst>
                                        </p:cTn>
                                        <p:tgtEl>
                                          <p:spTgt spid="36"/>
                                        </p:tgtEl>
                                        <p:attrNameLst>
                                          <p:attrName>ppt_w</p:attrName>
                                        </p:attrNameLst>
                                      </p:cBhvr>
                                      <p:tavLst>
                                        <p:tav tm="0" fmla="#ppt_w-(-#ppt_w)*((1.5-1.5*$)^2-(1.5-1.5*$)^3)">
                                          <p:val>
                                            <p:strVal val="0"/>
                                          </p:val>
                                        </p:tav>
                                        <p:tav tm="100000">
                                          <p:val>
                                            <p:strVal val="1"/>
                                          </p:val>
                                        </p:tav>
                                      </p:tavLst>
                                    </p:anim>
                                  </p:childTnLst>
                                </p:cTn>
                              </p:par>
                              <p:par>
                                <p:cTn id="167" presetID="0" presetClass="entr" presetSubtype="0" fill="hold" nodeType="withEffect">
                                  <p:stCondLst>
                                    <p:cond delay="0"/>
                                  </p:stCondLst>
                                  <p:childTnLst>
                                    <p:set>
                                      <p:cBhvr>
                                        <p:cTn id="168" dur="1" fill="hold">
                                          <p:stCondLst>
                                            <p:cond delay="0"/>
                                          </p:stCondLst>
                                        </p:cTn>
                                        <p:tgtEl>
                                          <p:spTgt spid="37"/>
                                        </p:tgtEl>
                                        <p:attrNameLst>
                                          <p:attrName>style.visibility</p:attrName>
                                        </p:attrNameLst>
                                      </p:cBhvr>
                                      <p:to>
                                        <p:strVal val="visible"/>
                                      </p:to>
                                    </p:set>
                                    <p:anim to="" calcmode="lin" valueType="num">
                                      <p:cBhvr>
                                        <p:cTn id="169" dur="700" fill="hold">
                                          <p:stCondLst>
                                            <p:cond delay="0"/>
                                          </p:stCondLst>
                                        </p:cTn>
                                        <p:tgtEl>
                                          <p:spTgt spid="37"/>
                                        </p:tgtEl>
                                        <p:attrNameLst>
                                          <p:attrName>ppt_x</p:attrName>
                                        </p:attrNameLst>
                                      </p:cBhvr>
                                      <p:tavLst>
                                        <p:tav tm="0" fmla="#ppt_x-(-#ppt_w/2*cos(ppt_r/180*pi))*((1.5-1.5*$)^2-(1.5-1.5*$)^3)">
                                          <p:val>
                                            <p:strVal val="0"/>
                                          </p:val>
                                        </p:tav>
                                        <p:tav tm="100000">
                                          <p:val>
                                            <p:strVal val="1"/>
                                          </p:val>
                                        </p:tav>
                                      </p:tavLst>
                                    </p:anim>
                                    <p:anim to="" calcmode="lin" valueType="num">
                                      <p:cBhvr>
                                        <p:cTn id="170" dur="700" fill="hold">
                                          <p:stCondLst>
                                            <p:cond delay="0"/>
                                          </p:stCondLst>
                                        </p:cTn>
                                        <p:tgtEl>
                                          <p:spTgt spid="37"/>
                                        </p:tgtEl>
                                        <p:attrNameLst>
                                          <p:attrName>ppt_y</p:attrName>
                                        </p:attrNameLst>
                                      </p:cBhvr>
                                      <p:tavLst>
                                        <p:tav tm="0" fmla="#ppt_y+(-#ppt_h/2*cos(ppt_r/180*pi))*((1.5-1.5*$)^2-(1.5-1.5*$)^3)">
                                          <p:val>
                                            <p:strVal val="0"/>
                                          </p:val>
                                        </p:tav>
                                        <p:tav tm="100000">
                                          <p:val>
                                            <p:strVal val="1"/>
                                          </p:val>
                                        </p:tav>
                                      </p:tavLst>
                                    </p:anim>
                                    <p:anim to="" calcmode="lin" valueType="num">
                                      <p:cBhvr>
                                        <p:cTn id="171" dur="700" fill="hold">
                                          <p:stCondLst>
                                            <p:cond delay="0"/>
                                          </p:stCondLst>
                                        </p:cTn>
                                        <p:tgtEl>
                                          <p:spTgt spid="37"/>
                                        </p:tgtEl>
                                        <p:attrNameLst>
                                          <p:attrName>ppt_h</p:attrName>
                                        </p:attrNameLst>
                                      </p:cBhvr>
                                      <p:tavLst>
                                        <p:tav tm="0" fmla="#ppt_h-(-#ppt_h)*((1.5-1.5*$)^2-(1.5-1.5*$)^3)">
                                          <p:val>
                                            <p:strVal val="0"/>
                                          </p:val>
                                        </p:tav>
                                        <p:tav tm="100000">
                                          <p:val>
                                            <p:strVal val="1"/>
                                          </p:val>
                                        </p:tav>
                                      </p:tavLst>
                                    </p:anim>
                                    <p:anim to="" calcmode="lin" valueType="num">
                                      <p:cBhvr>
                                        <p:cTn id="172" dur="700" fill="hold">
                                          <p:stCondLst>
                                            <p:cond delay="0"/>
                                          </p:stCondLst>
                                        </p:cTn>
                                        <p:tgtEl>
                                          <p:spTgt spid="37"/>
                                        </p:tgtEl>
                                        <p:attrNameLst>
                                          <p:attrName>ppt_w</p:attrName>
                                        </p:attrNameLst>
                                      </p:cBhvr>
                                      <p:tavLst>
                                        <p:tav tm="0" fmla="#ppt_w-(-#ppt_w)*((1.5-1.5*$)^2-(1.5-1.5*$)^3)">
                                          <p:val>
                                            <p:strVal val="0"/>
                                          </p:val>
                                        </p:tav>
                                        <p:tav tm="100000">
                                          <p:val>
                                            <p:strVal val="1"/>
                                          </p:val>
                                        </p:tav>
                                      </p:tavLst>
                                    </p:anim>
                                  </p:childTnLst>
                                </p:cTn>
                              </p:par>
                              <p:par>
                                <p:cTn id="173" presetID="0" presetClass="entr" presetSubtype="0" fill="hold" grpId="0" nodeType="withEffect">
                                  <p:stCondLst>
                                    <p:cond delay="0"/>
                                  </p:stCondLst>
                                  <p:childTnLst>
                                    <p:set>
                                      <p:cBhvr>
                                        <p:cTn id="174" dur="1" fill="hold">
                                          <p:stCondLst>
                                            <p:cond delay="0"/>
                                          </p:stCondLst>
                                        </p:cTn>
                                        <p:tgtEl>
                                          <p:spTgt spid="38"/>
                                        </p:tgtEl>
                                        <p:attrNameLst>
                                          <p:attrName>style.visibility</p:attrName>
                                        </p:attrNameLst>
                                      </p:cBhvr>
                                      <p:to>
                                        <p:strVal val="visible"/>
                                      </p:to>
                                    </p:set>
                                    <p:anim to="" calcmode="lin" valueType="num">
                                      <p:cBhvr>
                                        <p:cTn id="175" dur="700" fill="hold">
                                          <p:stCondLst>
                                            <p:cond delay="0"/>
                                          </p:stCondLst>
                                        </p:cTn>
                                        <p:tgtEl>
                                          <p:spTgt spid="38"/>
                                        </p:tgtEl>
                                        <p:attrNameLst>
                                          <p:attrName>ppt_x</p:attrName>
                                        </p:attrNameLst>
                                      </p:cBhvr>
                                      <p:tavLst>
                                        <p:tav tm="0" fmla="#ppt_x-(-#ppt_w/2*cos(ppt_r/180*pi))*((1.5-1.5*$)^2-(1.5-1.5*$)^3)">
                                          <p:val>
                                            <p:strVal val="0"/>
                                          </p:val>
                                        </p:tav>
                                        <p:tav tm="100000">
                                          <p:val>
                                            <p:strVal val="1"/>
                                          </p:val>
                                        </p:tav>
                                      </p:tavLst>
                                    </p:anim>
                                    <p:anim to="" calcmode="lin" valueType="num">
                                      <p:cBhvr>
                                        <p:cTn id="176" dur="700" fill="hold">
                                          <p:stCondLst>
                                            <p:cond delay="0"/>
                                          </p:stCondLst>
                                        </p:cTn>
                                        <p:tgtEl>
                                          <p:spTgt spid="38"/>
                                        </p:tgtEl>
                                        <p:attrNameLst>
                                          <p:attrName>ppt_y</p:attrName>
                                        </p:attrNameLst>
                                      </p:cBhvr>
                                      <p:tavLst>
                                        <p:tav tm="0" fmla="#ppt_y+(-#ppt_h/2*cos(ppt_r/180*pi))*((1.5-1.5*$)^2-(1.5-1.5*$)^3)">
                                          <p:val>
                                            <p:strVal val="0"/>
                                          </p:val>
                                        </p:tav>
                                        <p:tav tm="100000">
                                          <p:val>
                                            <p:strVal val="1"/>
                                          </p:val>
                                        </p:tav>
                                      </p:tavLst>
                                    </p:anim>
                                    <p:anim to="" calcmode="lin" valueType="num">
                                      <p:cBhvr>
                                        <p:cTn id="177" dur="700" fill="hold">
                                          <p:stCondLst>
                                            <p:cond delay="0"/>
                                          </p:stCondLst>
                                        </p:cTn>
                                        <p:tgtEl>
                                          <p:spTgt spid="38"/>
                                        </p:tgtEl>
                                        <p:attrNameLst>
                                          <p:attrName>ppt_h</p:attrName>
                                        </p:attrNameLst>
                                      </p:cBhvr>
                                      <p:tavLst>
                                        <p:tav tm="0" fmla="#ppt_h-(-#ppt_h)*((1.5-1.5*$)^2-(1.5-1.5*$)^3)">
                                          <p:val>
                                            <p:strVal val="0"/>
                                          </p:val>
                                        </p:tav>
                                        <p:tav tm="100000">
                                          <p:val>
                                            <p:strVal val="1"/>
                                          </p:val>
                                        </p:tav>
                                      </p:tavLst>
                                    </p:anim>
                                    <p:anim to="" calcmode="lin" valueType="num">
                                      <p:cBhvr>
                                        <p:cTn id="178" dur="700" fill="hold">
                                          <p:stCondLst>
                                            <p:cond delay="0"/>
                                          </p:stCondLst>
                                        </p:cTn>
                                        <p:tgtEl>
                                          <p:spTgt spid="38"/>
                                        </p:tgtEl>
                                        <p:attrNameLst>
                                          <p:attrName>ppt_w</p:attrName>
                                        </p:attrNameLst>
                                      </p:cBhvr>
                                      <p:tavLst>
                                        <p:tav tm="0" fmla="#ppt_w-(-#ppt_w)*((1.5-1.5*$)^2-(1.5-1.5*$)^3)">
                                          <p:val>
                                            <p:strVal val="0"/>
                                          </p:val>
                                        </p:tav>
                                        <p:tav tm="100000">
                                          <p:val>
                                            <p:strVal val="1"/>
                                          </p:val>
                                        </p:tav>
                                      </p:tavLst>
                                    </p:anim>
                                  </p:childTnLst>
                                </p:cTn>
                              </p:par>
                              <p:par>
                                <p:cTn id="179" presetID="0" presetClass="entr" presetSubtype="0" fill="hold" nodeType="withEffect">
                                  <p:stCondLst>
                                    <p:cond delay="0"/>
                                  </p:stCondLst>
                                  <p:iterate type="lt">
                                    <p:tmPct val="10000"/>
                                  </p:iterate>
                                  <p:childTnLst>
                                    <p:set>
                                      <p:cBhvr>
                                        <p:cTn id="180" dur="1" fill="hold">
                                          <p:stCondLst>
                                            <p:cond delay="0"/>
                                          </p:stCondLst>
                                        </p:cTn>
                                        <p:tgtEl>
                                          <p:spTgt spid="39"/>
                                        </p:tgtEl>
                                        <p:attrNameLst>
                                          <p:attrName>style.visibility</p:attrName>
                                        </p:attrNameLst>
                                      </p:cBhvr>
                                      <p:to>
                                        <p:strVal val="visible"/>
                                      </p:to>
                                    </p:set>
                                    <p:anim to="" calcmode="lin" valueType="num">
                                      <p:cBhvr>
                                        <p:cTn id="181" dur="700" fill="hold">
                                          <p:stCondLst>
                                            <p:cond delay="0"/>
                                          </p:stCondLst>
                                        </p:cTn>
                                        <p:tgtEl>
                                          <p:spTgt spid="39"/>
                                        </p:tgtEl>
                                        <p:attrNameLst>
                                          <p:attrName>ppt_x</p:attrName>
                                        </p:attrNameLst>
                                      </p:cBhvr>
                                      <p:tavLst>
                                        <p:tav tm="0" fmla="#ppt_x-(-#ppt_w/2*cos(ppt_r/180*pi))*((1.5-1.5*$)^2-(1.5-1.5*$)^3)">
                                          <p:val>
                                            <p:strVal val="0"/>
                                          </p:val>
                                        </p:tav>
                                        <p:tav tm="100000">
                                          <p:val>
                                            <p:strVal val="1"/>
                                          </p:val>
                                        </p:tav>
                                      </p:tavLst>
                                    </p:anim>
                                    <p:anim to="" calcmode="lin" valueType="num">
                                      <p:cBhvr>
                                        <p:cTn id="182" dur="700" fill="hold">
                                          <p:stCondLst>
                                            <p:cond delay="0"/>
                                          </p:stCondLst>
                                        </p:cTn>
                                        <p:tgtEl>
                                          <p:spTgt spid="39"/>
                                        </p:tgtEl>
                                        <p:attrNameLst>
                                          <p:attrName>ppt_y</p:attrName>
                                        </p:attrNameLst>
                                      </p:cBhvr>
                                      <p:tavLst>
                                        <p:tav tm="0" fmla="#ppt_y+(-#ppt_h/2*cos(ppt_r/180*pi))*((1.5-1.5*$)^2-(1.5-1.5*$)^3)">
                                          <p:val>
                                            <p:strVal val="0"/>
                                          </p:val>
                                        </p:tav>
                                        <p:tav tm="100000">
                                          <p:val>
                                            <p:strVal val="1"/>
                                          </p:val>
                                        </p:tav>
                                      </p:tavLst>
                                    </p:anim>
                                    <p:anim to="" calcmode="lin" valueType="num">
                                      <p:cBhvr>
                                        <p:cTn id="183" dur="700" fill="hold">
                                          <p:stCondLst>
                                            <p:cond delay="0"/>
                                          </p:stCondLst>
                                        </p:cTn>
                                        <p:tgtEl>
                                          <p:spTgt spid="39"/>
                                        </p:tgtEl>
                                        <p:attrNameLst>
                                          <p:attrName>ppt_h</p:attrName>
                                        </p:attrNameLst>
                                      </p:cBhvr>
                                      <p:tavLst>
                                        <p:tav tm="0" fmla="#ppt_h-(-#ppt_h)*((1.5-1.5*$)^2-(1.5-1.5*$)^3)">
                                          <p:val>
                                            <p:strVal val="0"/>
                                          </p:val>
                                        </p:tav>
                                        <p:tav tm="100000">
                                          <p:val>
                                            <p:strVal val="1"/>
                                          </p:val>
                                        </p:tav>
                                      </p:tavLst>
                                    </p:anim>
                                    <p:anim to="" calcmode="lin" valueType="num">
                                      <p:cBhvr>
                                        <p:cTn id="184" dur="700" fill="hold">
                                          <p:stCondLst>
                                            <p:cond delay="0"/>
                                          </p:stCondLst>
                                        </p:cTn>
                                        <p:tgtEl>
                                          <p:spTgt spid="39"/>
                                        </p:tgtEl>
                                        <p:attrNameLst>
                                          <p:attrName>ppt_w</p:attrName>
                                        </p:attrNameLst>
                                      </p:cBhvr>
                                      <p:tavLst>
                                        <p:tav tm="0" fmla="#ppt_w-(-#ppt_w)*((1.5-1.5*$)^2-(1.5-1.5*$)^3)">
                                          <p:val>
                                            <p:strVal val="0"/>
                                          </p:val>
                                        </p:tav>
                                        <p:tav tm="100000">
                                          <p:val>
                                            <p:strVal val="1"/>
                                          </p:val>
                                        </p:tav>
                                      </p:tavLst>
                                    </p:anim>
                                  </p:childTnLst>
                                </p:cTn>
                              </p:par>
                              <p:par>
                                <p:cTn id="185" presetID="0" presetClass="entr" presetSubtype="0" fill="hold" grpId="0" nodeType="withEffect">
                                  <p:stCondLst>
                                    <p:cond delay="0"/>
                                  </p:stCondLst>
                                  <p:iterate type="lt">
                                    <p:tmPct val="10000"/>
                                  </p:iterate>
                                  <p:childTnLst>
                                    <p:set>
                                      <p:cBhvr>
                                        <p:cTn id="186" dur="1" fill="hold">
                                          <p:stCondLst>
                                            <p:cond delay="0"/>
                                          </p:stCondLst>
                                        </p:cTn>
                                        <p:tgtEl>
                                          <p:spTgt spid="40"/>
                                        </p:tgtEl>
                                        <p:attrNameLst>
                                          <p:attrName>style.visibility</p:attrName>
                                        </p:attrNameLst>
                                      </p:cBhvr>
                                      <p:to>
                                        <p:strVal val="visible"/>
                                      </p:to>
                                    </p:set>
                                    <p:anim to="" calcmode="lin" valueType="num">
                                      <p:cBhvr>
                                        <p:cTn id="187" dur="700" fill="hold">
                                          <p:stCondLst>
                                            <p:cond delay="0"/>
                                          </p:stCondLst>
                                        </p:cTn>
                                        <p:tgtEl>
                                          <p:spTgt spid="40"/>
                                        </p:tgtEl>
                                        <p:attrNameLst>
                                          <p:attrName>ppt_x</p:attrName>
                                        </p:attrNameLst>
                                      </p:cBhvr>
                                      <p:tavLst>
                                        <p:tav tm="0" fmla="#ppt_x-(-#ppt_w/2*cos(ppt_r/180*pi))*((1.5-1.5*$)^2-(1.5-1.5*$)^3)">
                                          <p:val>
                                            <p:strVal val="0"/>
                                          </p:val>
                                        </p:tav>
                                        <p:tav tm="100000">
                                          <p:val>
                                            <p:strVal val="1"/>
                                          </p:val>
                                        </p:tav>
                                      </p:tavLst>
                                    </p:anim>
                                    <p:anim to="" calcmode="lin" valueType="num">
                                      <p:cBhvr>
                                        <p:cTn id="188" dur="700" fill="hold">
                                          <p:stCondLst>
                                            <p:cond delay="0"/>
                                          </p:stCondLst>
                                        </p:cTn>
                                        <p:tgtEl>
                                          <p:spTgt spid="40"/>
                                        </p:tgtEl>
                                        <p:attrNameLst>
                                          <p:attrName>ppt_y</p:attrName>
                                        </p:attrNameLst>
                                      </p:cBhvr>
                                      <p:tavLst>
                                        <p:tav tm="0" fmla="#ppt_y+(-#ppt_h/2*cos(ppt_r/180*pi))*((1.5-1.5*$)^2-(1.5-1.5*$)^3)">
                                          <p:val>
                                            <p:strVal val="0"/>
                                          </p:val>
                                        </p:tav>
                                        <p:tav tm="100000">
                                          <p:val>
                                            <p:strVal val="1"/>
                                          </p:val>
                                        </p:tav>
                                      </p:tavLst>
                                    </p:anim>
                                    <p:anim to="" calcmode="lin" valueType="num">
                                      <p:cBhvr>
                                        <p:cTn id="189" dur="700" fill="hold">
                                          <p:stCondLst>
                                            <p:cond delay="0"/>
                                          </p:stCondLst>
                                        </p:cTn>
                                        <p:tgtEl>
                                          <p:spTgt spid="40"/>
                                        </p:tgtEl>
                                        <p:attrNameLst>
                                          <p:attrName>ppt_h</p:attrName>
                                        </p:attrNameLst>
                                      </p:cBhvr>
                                      <p:tavLst>
                                        <p:tav tm="0" fmla="#ppt_h-(-#ppt_h)*((1.5-1.5*$)^2-(1.5-1.5*$)^3)">
                                          <p:val>
                                            <p:strVal val="0"/>
                                          </p:val>
                                        </p:tav>
                                        <p:tav tm="100000">
                                          <p:val>
                                            <p:strVal val="1"/>
                                          </p:val>
                                        </p:tav>
                                      </p:tavLst>
                                    </p:anim>
                                    <p:anim to="" calcmode="lin" valueType="num">
                                      <p:cBhvr>
                                        <p:cTn id="190" dur="700" fill="hold">
                                          <p:stCondLst>
                                            <p:cond delay="0"/>
                                          </p:stCondLst>
                                        </p:cTn>
                                        <p:tgtEl>
                                          <p:spTgt spid="40"/>
                                        </p:tgtEl>
                                        <p:attrNameLst>
                                          <p:attrName>ppt_w</p:attrName>
                                        </p:attrNameLst>
                                      </p:cBhvr>
                                      <p:tavLst>
                                        <p:tav tm="0" fmla="#ppt_w-(-#ppt_w)*((1.5-1.5*$)^2-(1.5-1.5*$)^3)">
                                          <p:val>
                                            <p:strVal val="0"/>
                                          </p:val>
                                        </p:tav>
                                        <p:tav tm="100000">
                                          <p:val>
                                            <p:strVal val="1"/>
                                          </p:val>
                                        </p:tav>
                                      </p:tavLst>
                                    </p:anim>
                                  </p:childTnLst>
                                </p:cTn>
                              </p:par>
                              <p:par>
                                <p:cTn id="191" presetID="0" presetClass="entr" presetSubtype="0" fill="hold" nodeType="withEffect">
                                  <p:stCondLst>
                                    <p:cond delay="0"/>
                                  </p:stCondLst>
                                  <p:childTnLst>
                                    <p:set>
                                      <p:cBhvr>
                                        <p:cTn id="192" dur="1" fill="hold">
                                          <p:stCondLst>
                                            <p:cond delay="0"/>
                                          </p:stCondLst>
                                        </p:cTn>
                                        <p:tgtEl>
                                          <p:spTgt spid="41"/>
                                        </p:tgtEl>
                                        <p:attrNameLst>
                                          <p:attrName>style.visibility</p:attrName>
                                        </p:attrNameLst>
                                      </p:cBhvr>
                                      <p:to>
                                        <p:strVal val="visible"/>
                                      </p:to>
                                    </p:set>
                                    <p:anim to="" calcmode="lin" valueType="num">
                                      <p:cBhvr>
                                        <p:cTn id="193" dur="700" fill="hold">
                                          <p:stCondLst>
                                            <p:cond delay="0"/>
                                          </p:stCondLst>
                                        </p:cTn>
                                        <p:tgtEl>
                                          <p:spTgt spid="41"/>
                                        </p:tgtEl>
                                        <p:attrNameLst>
                                          <p:attrName>ppt_x</p:attrName>
                                        </p:attrNameLst>
                                      </p:cBhvr>
                                      <p:tavLst>
                                        <p:tav tm="0" fmla="#ppt_x-(-#ppt_w/2*cos(ppt_r/180*pi))*((1.5-1.5*$)^2-(1.5-1.5*$)^3)">
                                          <p:val>
                                            <p:strVal val="0"/>
                                          </p:val>
                                        </p:tav>
                                        <p:tav tm="100000">
                                          <p:val>
                                            <p:strVal val="1"/>
                                          </p:val>
                                        </p:tav>
                                      </p:tavLst>
                                    </p:anim>
                                    <p:anim to="" calcmode="lin" valueType="num">
                                      <p:cBhvr>
                                        <p:cTn id="194" dur="700" fill="hold">
                                          <p:stCondLst>
                                            <p:cond delay="0"/>
                                          </p:stCondLst>
                                        </p:cTn>
                                        <p:tgtEl>
                                          <p:spTgt spid="41"/>
                                        </p:tgtEl>
                                        <p:attrNameLst>
                                          <p:attrName>ppt_y</p:attrName>
                                        </p:attrNameLst>
                                      </p:cBhvr>
                                      <p:tavLst>
                                        <p:tav tm="0" fmla="#ppt_y+(-#ppt_h/2*cos(ppt_r/180*pi))*((1.5-1.5*$)^2-(1.5-1.5*$)^3)">
                                          <p:val>
                                            <p:strVal val="0"/>
                                          </p:val>
                                        </p:tav>
                                        <p:tav tm="100000">
                                          <p:val>
                                            <p:strVal val="1"/>
                                          </p:val>
                                        </p:tav>
                                      </p:tavLst>
                                    </p:anim>
                                    <p:anim to="" calcmode="lin" valueType="num">
                                      <p:cBhvr>
                                        <p:cTn id="195" dur="700" fill="hold">
                                          <p:stCondLst>
                                            <p:cond delay="0"/>
                                          </p:stCondLst>
                                        </p:cTn>
                                        <p:tgtEl>
                                          <p:spTgt spid="41"/>
                                        </p:tgtEl>
                                        <p:attrNameLst>
                                          <p:attrName>ppt_h</p:attrName>
                                        </p:attrNameLst>
                                      </p:cBhvr>
                                      <p:tavLst>
                                        <p:tav tm="0" fmla="#ppt_h-(-#ppt_h)*((1.5-1.5*$)^2-(1.5-1.5*$)^3)">
                                          <p:val>
                                            <p:strVal val="0"/>
                                          </p:val>
                                        </p:tav>
                                        <p:tav tm="100000">
                                          <p:val>
                                            <p:strVal val="1"/>
                                          </p:val>
                                        </p:tav>
                                      </p:tavLst>
                                    </p:anim>
                                    <p:anim to="" calcmode="lin" valueType="num">
                                      <p:cBhvr>
                                        <p:cTn id="196" dur="700" fill="hold">
                                          <p:stCondLst>
                                            <p:cond delay="0"/>
                                          </p:stCondLst>
                                        </p:cTn>
                                        <p:tgtEl>
                                          <p:spTgt spid="41"/>
                                        </p:tgtEl>
                                        <p:attrNameLst>
                                          <p:attrName>ppt_w</p:attrName>
                                        </p:attrNameLst>
                                      </p:cBhvr>
                                      <p:tavLst>
                                        <p:tav tm="0" fmla="#ppt_w-(-#ppt_w)*((1.5-1.5*$)^2-(1.5-1.5*$)^3)">
                                          <p:val>
                                            <p:strVal val="0"/>
                                          </p:val>
                                        </p:tav>
                                        <p:tav tm="100000">
                                          <p:val>
                                            <p:strVal val="1"/>
                                          </p:val>
                                        </p:tav>
                                      </p:tavLst>
                                    </p:anim>
                                  </p:childTnLst>
                                </p:cTn>
                              </p:par>
                              <p:par>
                                <p:cTn id="197" presetID="0" presetClass="entr" presetSubtype="0" fill="hold" grpId="0" nodeType="withEffect">
                                  <p:stCondLst>
                                    <p:cond delay="0"/>
                                  </p:stCondLst>
                                  <p:iterate type="lt">
                                    <p:tmPct val="10000"/>
                                  </p:iterate>
                                  <p:childTnLst>
                                    <p:set>
                                      <p:cBhvr>
                                        <p:cTn id="198" dur="1" fill="hold">
                                          <p:stCondLst>
                                            <p:cond delay="0"/>
                                          </p:stCondLst>
                                        </p:cTn>
                                        <p:tgtEl>
                                          <p:spTgt spid="42"/>
                                        </p:tgtEl>
                                        <p:attrNameLst>
                                          <p:attrName>style.visibility</p:attrName>
                                        </p:attrNameLst>
                                      </p:cBhvr>
                                      <p:to>
                                        <p:strVal val="visible"/>
                                      </p:to>
                                    </p:set>
                                    <p:anim to="" calcmode="lin" valueType="num">
                                      <p:cBhvr>
                                        <p:cTn id="199" dur="700" fill="hold">
                                          <p:stCondLst>
                                            <p:cond delay="0"/>
                                          </p:stCondLst>
                                        </p:cTn>
                                        <p:tgtEl>
                                          <p:spTgt spid="42"/>
                                        </p:tgtEl>
                                        <p:attrNameLst>
                                          <p:attrName>ppt_x</p:attrName>
                                        </p:attrNameLst>
                                      </p:cBhvr>
                                      <p:tavLst>
                                        <p:tav tm="0" fmla="#ppt_x-(-#ppt_w/2*cos(ppt_r/180*pi))*((1.5-1.5*$)^2-(1.5-1.5*$)^3)">
                                          <p:val>
                                            <p:strVal val="0"/>
                                          </p:val>
                                        </p:tav>
                                        <p:tav tm="100000">
                                          <p:val>
                                            <p:strVal val="1"/>
                                          </p:val>
                                        </p:tav>
                                      </p:tavLst>
                                    </p:anim>
                                    <p:anim to="" calcmode="lin" valueType="num">
                                      <p:cBhvr>
                                        <p:cTn id="200" dur="700" fill="hold">
                                          <p:stCondLst>
                                            <p:cond delay="0"/>
                                          </p:stCondLst>
                                        </p:cTn>
                                        <p:tgtEl>
                                          <p:spTgt spid="42"/>
                                        </p:tgtEl>
                                        <p:attrNameLst>
                                          <p:attrName>ppt_y</p:attrName>
                                        </p:attrNameLst>
                                      </p:cBhvr>
                                      <p:tavLst>
                                        <p:tav tm="0" fmla="#ppt_y+(-#ppt_h/2*cos(ppt_r/180*pi))*((1.5-1.5*$)^2-(1.5-1.5*$)^3)">
                                          <p:val>
                                            <p:strVal val="0"/>
                                          </p:val>
                                        </p:tav>
                                        <p:tav tm="100000">
                                          <p:val>
                                            <p:strVal val="1"/>
                                          </p:val>
                                        </p:tav>
                                      </p:tavLst>
                                    </p:anim>
                                    <p:anim to="" calcmode="lin" valueType="num">
                                      <p:cBhvr>
                                        <p:cTn id="201" dur="700" fill="hold">
                                          <p:stCondLst>
                                            <p:cond delay="0"/>
                                          </p:stCondLst>
                                        </p:cTn>
                                        <p:tgtEl>
                                          <p:spTgt spid="42"/>
                                        </p:tgtEl>
                                        <p:attrNameLst>
                                          <p:attrName>ppt_h</p:attrName>
                                        </p:attrNameLst>
                                      </p:cBhvr>
                                      <p:tavLst>
                                        <p:tav tm="0" fmla="#ppt_h-(-#ppt_h)*((1.5-1.5*$)^2-(1.5-1.5*$)^3)">
                                          <p:val>
                                            <p:strVal val="0"/>
                                          </p:val>
                                        </p:tav>
                                        <p:tav tm="100000">
                                          <p:val>
                                            <p:strVal val="1"/>
                                          </p:val>
                                        </p:tav>
                                      </p:tavLst>
                                    </p:anim>
                                    <p:anim to="" calcmode="lin" valueType="num">
                                      <p:cBhvr>
                                        <p:cTn id="202" dur="700" fill="hold">
                                          <p:stCondLst>
                                            <p:cond delay="0"/>
                                          </p:stCondLst>
                                        </p:cTn>
                                        <p:tgtEl>
                                          <p:spTgt spid="42"/>
                                        </p:tgtEl>
                                        <p:attrNameLst>
                                          <p:attrName>ppt_w</p:attrName>
                                        </p:attrNameLst>
                                      </p:cBhvr>
                                      <p:tavLst>
                                        <p:tav tm="0" fmla="#ppt_w-(-#ppt_w)*((1.5-1.5*$)^2-(1.5-1.5*$)^3)">
                                          <p:val>
                                            <p:strVal val="0"/>
                                          </p:val>
                                        </p:tav>
                                        <p:tav tm="100000">
                                          <p:val>
                                            <p:strVal val="1"/>
                                          </p:val>
                                        </p:tav>
                                      </p:tavLst>
                                    </p:anim>
                                  </p:childTnLst>
                                </p:cTn>
                              </p:par>
                              <p:par>
                                <p:cTn id="203" presetID="0" presetClass="entr" presetSubtype="0" fill="hold" grpId="0" nodeType="withEffect">
                                  <p:stCondLst>
                                    <p:cond delay="0"/>
                                  </p:stCondLst>
                                  <p:iterate type="lt">
                                    <p:tmPct val="10000"/>
                                  </p:iterate>
                                  <p:childTnLst>
                                    <p:set>
                                      <p:cBhvr>
                                        <p:cTn id="204" dur="1" fill="hold">
                                          <p:stCondLst>
                                            <p:cond delay="0"/>
                                          </p:stCondLst>
                                        </p:cTn>
                                        <p:tgtEl>
                                          <p:spTgt spid="43"/>
                                        </p:tgtEl>
                                        <p:attrNameLst>
                                          <p:attrName>style.visibility</p:attrName>
                                        </p:attrNameLst>
                                      </p:cBhvr>
                                      <p:to>
                                        <p:strVal val="visible"/>
                                      </p:to>
                                    </p:set>
                                    <p:anim to="" calcmode="lin" valueType="num">
                                      <p:cBhvr>
                                        <p:cTn id="205" dur="700" fill="hold">
                                          <p:stCondLst>
                                            <p:cond delay="0"/>
                                          </p:stCondLst>
                                        </p:cTn>
                                        <p:tgtEl>
                                          <p:spTgt spid="43"/>
                                        </p:tgtEl>
                                        <p:attrNameLst>
                                          <p:attrName>ppt_x</p:attrName>
                                        </p:attrNameLst>
                                      </p:cBhvr>
                                      <p:tavLst>
                                        <p:tav tm="0" fmla="#ppt_x-(-#ppt_w/2*cos(ppt_r/180*pi))*((1.5-1.5*$)^2-(1.5-1.5*$)^3)">
                                          <p:val>
                                            <p:strVal val="0"/>
                                          </p:val>
                                        </p:tav>
                                        <p:tav tm="100000">
                                          <p:val>
                                            <p:strVal val="1"/>
                                          </p:val>
                                        </p:tav>
                                      </p:tavLst>
                                    </p:anim>
                                    <p:anim to="" calcmode="lin" valueType="num">
                                      <p:cBhvr>
                                        <p:cTn id="206" dur="700" fill="hold">
                                          <p:stCondLst>
                                            <p:cond delay="0"/>
                                          </p:stCondLst>
                                        </p:cTn>
                                        <p:tgtEl>
                                          <p:spTgt spid="43"/>
                                        </p:tgtEl>
                                        <p:attrNameLst>
                                          <p:attrName>ppt_y</p:attrName>
                                        </p:attrNameLst>
                                      </p:cBhvr>
                                      <p:tavLst>
                                        <p:tav tm="0" fmla="#ppt_y+(-#ppt_h/2*cos(ppt_r/180*pi))*((1.5-1.5*$)^2-(1.5-1.5*$)^3)">
                                          <p:val>
                                            <p:strVal val="0"/>
                                          </p:val>
                                        </p:tav>
                                        <p:tav tm="100000">
                                          <p:val>
                                            <p:strVal val="1"/>
                                          </p:val>
                                        </p:tav>
                                      </p:tavLst>
                                    </p:anim>
                                    <p:anim to="" calcmode="lin" valueType="num">
                                      <p:cBhvr>
                                        <p:cTn id="207" dur="700" fill="hold">
                                          <p:stCondLst>
                                            <p:cond delay="0"/>
                                          </p:stCondLst>
                                        </p:cTn>
                                        <p:tgtEl>
                                          <p:spTgt spid="43"/>
                                        </p:tgtEl>
                                        <p:attrNameLst>
                                          <p:attrName>ppt_h</p:attrName>
                                        </p:attrNameLst>
                                      </p:cBhvr>
                                      <p:tavLst>
                                        <p:tav tm="0" fmla="#ppt_h-(-#ppt_h)*((1.5-1.5*$)^2-(1.5-1.5*$)^3)">
                                          <p:val>
                                            <p:strVal val="0"/>
                                          </p:val>
                                        </p:tav>
                                        <p:tav tm="100000">
                                          <p:val>
                                            <p:strVal val="1"/>
                                          </p:val>
                                        </p:tav>
                                      </p:tavLst>
                                    </p:anim>
                                    <p:anim to="" calcmode="lin" valueType="num">
                                      <p:cBhvr>
                                        <p:cTn id="208" dur="700" fill="hold">
                                          <p:stCondLst>
                                            <p:cond delay="0"/>
                                          </p:stCondLst>
                                        </p:cTn>
                                        <p:tgtEl>
                                          <p:spTgt spid="43"/>
                                        </p:tgtEl>
                                        <p:attrNameLst>
                                          <p:attrName>ppt_w</p:attrName>
                                        </p:attrNameLst>
                                      </p:cBhvr>
                                      <p:tavLst>
                                        <p:tav tm="0" fmla="#ppt_w-(-#ppt_w)*((1.5-1.5*$)^2-(1.5-1.5*$)^3)">
                                          <p:val>
                                            <p:strVal val="0"/>
                                          </p:val>
                                        </p:tav>
                                        <p:tav tm="100000">
                                          <p:val>
                                            <p:strVal val="1"/>
                                          </p:val>
                                        </p:tav>
                                      </p:tavLst>
                                    </p:anim>
                                  </p:childTnLst>
                                </p:cTn>
                              </p:par>
                              <p:par>
                                <p:cTn id="209" presetID="0" presetClass="entr" presetSubtype="0" fill="hold" nodeType="withEffect">
                                  <p:stCondLst>
                                    <p:cond delay="0"/>
                                  </p:stCondLst>
                                  <p:iterate type="lt">
                                    <p:tmPct val="10000"/>
                                  </p:iterate>
                                  <p:childTnLst>
                                    <p:set>
                                      <p:cBhvr>
                                        <p:cTn id="210" dur="1" fill="hold">
                                          <p:stCondLst>
                                            <p:cond delay="0"/>
                                          </p:stCondLst>
                                        </p:cTn>
                                        <p:tgtEl>
                                          <p:spTgt spid="46"/>
                                        </p:tgtEl>
                                        <p:attrNameLst>
                                          <p:attrName>style.visibility</p:attrName>
                                        </p:attrNameLst>
                                      </p:cBhvr>
                                      <p:to>
                                        <p:strVal val="visible"/>
                                      </p:to>
                                    </p:set>
                                    <p:anim to="" calcmode="lin" valueType="num">
                                      <p:cBhvr>
                                        <p:cTn id="211" dur="700" fill="hold">
                                          <p:stCondLst>
                                            <p:cond delay="0"/>
                                          </p:stCondLst>
                                        </p:cTn>
                                        <p:tgtEl>
                                          <p:spTgt spid="46"/>
                                        </p:tgtEl>
                                        <p:attrNameLst>
                                          <p:attrName>ppt_x</p:attrName>
                                        </p:attrNameLst>
                                      </p:cBhvr>
                                      <p:tavLst>
                                        <p:tav tm="0" fmla="#ppt_x-(-#ppt_w/2*cos(ppt_r/180*pi))*((1.5-1.5*$)^2-(1.5-1.5*$)^3)">
                                          <p:val>
                                            <p:strVal val="0"/>
                                          </p:val>
                                        </p:tav>
                                        <p:tav tm="100000">
                                          <p:val>
                                            <p:strVal val="1"/>
                                          </p:val>
                                        </p:tav>
                                      </p:tavLst>
                                    </p:anim>
                                    <p:anim to="" calcmode="lin" valueType="num">
                                      <p:cBhvr>
                                        <p:cTn id="212" dur="700" fill="hold">
                                          <p:stCondLst>
                                            <p:cond delay="0"/>
                                          </p:stCondLst>
                                        </p:cTn>
                                        <p:tgtEl>
                                          <p:spTgt spid="46"/>
                                        </p:tgtEl>
                                        <p:attrNameLst>
                                          <p:attrName>ppt_y</p:attrName>
                                        </p:attrNameLst>
                                      </p:cBhvr>
                                      <p:tavLst>
                                        <p:tav tm="0" fmla="#ppt_y+(-#ppt_h/2*cos(ppt_r/180*pi))*((1.5-1.5*$)^2-(1.5-1.5*$)^3)">
                                          <p:val>
                                            <p:strVal val="0"/>
                                          </p:val>
                                        </p:tav>
                                        <p:tav tm="100000">
                                          <p:val>
                                            <p:strVal val="1"/>
                                          </p:val>
                                        </p:tav>
                                      </p:tavLst>
                                    </p:anim>
                                    <p:anim to="" calcmode="lin" valueType="num">
                                      <p:cBhvr>
                                        <p:cTn id="213" dur="700" fill="hold">
                                          <p:stCondLst>
                                            <p:cond delay="0"/>
                                          </p:stCondLst>
                                        </p:cTn>
                                        <p:tgtEl>
                                          <p:spTgt spid="46"/>
                                        </p:tgtEl>
                                        <p:attrNameLst>
                                          <p:attrName>ppt_h</p:attrName>
                                        </p:attrNameLst>
                                      </p:cBhvr>
                                      <p:tavLst>
                                        <p:tav tm="0" fmla="#ppt_h-(-#ppt_h)*((1.5-1.5*$)^2-(1.5-1.5*$)^3)">
                                          <p:val>
                                            <p:strVal val="0"/>
                                          </p:val>
                                        </p:tav>
                                        <p:tav tm="100000">
                                          <p:val>
                                            <p:strVal val="1"/>
                                          </p:val>
                                        </p:tav>
                                      </p:tavLst>
                                    </p:anim>
                                    <p:anim to="" calcmode="lin" valueType="num">
                                      <p:cBhvr>
                                        <p:cTn id="214" dur="700" fill="hold">
                                          <p:stCondLst>
                                            <p:cond delay="0"/>
                                          </p:stCondLst>
                                        </p:cTn>
                                        <p:tgtEl>
                                          <p:spTgt spid="46"/>
                                        </p:tgtEl>
                                        <p:attrNameLst>
                                          <p:attrName>ppt_w</p:attrName>
                                        </p:attrNameLst>
                                      </p:cBhvr>
                                      <p:tavLst>
                                        <p:tav tm="0" fmla="#ppt_w-(-#ppt_w)*((1.5-1.5*$)^2-(1.5-1.5*$)^3)">
                                          <p:val>
                                            <p:strVal val="0"/>
                                          </p:val>
                                        </p:tav>
                                        <p:tav tm="100000">
                                          <p:val>
                                            <p:str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autoUpdateAnimBg="0"/>
      <p:bldP spid="7" grpId="0" animBg="1"/>
      <p:bldP spid="8" grpId="0" animBg="1"/>
      <p:bldP spid="9" grpId="0" animBg="1"/>
      <p:bldP spid="10" grpId="0" animBg="1"/>
      <p:bldP spid="11" grpId="0" animBg="1"/>
      <p:bldP spid="12" grpId="0" animBg="1"/>
      <p:bldP spid="13" grpId="0" animBg="1"/>
      <p:bldP spid="14" grpId="0" animBg="1" autoUpdateAnimBg="0"/>
      <p:bldP spid="15" grpId="0" animBg="1"/>
      <p:bldP spid="16" grpId="0" animBg="1"/>
      <p:bldP spid="17" grpId="0" animBg="1"/>
      <p:bldP spid="18" grpId="0" animBg="1"/>
      <p:bldP spid="19" grpId="0" animBg="1"/>
      <p:bldP spid="20" grpId="0" animBg="1"/>
      <p:bldP spid="21" grpId="0" animBg="1"/>
      <p:bldP spid="22" grpId="0" animBg="1" autoUpdateAnimBg="0"/>
      <p:bldP spid="23" grpId="0" animBg="1"/>
      <p:bldP spid="24" grpId="0" animBg="1"/>
      <p:bldP spid="25" grpId="0" animBg="1"/>
      <p:bldP spid="26" grpId="0" animBg="1"/>
      <p:bldP spid="30" grpId="0"/>
      <p:bldP spid="33" grpId="0"/>
      <p:bldP spid="35" grpId="0"/>
      <p:bldP spid="38" grpId="0"/>
      <p:bldP spid="40" grpId="0"/>
      <p:bldP spid="42" grpId="0" animBg="1" autoUpdateAnimBg="0"/>
      <p:bldP spid="4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PA_矩形 37"/>
          <p:cNvSpPr/>
          <p:nvPr>
            <p:custDataLst>
              <p:tags r:id="rId1"/>
            </p:custDataLst>
          </p:nvPr>
        </p:nvSpPr>
        <p:spPr>
          <a:xfrm>
            <a:off x="6098093" y="3569059"/>
            <a:ext cx="1444626" cy="1323183"/>
          </a:xfrm>
          <a:prstGeom prst="rect">
            <a:avLst/>
          </a:prstGeom>
        </p:spPr>
        <p:txBody>
          <a:bodyPr wrap="none">
            <a:spAutoFit/>
          </a:bodyPr>
          <a:lstStyle/>
          <a:p>
            <a:pPr marL="228594" indent="-228594" defTabSz="1219170">
              <a:lnSpc>
                <a:spcPct val="150000"/>
              </a:lnSpc>
              <a:buFont typeface="Wingdings" pitchFamily="2" charset="2"/>
              <a:buChar char="ü"/>
            </a:pPr>
            <a:r>
              <a:rPr lang="zh-CN" altLang="en-US" sz="1333" dirty="0">
                <a:ln w="6350">
                  <a:noFill/>
                </a:ln>
                <a:solidFill>
                  <a:srgbClr val="FFFFFF">
                    <a:lumMod val="50000"/>
                  </a:srgbClr>
                </a:solidFill>
                <a:latin typeface="Impact" pitchFamily="34" charset="0"/>
                <a:ea typeface="微软雅黑" pitchFamily="34" charset="-122"/>
              </a:rPr>
              <a:t>关键技术</a:t>
            </a:r>
          </a:p>
          <a:p>
            <a:pPr marL="228594" indent="-228594" defTabSz="1219170">
              <a:lnSpc>
                <a:spcPct val="150000"/>
              </a:lnSpc>
              <a:buFont typeface="Wingdings" pitchFamily="2" charset="2"/>
              <a:buChar char="ü"/>
            </a:pPr>
            <a:r>
              <a:rPr lang="zh-CN" altLang="en-US" sz="1333" dirty="0">
                <a:ln w="6350">
                  <a:noFill/>
                </a:ln>
                <a:solidFill>
                  <a:srgbClr val="FFFFFF">
                    <a:lumMod val="50000"/>
                  </a:srgbClr>
                </a:solidFill>
                <a:latin typeface="Impact" pitchFamily="34" charset="0"/>
                <a:ea typeface="微软雅黑" pitchFamily="34" charset="-122"/>
              </a:rPr>
              <a:t>实践难点</a:t>
            </a:r>
          </a:p>
          <a:p>
            <a:pPr marL="228594" indent="-228594" defTabSz="1219170">
              <a:lnSpc>
                <a:spcPct val="150000"/>
              </a:lnSpc>
              <a:buFont typeface="Wingdings" pitchFamily="2" charset="2"/>
              <a:buChar char="ü"/>
            </a:pPr>
            <a:r>
              <a:rPr lang="zh-CN" altLang="en-US" sz="1333" dirty="0">
                <a:ln w="6350">
                  <a:noFill/>
                </a:ln>
                <a:solidFill>
                  <a:srgbClr val="FFFFFF">
                    <a:lumMod val="50000"/>
                  </a:srgbClr>
                </a:solidFill>
                <a:latin typeface="Impact" pitchFamily="34" charset="0"/>
                <a:ea typeface="微软雅黑" pitchFamily="34" charset="-122"/>
              </a:rPr>
              <a:t>市场调研分析</a:t>
            </a:r>
          </a:p>
          <a:p>
            <a:pPr marL="228594" indent="-228594" defTabSz="1219170">
              <a:lnSpc>
                <a:spcPct val="150000"/>
              </a:lnSpc>
              <a:buFont typeface="Wingdings" pitchFamily="2" charset="2"/>
              <a:buChar char="ü"/>
            </a:pPr>
            <a:r>
              <a:rPr lang="zh-CN" altLang="en-US" sz="1333" dirty="0">
                <a:ln w="6350">
                  <a:noFill/>
                </a:ln>
                <a:solidFill>
                  <a:srgbClr val="FFFFFF">
                    <a:lumMod val="50000"/>
                  </a:srgbClr>
                </a:solidFill>
                <a:latin typeface="Impact" pitchFamily="34" charset="0"/>
                <a:ea typeface="微软雅黑" pitchFamily="34" charset="-122"/>
              </a:rPr>
              <a:t>案例对比分析</a:t>
            </a:r>
          </a:p>
        </p:txBody>
      </p:sp>
      <p:sp>
        <p:nvSpPr>
          <p:cNvPr id="39" name="PA_矩形 38"/>
          <p:cNvSpPr/>
          <p:nvPr>
            <p:custDataLst>
              <p:tags r:id="rId2"/>
            </p:custDataLst>
          </p:nvPr>
        </p:nvSpPr>
        <p:spPr>
          <a:xfrm>
            <a:off x="7152118" y="2760675"/>
            <a:ext cx="3360373" cy="502766"/>
          </a:xfrm>
          <a:prstGeom prst="rect">
            <a:avLst/>
          </a:prstGeom>
        </p:spPr>
        <p:txBody>
          <a:bodyPr wrap="square">
            <a:spAutoFit/>
          </a:bodyPr>
          <a:lstStyle/>
          <a:p>
            <a:pPr defTabSz="1219170"/>
            <a:r>
              <a:rPr lang="zh-CN" altLang="en-US" sz="2667" b="1" dirty="0">
                <a:ln w="6350">
                  <a:noFill/>
                </a:ln>
                <a:solidFill>
                  <a:srgbClr val="333333">
                    <a:lumMod val="50000"/>
                    <a:lumOff val="50000"/>
                  </a:srgbClr>
                </a:solidFill>
                <a:latin typeface="Impact" pitchFamily="34" charset="0"/>
                <a:ea typeface="微软雅黑" pitchFamily="34" charset="-122"/>
              </a:rPr>
              <a:t>关键技术与实践难点</a:t>
            </a:r>
          </a:p>
        </p:txBody>
      </p:sp>
      <p:sp>
        <p:nvSpPr>
          <p:cNvPr id="41" name="PA_矩形 40"/>
          <p:cNvSpPr/>
          <p:nvPr>
            <p:custDataLst>
              <p:tags r:id="rId3"/>
            </p:custDataLst>
          </p:nvPr>
        </p:nvSpPr>
        <p:spPr>
          <a:xfrm>
            <a:off x="6098093" y="2387364"/>
            <a:ext cx="1054024" cy="995209"/>
          </a:xfrm>
          <a:prstGeom prst="rect">
            <a:avLst/>
          </a:prstGeom>
        </p:spPr>
        <p:txBody>
          <a:bodyPr wrap="square">
            <a:spAutoFit/>
          </a:bodyPr>
          <a:lstStyle/>
          <a:p>
            <a:pPr algn="ctr" defTabSz="1219170"/>
            <a:r>
              <a:rPr lang="en-US" altLang="zh-CN" sz="5867" dirty="0">
                <a:ln w="6350">
                  <a:noFill/>
                </a:ln>
                <a:solidFill>
                  <a:srgbClr val="FFFFFF">
                    <a:lumMod val="50000"/>
                  </a:srgbClr>
                </a:solidFill>
                <a:latin typeface="Impact" pitchFamily="34" charset="0"/>
                <a:ea typeface="微软雅黑" pitchFamily="34" charset="-122"/>
              </a:rPr>
              <a:t>03</a:t>
            </a:r>
            <a:endParaRPr lang="zh-CN" altLang="en-US" sz="5867" dirty="0">
              <a:ln w="6350">
                <a:noFill/>
              </a:ln>
              <a:solidFill>
                <a:srgbClr val="FFFFFF">
                  <a:lumMod val="50000"/>
                </a:srgbClr>
              </a:solidFill>
              <a:latin typeface="Impact" pitchFamily="34" charset="0"/>
              <a:ea typeface="微软雅黑" pitchFamily="34" charset="-122"/>
            </a:endParaRPr>
          </a:p>
        </p:txBody>
      </p:sp>
      <p:grpSp>
        <p:nvGrpSpPr>
          <p:cNvPr id="47" name="PA_组合 46"/>
          <p:cNvGrpSpPr/>
          <p:nvPr>
            <p:custDataLst>
              <p:tags r:id="rId4"/>
            </p:custDataLst>
          </p:nvPr>
        </p:nvGrpSpPr>
        <p:grpSpPr>
          <a:xfrm>
            <a:off x="0" y="3356992"/>
            <a:ext cx="12192000" cy="72008"/>
            <a:chOff x="2190216" y="0"/>
            <a:chExt cx="7128792" cy="108012"/>
          </a:xfrm>
        </p:grpSpPr>
        <p:sp>
          <p:nvSpPr>
            <p:cNvPr id="50" name="矩形 49"/>
            <p:cNvSpPr/>
            <p:nvPr/>
          </p:nvSpPr>
          <p:spPr>
            <a:xfrm>
              <a:off x="2190216" y="0"/>
              <a:ext cx="1188132" cy="10801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2400">
                <a:solidFill>
                  <a:srgbClr val="FFFFFF"/>
                </a:solidFill>
                <a:latin typeface="Calibri"/>
                <a:ea typeface="宋体" panose="02010600030101010101" pitchFamily="2" charset="-122"/>
              </a:endParaRPr>
            </a:p>
          </p:txBody>
        </p:sp>
        <p:sp>
          <p:nvSpPr>
            <p:cNvPr id="53" name="矩形 52"/>
            <p:cNvSpPr/>
            <p:nvPr/>
          </p:nvSpPr>
          <p:spPr>
            <a:xfrm>
              <a:off x="3378348" y="0"/>
              <a:ext cx="1188132" cy="10801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2400">
                <a:solidFill>
                  <a:srgbClr val="FFFFFF"/>
                </a:solidFill>
                <a:latin typeface="Calibri"/>
                <a:ea typeface="宋体" panose="02010600030101010101" pitchFamily="2" charset="-122"/>
              </a:endParaRPr>
            </a:p>
          </p:txBody>
        </p:sp>
        <p:sp>
          <p:nvSpPr>
            <p:cNvPr id="56" name="矩形 55"/>
            <p:cNvSpPr/>
            <p:nvPr/>
          </p:nvSpPr>
          <p:spPr>
            <a:xfrm>
              <a:off x="4566480" y="0"/>
              <a:ext cx="1188132" cy="108012"/>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2400">
                <a:solidFill>
                  <a:srgbClr val="FFFFFF"/>
                </a:solidFill>
                <a:latin typeface="Calibri"/>
                <a:ea typeface="宋体" panose="02010600030101010101" pitchFamily="2" charset="-122"/>
              </a:endParaRPr>
            </a:p>
          </p:txBody>
        </p:sp>
        <p:sp>
          <p:nvSpPr>
            <p:cNvPr id="57" name="矩形 56"/>
            <p:cNvSpPr/>
            <p:nvPr/>
          </p:nvSpPr>
          <p:spPr>
            <a:xfrm>
              <a:off x="5754612" y="0"/>
              <a:ext cx="1188132" cy="10801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2400">
                <a:solidFill>
                  <a:srgbClr val="FFFFFF"/>
                </a:solidFill>
                <a:latin typeface="Calibri"/>
                <a:ea typeface="宋体" panose="02010600030101010101" pitchFamily="2" charset="-122"/>
              </a:endParaRPr>
            </a:p>
          </p:txBody>
        </p:sp>
        <p:sp>
          <p:nvSpPr>
            <p:cNvPr id="58" name="矩形 57"/>
            <p:cNvSpPr/>
            <p:nvPr/>
          </p:nvSpPr>
          <p:spPr>
            <a:xfrm>
              <a:off x="6942744" y="0"/>
              <a:ext cx="1188132" cy="108012"/>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2400">
                <a:solidFill>
                  <a:srgbClr val="FFFFFF"/>
                </a:solidFill>
                <a:latin typeface="Calibri"/>
                <a:ea typeface="宋体" panose="02010600030101010101" pitchFamily="2" charset="-122"/>
              </a:endParaRPr>
            </a:p>
          </p:txBody>
        </p:sp>
        <p:sp>
          <p:nvSpPr>
            <p:cNvPr id="74" name="矩形 73"/>
            <p:cNvSpPr/>
            <p:nvPr/>
          </p:nvSpPr>
          <p:spPr>
            <a:xfrm>
              <a:off x="8130876" y="0"/>
              <a:ext cx="1188132" cy="108012"/>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2400">
                <a:solidFill>
                  <a:srgbClr val="FFFFFF"/>
                </a:solidFill>
                <a:latin typeface="Calibri"/>
                <a:ea typeface="宋体" panose="02010600030101010101" pitchFamily="2" charset="-122"/>
              </a:endParaRPr>
            </a:p>
          </p:txBody>
        </p:sp>
      </p:grpSp>
    </p:spTree>
    <p:extLst>
      <p:ext uri="{BB962C8B-B14F-4D97-AF65-F5344CB8AC3E}">
        <p14:creationId xmlns:p14="http://schemas.microsoft.com/office/powerpoint/2010/main" val="161886228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entr" presetSubtype="0" fill="hold" grpId="0" nodeType="withEffect">
                                  <p:stCondLst>
                                    <p:cond delay="0"/>
                                  </p:stCondLst>
                                  <p:iterate type="lt">
                                    <p:tmPct val="10000"/>
                                  </p:iterate>
                                  <p:childTnLst>
                                    <p:set>
                                      <p:cBhvr>
                                        <p:cTn id="6" dur="1" fill="hold">
                                          <p:stCondLst>
                                            <p:cond delay="0"/>
                                          </p:stCondLst>
                                        </p:cTn>
                                        <p:tgtEl>
                                          <p:spTgt spid="38"/>
                                        </p:tgtEl>
                                        <p:attrNameLst>
                                          <p:attrName>style.visibility</p:attrName>
                                        </p:attrNameLst>
                                      </p:cBhvr>
                                      <p:to>
                                        <p:strVal val="visible"/>
                                      </p:to>
                                    </p:set>
                                    <p:anim to="" calcmode="lin" valueType="num">
                                      <p:cBhvr>
                                        <p:cTn id="7" dur="700" fill="hold">
                                          <p:stCondLst>
                                            <p:cond delay="0"/>
                                          </p:stCondLst>
                                        </p:cTn>
                                        <p:tgtEl>
                                          <p:spTgt spid="38"/>
                                        </p:tgtEl>
                                        <p:attrNameLst>
                                          <p:attrName>ppt_x</p:attrName>
                                        </p:attrNameLst>
                                      </p:cBhvr>
                                      <p:tavLst>
                                        <p:tav tm="0" fmla="#ppt_x-(-#ppt_w/2*cos(ppt_r/180*pi))*((1.5-1.5*$)^2-(1.5-1.5*$)^3)">
                                          <p:val>
                                            <p:strVal val="0"/>
                                          </p:val>
                                        </p:tav>
                                        <p:tav tm="100000">
                                          <p:val>
                                            <p:strVal val="1"/>
                                          </p:val>
                                        </p:tav>
                                      </p:tavLst>
                                    </p:anim>
                                    <p:anim to="" calcmode="lin" valueType="num">
                                      <p:cBhvr>
                                        <p:cTn id="8" dur="700" fill="hold">
                                          <p:stCondLst>
                                            <p:cond delay="0"/>
                                          </p:stCondLst>
                                        </p:cTn>
                                        <p:tgtEl>
                                          <p:spTgt spid="38"/>
                                        </p:tgtEl>
                                        <p:attrNameLst>
                                          <p:attrName>ppt_y</p:attrName>
                                        </p:attrNameLst>
                                      </p:cBhvr>
                                      <p:tavLst>
                                        <p:tav tm="0" fmla="#ppt_y+(-#ppt_h/2*cos(ppt_r/180*pi))*((1.5-1.5*$)^2-(1.5-1.5*$)^3)">
                                          <p:val>
                                            <p:strVal val="0"/>
                                          </p:val>
                                        </p:tav>
                                        <p:tav tm="100000">
                                          <p:val>
                                            <p:strVal val="1"/>
                                          </p:val>
                                        </p:tav>
                                      </p:tavLst>
                                    </p:anim>
                                    <p:anim to="" calcmode="lin" valueType="num">
                                      <p:cBhvr>
                                        <p:cTn id="9" dur="700" fill="hold">
                                          <p:stCondLst>
                                            <p:cond delay="0"/>
                                          </p:stCondLst>
                                        </p:cTn>
                                        <p:tgtEl>
                                          <p:spTgt spid="38"/>
                                        </p:tgtEl>
                                        <p:attrNameLst>
                                          <p:attrName>ppt_h</p:attrName>
                                        </p:attrNameLst>
                                      </p:cBhvr>
                                      <p:tavLst>
                                        <p:tav tm="0" fmla="#ppt_h-(-#ppt_h)*((1.5-1.5*$)^2-(1.5-1.5*$)^3)">
                                          <p:val>
                                            <p:strVal val="0"/>
                                          </p:val>
                                        </p:tav>
                                        <p:tav tm="100000">
                                          <p:val>
                                            <p:strVal val="1"/>
                                          </p:val>
                                        </p:tav>
                                      </p:tavLst>
                                    </p:anim>
                                    <p:anim to="" calcmode="lin" valueType="num">
                                      <p:cBhvr>
                                        <p:cTn id="10" dur="700" fill="hold">
                                          <p:stCondLst>
                                            <p:cond delay="0"/>
                                          </p:stCondLst>
                                        </p:cTn>
                                        <p:tgtEl>
                                          <p:spTgt spid="38"/>
                                        </p:tgtEl>
                                        <p:attrNameLst>
                                          <p:attrName>ppt_w</p:attrName>
                                        </p:attrNameLst>
                                      </p:cBhvr>
                                      <p:tavLst>
                                        <p:tav tm="0" fmla="#ppt_w-(-#ppt_w)*((1.5-1.5*$)^2-(1.5-1.5*$)^3)">
                                          <p:val>
                                            <p:strVal val="0"/>
                                          </p:val>
                                        </p:tav>
                                        <p:tav tm="100000">
                                          <p:val>
                                            <p:strVal val="1"/>
                                          </p:val>
                                        </p:tav>
                                      </p:tavLst>
                                    </p:anim>
                                  </p:childTnLst>
                                </p:cTn>
                              </p:par>
                              <p:par>
                                <p:cTn id="11" presetID="0" presetClass="entr" presetSubtype="0" fill="hold" grpId="0" nodeType="withEffect">
                                  <p:stCondLst>
                                    <p:cond delay="0"/>
                                  </p:stCondLst>
                                  <p:iterate type="lt">
                                    <p:tmPct val="10000"/>
                                  </p:iterate>
                                  <p:childTnLst>
                                    <p:set>
                                      <p:cBhvr>
                                        <p:cTn id="12" dur="1" fill="hold">
                                          <p:stCondLst>
                                            <p:cond delay="0"/>
                                          </p:stCondLst>
                                        </p:cTn>
                                        <p:tgtEl>
                                          <p:spTgt spid="39"/>
                                        </p:tgtEl>
                                        <p:attrNameLst>
                                          <p:attrName>style.visibility</p:attrName>
                                        </p:attrNameLst>
                                      </p:cBhvr>
                                      <p:to>
                                        <p:strVal val="visible"/>
                                      </p:to>
                                    </p:set>
                                    <p:anim to="" calcmode="lin" valueType="num">
                                      <p:cBhvr>
                                        <p:cTn id="13" dur="700" fill="hold">
                                          <p:stCondLst>
                                            <p:cond delay="0"/>
                                          </p:stCondLst>
                                        </p:cTn>
                                        <p:tgtEl>
                                          <p:spTgt spid="39"/>
                                        </p:tgtEl>
                                        <p:attrNameLst>
                                          <p:attrName>ppt_x</p:attrName>
                                        </p:attrNameLst>
                                      </p:cBhvr>
                                      <p:tavLst>
                                        <p:tav tm="0" fmla="#ppt_x-(-#ppt_w/2*cos(ppt_r/180*pi))*((1.5-1.5*$)^2-(1.5-1.5*$)^3)">
                                          <p:val>
                                            <p:strVal val="0"/>
                                          </p:val>
                                        </p:tav>
                                        <p:tav tm="100000">
                                          <p:val>
                                            <p:strVal val="1"/>
                                          </p:val>
                                        </p:tav>
                                      </p:tavLst>
                                    </p:anim>
                                    <p:anim to="" calcmode="lin" valueType="num">
                                      <p:cBhvr>
                                        <p:cTn id="14" dur="700" fill="hold">
                                          <p:stCondLst>
                                            <p:cond delay="0"/>
                                          </p:stCondLst>
                                        </p:cTn>
                                        <p:tgtEl>
                                          <p:spTgt spid="39"/>
                                        </p:tgtEl>
                                        <p:attrNameLst>
                                          <p:attrName>ppt_y</p:attrName>
                                        </p:attrNameLst>
                                      </p:cBhvr>
                                      <p:tavLst>
                                        <p:tav tm="0" fmla="#ppt_y+(-#ppt_h/2*cos(ppt_r/180*pi))*((1.5-1.5*$)^2-(1.5-1.5*$)^3)">
                                          <p:val>
                                            <p:strVal val="0"/>
                                          </p:val>
                                        </p:tav>
                                        <p:tav tm="100000">
                                          <p:val>
                                            <p:strVal val="1"/>
                                          </p:val>
                                        </p:tav>
                                      </p:tavLst>
                                    </p:anim>
                                    <p:anim to="" calcmode="lin" valueType="num">
                                      <p:cBhvr>
                                        <p:cTn id="15" dur="700" fill="hold">
                                          <p:stCondLst>
                                            <p:cond delay="0"/>
                                          </p:stCondLst>
                                        </p:cTn>
                                        <p:tgtEl>
                                          <p:spTgt spid="39"/>
                                        </p:tgtEl>
                                        <p:attrNameLst>
                                          <p:attrName>ppt_h</p:attrName>
                                        </p:attrNameLst>
                                      </p:cBhvr>
                                      <p:tavLst>
                                        <p:tav tm="0" fmla="#ppt_h-(-#ppt_h)*((1.5-1.5*$)^2-(1.5-1.5*$)^3)">
                                          <p:val>
                                            <p:strVal val="0"/>
                                          </p:val>
                                        </p:tav>
                                        <p:tav tm="100000">
                                          <p:val>
                                            <p:strVal val="1"/>
                                          </p:val>
                                        </p:tav>
                                      </p:tavLst>
                                    </p:anim>
                                    <p:anim to="" calcmode="lin" valueType="num">
                                      <p:cBhvr>
                                        <p:cTn id="16" dur="700" fill="hold">
                                          <p:stCondLst>
                                            <p:cond delay="0"/>
                                          </p:stCondLst>
                                        </p:cTn>
                                        <p:tgtEl>
                                          <p:spTgt spid="39"/>
                                        </p:tgtEl>
                                        <p:attrNameLst>
                                          <p:attrName>ppt_w</p:attrName>
                                        </p:attrNameLst>
                                      </p:cBhvr>
                                      <p:tavLst>
                                        <p:tav tm="0" fmla="#ppt_w-(-#ppt_w)*((1.5-1.5*$)^2-(1.5-1.5*$)^3)">
                                          <p:val>
                                            <p:strVal val="0"/>
                                          </p:val>
                                        </p:tav>
                                        <p:tav tm="100000">
                                          <p:val>
                                            <p:strVal val="1"/>
                                          </p:val>
                                        </p:tav>
                                      </p:tavLst>
                                    </p:anim>
                                  </p:childTnLst>
                                </p:cTn>
                              </p:par>
                              <p:par>
                                <p:cTn id="17" presetID="0" presetClass="entr" presetSubtype="0" fill="hold" grpId="0" nodeType="withEffect">
                                  <p:stCondLst>
                                    <p:cond delay="0"/>
                                  </p:stCondLst>
                                  <p:iterate type="lt">
                                    <p:tmPct val="10000"/>
                                  </p:iterate>
                                  <p:childTnLst>
                                    <p:set>
                                      <p:cBhvr>
                                        <p:cTn id="18" dur="1" fill="hold">
                                          <p:stCondLst>
                                            <p:cond delay="0"/>
                                          </p:stCondLst>
                                        </p:cTn>
                                        <p:tgtEl>
                                          <p:spTgt spid="41"/>
                                        </p:tgtEl>
                                        <p:attrNameLst>
                                          <p:attrName>style.visibility</p:attrName>
                                        </p:attrNameLst>
                                      </p:cBhvr>
                                      <p:to>
                                        <p:strVal val="visible"/>
                                      </p:to>
                                    </p:set>
                                    <p:anim to="" calcmode="lin" valueType="num">
                                      <p:cBhvr>
                                        <p:cTn id="19" dur="700" fill="hold">
                                          <p:stCondLst>
                                            <p:cond delay="0"/>
                                          </p:stCondLst>
                                        </p:cTn>
                                        <p:tgtEl>
                                          <p:spTgt spid="41"/>
                                        </p:tgtEl>
                                        <p:attrNameLst>
                                          <p:attrName>ppt_x</p:attrName>
                                        </p:attrNameLst>
                                      </p:cBhvr>
                                      <p:tavLst>
                                        <p:tav tm="0" fmla="#ppt_x-(-#ppt_w/2*cos(ppt_r/180*pi))*((1.5-1.5*$)^2-(1.5-1.5*$)^3)">
                                          <p:val>
                                            <p:strVal val="0"/>
                                          </p:val>
                                        </p:tav>
                                        <p:tav tm="100000">
                                          <p:val>
                                            <p:strVal val="1"/>
                                          </p:val>
                                        </p:tav>
                                      </p:tavLst>
                                    </p:anim>
                                    <p:anim to="" calcmode="lin" valueType="num">
                                      <p:cBhvr>
                                        <p:cTn id="20" dur="700" fill="hold">
                                          <p:stCondLst>
                                            <p:cond delay="0"/>
                                          </p:stCondLst>
                                        </p:cTn>
                                        <p:tgtEl>
                                          <p:spTgt spid="41"/>
                                        </p:tgtEl>
                                        <p:attrNameLst>
                                          <p:attrName>ppt_y</p:attrName>
                                        </p:attrNameLst>
                                      </p:cBhvr>
                                      <p:tavLst>
                                        <p:tav tm="0" fmla="#ppt_y+(-#ppt_h/2*cos(ppt_r/180*pi))*((1.5-1.5*$)^2-(1.5-1.5*$)^3)">
                                          <p:val>
                                            <p:strVal val="0"/>
                                          </p:val>
                                        </p:tav>
                                        <p:tav tm="100000">
                                          <p:val>
                                            <p:strVal val="1"/>
                                          </p:val>
                                        </p:tav>
                                      </p:tavLst>
                                    </p:anim>
                                    <p:anim to="" calcmode="lin" valueType="num">
                                      <p:cBhvr>
                                        <p:cTn id="21" dur="700" fill="hold">
                                          <p:stCondLst>
                                            <p:cond delay="0"/>
                                          </p:stCondLst>
                                        </p:cTn>
                                        <p:tgtEl>
                                          <p:spTgt spid="41"/>
                                        </p:tgtEl>
                                        <p:attrNameLst>
                                          <p:attrName>ppt_h</p:attrName>
                                        </p:attrNameLst>
                                      </p:cBhvr>
                                      <p:tavLst>
                                        <p:tav tm="0" fmla="#ppt_h-(-#ppt_h)*((1.5-1.5*$)^2-(1.5-1.5*$)^3)">
                                          <p:val>
                                            <p:strVal val="0"/>
                                          </p:val>
                                        </p:tav>
                                        <p:tav tm="100000">
                                          <p:val>
                                            <p:strVal val="1"/>
                                          </p:val>
                                        </p:tav>
                                      </p:tavLst>
                                    </p:anim>
                                    <p:anim to="" calcmode="lin" valueType="num">
                                      <p:cBhvr>
                                        <p:cTn id="22" dur="700" fill="hold">
                                          <p:stCondLst>
                                            <p:cond delay="0"/>
                                          </p:stCondLst>
                                        </p:cTn>
                                        <p:tgtEl>
                                          <p:spTgt spid="41"/>
                                        </p:tgtEl>
                                        <p:attrNameLst>
                                          <p:attrName>ppt_w</p:attrName>
                                        </p:attrNameLst>
                                      </p:cBhvr>
                                      <p:tavLst>
                                        <p:tav tm="0" fmla="#ppt_w-(-#ppt_w)*((1.5-1.5*$)^2-(1.5-1.5*$)^3)">
                                          <p:val>
                                            <p:strVal val="0"/>
                                          </p:val>
                                        </p:tav>
                                        <p:tav tm="100000">
                                          <p:val>
                                            <p:strVal val="1"/>
                                          </p:val>
                                        </p:tav>
                                      </p:tavLst>
                                    </p:anim>
                                  </p:childTnLst>
                                </p:cTn>
                              </p:par>
                              <p:par>
                                <p:cTn id="23" presetID="0" presetClass="entr" presetSubtype="0" fill="hold" nodeType="withEffect">
                                  <p:stCondLst>
                                    <p:cond delay="0"/>
                                  </p:stCondLst>
                                  <p:childTnLst>
                                    <p:set>
                                      <p:cBhvr>
                                        <p:cTn id="24" dur="1" fill="hold">
                                          <p:stCondLst>
                                            <p:cond delay="0"/>
                                          </p:stCondLst>
                                        </p:cTn>
                                        <p:tgtEl>
                                          <p:spTgt spid="47"/>
                                        </p:tgtEl>
                                        <p:attrNameLst>
                                          <p:attrName>style.visibility</p:attrName>
                                        </p:attrNameLst>
                                      </p:cBhvr>
                                      <p:to>
                                        <p:strVal val="visible"/>
                                      </p:to>
                                    </p:set>
                                    <p:anim to="" calcmode="lin" valueType="num">
                                      <p:cBhvr>
                                        <p:cTn id="25" dur="700" fill="hold">
                                          <p:stCondLst>
                                            <p:cond delay="0"/>
                                          </p:stCondLst>
                                        </p:cTn>
                                        <p:tgtEl>
                                          <p:spTgt spid="47"/>
                                        </p:tgtEl>
                                        <p:attrNameLst>
                                          <p:attrName>ppt_x</p:attrName>
                                        </p:attrNameLst>
                                      </p:cBhvr>
                                      <p:tavLst>
                                        <p:tav tm="0" fmla="#ppt_x-(-#ppt_w/2*cos(ppt_r/180*pi))*((1.5-1.5*$)^2-(1.5-1.5*$)^3)">
                                          <p:val>
                                            <p:strVal val="0"/>
                                          </p:val>
                                        </p:tav>
                                        <p:tav tm="100000">
                                          <p:val>
                                            <p:strVal val="1"/>
                                          </p:val>
                                        </p:tav>
                                      </p:tavLst>
                                    </p:anim>
                                    <p:anim to="" calcmode="lin" valueType="num">
                                      <p:cBhvr>
                                        <p:cTn id="26" dur="700" fill="hold">
                                          <p:stCondLst>
                                            <p:cond delay="0"/>
                                          </p:stCondLst>
                                        </p:cTn>
                                        <p:tgtEl>
                                          <p:spTgt spid="47"/>
                                        </p:tgtEl>
                                        <p:attrNameLst>
                                          <p:attrName>ppt_y</p:attrName>
                                        </p:attrNameLst>
                                      </p:cBhvr>
                                      <p:tavLst>
                                        <p:tav tm="0" fmla="#ppt_y+(-#ppt_h/2*cos(ppt_r/180*pi))*((1.5-1.5*$)^2-(1.5-1.5*$)^3)">
                                          <p:val>
                                            <p:strVal val="0"/>
                                          </p:val>
                                        </p:tav>
                                        <p:tav tm="100000">
                                          <p:val>
                                            <p:strVal val="1"/>
                                          </p:val>
                                        </p:tav>
                                      </p:tavLst>
                                    </p:anim>
                                    <p:anim to="" calcmode="lin" valueType="num">
                                      <p:cBhvr>
                                        <p:cTn id="27" dur="700" fill="hold">
                                          <p:stCondLst>
                                            <p:cond delay="0"/>
                                          </p:stCondLst>
                                        </p:cTn>
                                        <p:tgtEl>
                                          <p:spTgt spid="47"/>
                                        </p:tgtEl>
                                        <p:attrNameLst>
                                          <p:attrName>ppt_h</p:attrName>
                                        </p:attrNameLst>
                                      </p:cBhvr>
                                      <p:tavLst>
                                        <p:tav tm="0" fmla="#ppt_h-(-#ppt_h)*((1.5-1.5*$)^2-(1.5-1.5*$)^3)">
                                          <p:val>
                                            <p:strVal val="0"/>
                                          </p:val>
                                        </p:tav>
                                        <p:tav tm="100000">
                                          <p:val>
                                            <p:strVal val="1"/>
                                          </p:val>
                                        </p:tav>
                                      </p:tavLst>
                                    </p:anim>
                                    <p:anim to="" calcmode="lin" valueType="num">
                                      <p:cBhvr>
                                        <p:cTn id="28" dur="700" fill="hold">
                                          <p:stCondLst>
                                            <p:cond delay="0"/>
                                          </p:stCondLst>
                                        </p:cTn>
                                        <p:tgtEl>
                                          <p:spTgt spid="47"/>
                                        </p:tgtEl>
                                        <p:attrNameLst>
                                          <p:attrName>ppt_w</p:attrName>
                                        </p:attrNameLst>
                                      </p:cBhvr>
                                      <p:tavLst>
                                        <p:tav tm="0" fmla="#ppt_w-(-#ppt_w)*((1.5-1.5*$)^2-(1.5-1.5*$)^3)">
                                          <p:val>
                                            <p:strVal val="0"/>
                                          </p:val>
                                        </p:tav>
                                        <p:tav tm="100000">
                                          <p:val>
                                            <p:str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animBg="1" autoUpdateAnimBg="0"/>
      <p:bldP spid="39" grpId="0"/>
      <p:bldP spid="41"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PA_椭圆 6"/>
          <p:cNvSpPr>
            <a:spLocks noChangeArrowheads="1"/>
          </p:cNvSpPr>
          <p:nvPr>
            <p:custDataLst>
              <p:tags r:id="rId1"/>
            </p:custDataLst>
          </p:nvPr>
        </p:nvSpPr>
        <p:spPr bwMode="auto">
          <a:xfrm>
            <a:off x="1081286" y="2221750"/>
            <a:ext cx="2909093" cy="2913837"/>
          </a:xfrm>
          <a:prstGeom prst="ellipse">
            <a:avLst/>
          </a:prstGeom>
          <a:solidFill>
            <a:schemeClr val="accent1"/>
          </a:solidFill>
          <a:ln>
            <a:noFill/>
          </a:ln>
        </p:spPr>
        <p:txBody>
          <a:bodyPr vert="horz" wrap="square" lIns="121920" tIns="60960" rIns="121920" bIns="60960" numCol="1" anchor="t" anchorCtr="0" compatLnSpc="1"/>
          <a:lstStyle/>
          <a:p>
            <a:pPr defTabSz="1219170"/>
            <a:endParaRPr lang="zh-CN" altLang="en-US" sz="2400">
              <a:solidFill>
                <a:srgbClr val="333333"/>
              </a:solidFill>
              <a:latin typeface="Calibri"/>
              <a:ea typeface="宋体" panose="02010600030101010101" pitchFamily="2" charset="-122"/>
            </a:endParaRPr>
          </a:p>
        </p:txBody>
      </p:sp>
      <p:sp>
        <p:nvSpPr>
          <p:cNvPr id="5" name="PA_椭圆 7"/>
          <p:cNvSpPr>
            <a:spLocks noChangeArrowheads="1"/>
          </p:cNvSpPr>
          <p:nvPr>
            <p:custDataLst>
              <p:tags r:id="rId2"/>
            </p:custDataLst>
          </p:nvPr>
        </p:nvSpPr>
        <p:spPr bwMode="auto">
          <a:xfrm>
            <a:off x="3481816" y="2221750"/>
            <a:ext cx="2909093" cy="2913837"/>
          </a:xfrm>
          <a:prstGeom prst="ellipse">
            <a:avLst/>
          </a:prstGeom>
          <a:solidFill>
            <a:schemeClr val="accent2"/>
          </a:solidFill>
          <a:ln>
            <a:noFill/>
          </a:ln>
        </p:spPr>
        <p:txBody>
          <a:bodyPr vert="horz" wrap="square" lIns="121920" tIns="60960" rIns="121920" bIns="60960" numCol="1" anchor="t" anchorCtr="0" compatLnSpc="1"/>
          <a:lstStyle/>
          <a:p>
            <a:pPr defTabSz="1219170"/>
            <a:endParaRPr lang="zh-CN" altLang="en-US" sz="2400">
              <a:solidFill>
                <a:srgbClr val="333333"/>
              </a:solidFill>
              <a:latin typeface="Calibri"/>
              <a:ea typeface="宋体" panose="02010600030101010101" pitchFamily="2" charset="-122"/>
            </a:endParaRPr>
          </a:p>
        </p:txBody>
      </p:sp>
      <p:sp>
        <p:nvSpPr>
          <p:cNvPr id="6" name="PA_椭圆 8"/>
          <p:cNvSpPr>
            <a:spLocks noChangeArrowheads="1"/>
          </p:cNvSpPr>
          <p:nvPr>
            <p:custDataLst>
              <p:tags r:id="rId3"/>
            </p:custDataLst>
          </p:nvPr>
        </p:nvSpPr>
        <p:spPr bwMode="auto">
          <a:xfrm>
            <a:off x="5883310" y="2221750"/>
            <a:ext cx="2909093" cy="2913837"/>
          </a:xfrm>
          <a:prstGeom prst="ellipse">
            <a:avLst/>
          </a:prstGeom>
          <a:solidFill>
            <a:schemeClr val="accent3"/>
          </a:solidFill>
          <a:ln>
            <a:noFill/>
          </a:ln>
        </p:spPr>
        <p:txBody>
          <a:bodyPr vert="horz" wrap="square" lIns="121920" tIns="60960" rIns="121920" bIns="60960" numCol="1" anchor="t" anchorCtr="0" compatLnSpc="1"/>
          <a:lstStyle/>
          <a:p>
            <a:pPr defTabSz="1219170"/>
            <a:endParaRPr lang="zh-CN" altLang="en-US" sz="2400">
              <a:solidFill>
                <a:srgbClr val="333333"/>
              </a:solidFill>
              <a:latin typeface="Calibri"/>
              <a:ea typeface="宋体" panose="02010600030101010101" pitchFamily="2" charset="-122"/>
            </a:endParaRPr>
          </a:p>
        </p:txBody>
      </p:sp>
      <p:sp>
        <p:nvSpPr>
          <p:cNvPr id="7" name="PA_椭圆 9"/>
          <p:cNvSpPr>
            <a:spLocks noChangeArrowheads="1"/>
          </p:cNvSpPr>
          <p:nvPr>
            <p:custDataLst>
              <p:tags r:id="rId4"/>
            </p:custDataLst>
          </p:nvPr>
        </p:nvSpPr>
        <p:spPr bwMode="auto">
          <a:xfrm>
            <a:off x="8283840" y="2221750"/>
            <a:ext cx="2909093" cy="2913837"/>
          </a:xfrm>
          <a:prstGeom prst="ellipse">
            <a:avLst/>
          </a:prstGeom>
          <a:solidFill>
            <a:schemeClr val="accent4"/>
          </a:solidFill>
          <a:ln>
            <a:noFill/>
          </a:ln>
        </p:spPr>
        <p:txBody>
          <a:bodyPr vert="horz" wrap="square" lIns="121920" tIns="60960" rIns="121920" bIns="60960" numCol="1" anchor="t" anchorCtr="0" compatLnSpc="1"/>
          <a:lstStyle/>
          <a:p>
            <a:pPr defTabSz="1219170"/>
            <a:endParaRPr lang="zh-CN" altLang="en-US" sz="2400">
              <a:solidFill>
                <a:srgbClr val="333333"/>
              </a:solidFill>
              <a:latin typeface="Calibri"/>
              <a:ea typeface="宋体" panose="02010600030101010101" pitchFamily="2" charset="-122"/>
            </a:endParaRPr>
          </a:p>
        </p:txBody>
      </p:sp>
      <p:sp>
        <p:nvSpPr>
          <p:cNvPr id="10" name="PA_矩形 24"/>
          <p:cNvSpPr>
            <a:spLocks noChangeArrowheads="1"/>
          </p:cNvSpPr>
          <p:nvPr>
            <p:custDataLst>
              <p:tags r:id="rId5"/>
            </p:custDataLst>
          </p:nvPr>
        </p:nvSpPr>
        <p:spPr bwMode="auto">
          <a:xfrm>
            <a:off x="1590277" y="3750330"/>
            <a:ext cx="1817424" cy="8885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defTabSz="1219170">
              <a:lnSpc>
                <a:spcPct val="120000"/>
              </a:lnSpc>
              <a:spcBef>
                <a:spcPts val="400"/>
              </a:spcBef>
            </a:pPr>
            <a:r>
              <a:rPr lang="zh-CN" altLang="en-US" sz="1333" b="1" dirty="0">
                <a:solidFill>
                  <a:srgbClr val="FFFFFF"/>
                </a:solidFill>
                <a:latin typeface="Calibri"/>
                <a:ea typeface="宋体" panose="02010600030101010101" pitchFamily="2" charset="-122"/>
              </a:rPr>
              <a:t>TOPIC HEADER HERE</a:t>
            </a:r>
            <a:endParaRPr lang="zh-CN" altLang="en-US" sz="1333" dirty="0">
              <a:solidFill>
                <a:srgbClr val="FFFFFF"/>
              </a:solidFill>
              <a:latin typeface="Calibri"/>
              <a:ea typeface="宋体" panose="02010600030101010101" pitchFamily="2" charset="-122"/>
            </a:endParaRPr>
          </a:p>
          <a:p>
            <a:pPr algn="ctr" defTabSz="1219170">
              <a:lnSpc>
                <a:spcPct val="120000"/>
              </a:lnSpc>
              <a:spcBef>
                <a:spcPts val="400"/>
              </a:spcBef>
            </a:pPr>
            <a:r>
              <a:rPr lang="en-US" altLang="zh-CN" sz="1067" dirty="0">
                <a:solidFill>
                  <a:srgbClr val="FFFFFF"/>
                </a:solidFill>
                <a:latin typeface="Calibri"/>
                <a:ea typeface="宋体" panose="02010600030101010101" pitchFamily="2" charset="-122"/>
              </a:rPr>
              <a:t>We have many PowerPoint templates that has been specifically designed. </a:t>
            </a:r>
          </a:p>
        </p:txBody>
      </p:sp>
      <p:sp>
        <p:nvSpPr>
          <p:cNvPr id="11" name="PA_矩形 24"/>
          <p:cNvSpPr>
            <a:spLocks noChangeArrowheads="1"/>
          </p:cNvSpPr>
          <p:nvPr>
            <p:custDataLst>
              <p:tags r:id="rId6"/>
            </p:custDataLst>
          </p:nvPr>
        </p:nvSpPr>
        <p:spPr bwMode="auto">
          <a:xfrm>
            <a:off x="1878307" y="2519767"/>
            <a:ext cx="1241363" cy="1083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defTabSz="1219170">
              <a:lnSpc>
                <a:spcPct val="120000"/>
              </a:lnSpc>
              <a:spcBef>
                <a:spcPts val="400"/>
              </a:spcBef>
            </a:pPr>
            <a:r>
              <a:rPr lang="en-US" altLang="zh-CN" sz="5867" b="1" dirty="0">
                <a:solidFill>
                  <a:srgbClr val="FFFFFF"/>
                </a:solidFill>
                <a:latin typeface="Calibri"/>
                <a:ea typeface="宋体" panose="02010600030101010101" pitchFamily="2" charset="-122"/>
              </a:rPr>
              <a:t>01</a:t>
            </a:r>
            <a:endParaRPr lang="en-US" altLang="zh-CN" sz="4800" dirty="0">
              <a:solidFill>
                <a:srgbClr val="FFFFFF"/>
              </a:solidFill>
              <a:latin typeface="Calibri"/>
              <a:ea typeface="宋体" panose="02010600030101010101" pitchFamily="2" charset="-122"/>
            </a:endParaRPr>
          </a:p>
        </p:txBody>
      </p:sp>
      <p:cxnSp>
        <p:nvCxnSpPr>
          <p:cNvPr id="12" name="PA_直接连接符 11"/>
          <p:cNvCxnSpPr/>
          <p:nvPr>
            <p:custDataLst>
              <p:tags r:id="rId7"/>
            </p:custDataLst>
          </p:nvPr>
        </p:nvCxnSpPr>
        <p:spPr>
          <a:xfrm>
            <a:off x="1662818" y="3603473"/>
            <a:ext cx="1672341" cy="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
        <p:nvSpPr>
          <p:cNvPr id="13" name="PA_矩形 24"/>
          <p:cNvSpPr>
            <a:spLocks noChangeArrowheads="1"/>
          </p:cNvSpPr>
          <p:nvPr>
            <p:custDataLst>
              <p:tags r:id="rId8"/>
            </p:custDataLst>
          </p:nvPr>
        </p:nvSpPr>
        <p:spPr bwMode="auto">
          <a:xfrm>
            <a:off x="4037144" y="3750330"/>
            <a:ext cx="1817424" cy="8885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defTabSz="1219170">
              <a:lnSpc>
                <a:spcPct val="120000"/>
              </a:lnSpc>
              <a:spcBef>
                <a:spcPts val="400"/>
              </a:spcBef>
            </a:pPr>
            <a:r>
              <a:rPr lang="zh-CN" altLang="en-US" sz="1333" b="1" dirty="0">
                <a:solidFill>
                  <a:srgbClr val="FFFFFF"/>
                </a:solidFill>
                <a:latin typeface="Calibri"/>
                <a:ea typeface="宋体" panose="02010600030101010101" pitchFamily="2" charset="-122"/>
              </a:rPr>
              <a:t>TOPIC HEADER HERE</a:t>
            </a:r>
            <a:endParaRPr lang="zh-CN" altLang="en-US" sz="1333" dirty="0">
              <a:solidFill>
                <a:srgbClr val="FFFFFF"/>
              </a:solidFill>
              <a:latin typeface="Calibri"/>
              <a:ea typeface="宋体" panose="02010600030101010101" pitchFamily="2" charset="-122"/>
            </a:endParaRPr>
          </a:p>
          <a:p>
            <a:pPr algn="ctr" defTabSz="1219170">
              <a:lnSpc>
                <a:spcPct val="120000"/>
              </a:lnSpc>
              <a:spcBef>
                <a:spcPts val="400"/>
              </a:spcBef>
            </a:pPr>
            <a:r>
              <a:rPr lang="en-US" altLang="zh-CN" sz="1067" dirty="0">
                <a:solidFill>
                  <a:srgbClr val="FFFFFF"/>
                </a:solidFill>
                <a:latin typeface="Calibri"/>
                <a:ea typeface="宋体" panose="02010600030101010101" pitchFamily="2" charset="-122"/>
              </a:rPr>
              <a:t>We have many PowerPoint templates that has been specifically designed. </a:t>
            </a:r>
          </a:p>
        </p:txBody>
      </p:sp>
      <p:sp>
        <p:nvSpPr>
          <p:cNvPr id="14" name="PA_矩形 24"/>
          <p:cNvSpPr>
            <a:spLocks noChangeArrowheads="1"/>
          </p:cNvSpPr>
          <p:nvPr>
            <p:custDataLst>
              <p:tags r:id="rId9"/>
            </p:custDataLst>
          </p:nvPr>
        </p:nvSpPr>
        <p:spPr bwMode="auto">
          <a:xfrm>
            <a:off x="4325173" y="2519767"/>
            <a:ext cx="1241363" cy="1083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defTabSz="1219170">
              <a:lnSpc>
                <a:spcPct val="120000"/>
              </a:lnSpc>
              <a:spcBef>
                <a:spcPts val="400"/>
              </a:spcBef>
            </a:pPr>
            <a:r>
              <a:rPr lang="en-US" altLang="zh-CN" sz="5867" b="1" dirty="0">
                <a:solidFill>
                  <a:srgbClr val="FFFFFF"/>
                </a:solidFill>
                <a:latin typeface="Calibri"/>
                <a:ea typeface="宋体" panose="02010600030101010101" pitchFamily="2" charset="-122"/>
              </a:rPr>
              <a:t>02</a:t>
            </a:r>
            <a:endParaRPr lang="en-US" altLang="zh-CN" sz="4800" dirty="0">
              <a:solidFill>
                <a:srgbClr val="FFFFFF"/>
              </a:solidFill>
              <a:latin typeface="Calibri"/>
              <a:ea typeface="宋体" panose="02010600030101010101" pitchFamily="2" charset="-122"/>
            </a:endParaRPr>
          </a:p>
        </p:txBody>
      </p:sp>
      <p:cxnSp>
        <p:nvCxnSpPr>
          <p:cNvPr id="15" name="PA_直接连接符 14"/>
          <p:cNvCxnSpPr/>
          <p:nvPr>
            <p:custDataLst>
              <p:tags r:id="rId10"/>
            </p:custDataLst>
          </p:nvPr>
        </p:nvCxnSpPr>
        <p:spPr>
          <a:xfrm>
            <a:off x="4109684" y="3603473"/>
            <a:ext cx="1672341" cy="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
        <p:nvSpPr>
          <p:cNvPr id="16" name="PA_矩形 24"/>
          <p:cNvSpPr>
            <a:spLocks noChangeArrowheads="1"/>
          </p:cNvSpPr>
          <p:nvPr>
            <p:custDataLst>
              <p:tags r:id="rId11"/>
            </p:custDataLst>
          </p:nvPr>
        </p:nvSpPr>
        <p:spPr bwMode="auto">
          <a:xfrm>
            <a:off x="6450144" y="3750330"/>
            <a:ext cx="1817424" cy="8885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defTabSz="1219170">
              <a:lnSpc>
                <a:spcPct val="120000"/>
              </a:lnSpc>
              <a:spcBef>
                <a:spcPts val="400"/>
              </a:spcBef>
            </a:pPr>
            <a:r>
              <a:rPr lang="zh-CN" altLang="en-US" sz="1333" b="1" dirty="0">
                <a:solidFill>
                  <a:srgbClr val="FFFFFF"/>
                </a:solidFill>
                <a:latin typeface="Calibri"/>
                <a:ea typeface="宋体" panose="02010600030101010101" pitchFamily="2" charset="-122"/>
              </a:rPr>
              <a:t>TOPIC HEADER HERE</a:t>
            </a:r>
            <a:endParaRPr lang="zh-CN" altLang="en-US" sz="1333" dirty="0">
              <a:solidFill>
                <a:srgbClr val="FFFFFF"/>
              </a:solidFill>
              <a:latin typeface="Calibri"/>
              <a:ea typeface="宋体" panose="02010600030101010101" pitchFamily="2" charset="-122"/>
            </a:endParaRPr>
          </a:p>
          <a:p>
            <a:pPr algn="ctr" defTabSz="1219170">
              <a:lnSpc>
                <a:spcPct val="120000"/>
              </a:lnSpc>
              <a:spcBef>
                <a:spcPts val="400"/>
              </a:spcBef>
            </a:pPr>
            <a:r>
              <a:rPr lang="en-US" altLang="zh-CN" sz="1067" dirty="0">
                <a:solidFill>
                  <a:srgbClr val="FFFFFF"/>
                </a:solidFill>
                <a:latin typeface="Calibri"/>
                <a:ea typeface="宋体" panose="02010600030101010101" pitchFamily="2" charset="-122"/>
              </a:rPr>
              <a:t>We have many PowerPoint templates that has been specifically designed. </a:t>
            </a:r>
          </a:p>
        </p:txBody>
      </p:sp>
      <p:sp>
        <p:nvSpPr>
          <p:cNvPr id="17" name="PA_矩形 24"/>
          <p:cNvSpPr>
            <a:spLocks noChangeArrowheads="1"/>
          </p:cNvSpPr>
          <p:nvPr>
            <p:custDataLst>
              <p:tags r:id="rId12"/>
            </p:custDataLst>
          </p:nvPr>
        </p:nvSpPr>
        <p:spPr bwMode="auto">
          <a:xfrm>
            <a:off x="6738173" y="2519767"/>
            <a:ext cx="1241363" cy="1083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defTabSz="1219170">
              <a:lnSpc>
                <a:spcPct val="120000"/>
              </a:lnSpc>
              <a:spcBef>
                <a:spcPts val="400"/>
              </a:spcBef>
            </a:pPr>
            <a:r>
              <a:rPr lang="en-US" altLang="zh-CN" sz="5867" b="1" dirty="0">
                <a:solidFill>
                  <a:srgbClr val="FFFFFF"/>
                </a:solidFill>
                <a:latin typeface="Calibri"/>
                <a:ea typeface="宋体" panose="02010600030101010101" pitchFamily="2" charset="-122"/>
              </a:rPr>
              <a:t>03</a:t>
            </a:r>
            <a:endParaRPr lang="en-US" altLang="zh-CN" sz="4800" dirty="0">
              <a:solidFill>
                <a:srgbClr val="FFFFFF"/>
              </a:solidFill>
              <a:latin typeface="Calibri"/>
              <a:ea typeface="宋体" panose="02010600030101010101" pitchFamily="2" charset="-122"/>
            </a:endParaRPr>
          </a:p>
        </p:txBody>
      </p:sp>
      <p:cxnSp>
        <p:nvCxnSpPr>
          <p:cNvPr id="18" name="PA_直接连接符 17"/>
          <p:cNvCxnSpPr/>
          <p:nvPr>
            <p:custDataLst>
              <p:tags r:id="rId13"/>
            </p:custDataLst>
          </p:nvPr>
        </p:nvCxnSpPr>
        <p:spPr>
          <a:xfrm>
            <a:off x="6522684" y="3603473"/>
            <a:ext cx="1672341" cy="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
        <p:nvSpPr>
          <p:cNvPr id="19" name="PA_矩形 24"/>
          <p:cNvSpPr>
            <a:spLocks noChangeArrowheads="1"/>
          </p:cNvSpPr>
          <p:nvPr>
            <p:custDataLst>
              <p:tags r:id="rId14"/>
            </p:custDataLst>
          </p:nvPr>
        </p:nvSpPr>
        <p:spPr bwMode="auto">
          <a:xfrm>
            <a:off x="8897011" y="3750330"/>
            <a:ext cx="1817424" cy="8885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defTabSz="1219170">
              <a:lnSpc>
                <a:spcPct val="120000"/>
              </a:lnSpc>
              <a:spcBef>
                <a:spcPts val="400"/>
              </a:spcBef>
            </a:pPr>
            <a:r>
              <a:rPr lang="zh-CN" altLang="en-US" sz="1333" b="1" dirty="0">
                <a:solidFill>
                  <a:srgbClr val="FFFFFF"/>
                </a:solidFill>
                <a:latin typeface="Calibri"/>
                <a:ea typeface="宋体" panose="02010600030101010101" pitchFamily="2" charset="-122"/>
              </a:rPr>
              <a:t>TOPIC HEADER HERE</a:t>
            </a:r>
            <a:endParaRPr lang="zh-CN" altLang="en-US" sz="1333" dirty="0">
              <a:solidFill>
                <a:srgbClr val="FFFFFF"/>
              </a:solidFill>
              <a:latin typeface="Calibri"/>
              <a:ea typeface="宋体" panose="02010600030101010101" pitchFamily="2" charset="-122"/>
            </a:endParaRPr>
          </a:p>
          <a:p>
            <a:pPr algn="ctr" defTabSz="1219170">
              <a:lnSpc>
                <a:spcPct val="120000"/>
              </a:lnSpc>
              <a:spcBef>
                <a:spcPts val="400"/>
              </a:spcBef>
            </a:pPr>
            <a:r>
              <a:rPr lang="en-US" altLang="zh-CN" sz="1067" dirty="0">
                <a:solidFill>
                  <a:srgbClr val="FFFFFF"/>
                </a:solidFill>
                <a:latin typeface="Calibri"/>
                <a:ea typeface="宋体" panose="02010600030101010101" pitchFamily="2" charset="-122"/>
              </a:rPr>
              <a:t>We have many PowerPoint templates that has been specifically designed. </a:t>
            </a:r>
          </a:p>
        </p:txBody>
      </p:sp>
      <p:sp>
        <p:nvSpPr>
          <p:cNvPr id="20" name="PA_矩形 24"/>
          <p:cNvSpPr>
            <a:spLocks noChangeArrowheads="1"/>
          </p:cNvSpPr>
          <p:nvPr>
            <p:custDataLst>
              <p:tags r:id="rId15"/>
            </p:custDataLst>
          </p:nvPr>
        </p:nvSpPr>
        <p:spPr bwMode="auto">
          <a:xfrm>
            <a:off x="9185040" y="2519767"/>
            <a:ext cx="1241363" cy="1083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defTabSz="1219170">
              <a:lnSpc>
                <a:spcPct val="120000"/>
              </a:lnSpc>
              <a:spcBef>
                <a:spcPts val="400"/>
              </a:spcBef>
            </a:pPr>
            <a:r>
              <a:rPr lang="en-US" altLang="zh-CN" sz="5867" b="1" dirty="0">
                <a:solidFill>
                  <a:srgbClr val="FFFFFF"/>
                </a:solidFill>
                <a:latin typeface="Calibri"/>
                <a:ea typeface="宋体" panose="02010600030101010101" pitchFamily="2" charset="-122"/>
              </a:rPr>
              <a:t>04</a:t>
            </a:r>
            <a:endParaRPr lang="en-US" altLang="zh-CN" sz="4800" dirty="0">
              <a:solidFill>
                <a:srgbClr val="FFFFFF"/>
              </a:solidFill>
              <a:latin typeface="Calibri"/>
              <a:ea typeface="宋体" panose="02010600030101010101" pitchFamily="2" charset="-122"/>
            </a:endParaRPr>
          </a:p>
        </p:txBody>
      </p:sp>
      <p:cxnSp>
        <p:nvCxnSpPr>
          <p:cNvPr id="21" name="PA_直接连接符 20"/>
          <p:cNvCxnSpPr/>
          <p:nvPr>
            <p:custDataLst>
              <p:tags r:id="rId16"/>
            </p:custDataLst>
          </p:nvPr>
        </p:nvCxnSpPr>
        <p:spPr>
          <a:xfrm>
            <a:off x="8969551" y="3603473"/>
            <a:ext cx="1672341" cy="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
        <p:nvSpPr>
          <p:cNvPr id="22" name="PA_矩形 39"/>
          <p:cNvSpPr>
            <a:spLocks noChangeArrowheads="1"/>
          </p:cNvSpPr>
          <p:nvPr>
            <p:custDataLst>
              <p:tags r:id="rId17"/>
            </p:custDataLst>
          </p:nvPr>
        </p:nvSpPr>
        <p:spPr bwMode="auto">
          <a:xfrm>
            <a:off x="554879" y="371042"/>
            <a:ext cx="3704079" cy="4104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defTabSz="1219170"/>
            <a:r>
              <a:rPr lang="zh-CN" altLang="en-US" sz="2667" dirty="0">
                <a:solidFill>
                  <a:srgbClr val="FFFFFF">
                    <a:lumMod val="50000"/>
                  </a:srgbClr>
                </a:solidFill>
                <a:latin typeface="微软雅黑" pitchFamily="34" charset="-122"/>
                <a:ea typeface="微软雅黑" pitchFamily="34" charset="-122"/>
              </a:rPr>
              <a:t>此处添加</a:t>
            </a:r>
            <a:r>
              <a:rPr lang="zh-CN" altLang="en-US" sz="2667" dirty="0">
                <a:solidFill>
                  <a:srgbClr val="1D69A3"/>
                </a:solidFill>
                <a:latin typeface="微软雅黑" pitchFamily="34" charset="-122"/>
                <a:ea typeface="微软雅黑" pitchFamily="34" charset="-122"/>
              </a:rPr>
              <a:t>标题文本</a:t>
            </a:r>
            <a:endParaRPr lang="en-US" altLang="zh-CN" sz="2667" dirty="0">
              <a:solidFill>
                <a:srgbClr val="1D69A3"/>
              </a:solidFill>
              <a:latin typeface="微软雅黑" pitchFamily="34" charset="-122"/>
              <a:ea typeface="微软雅黑" pitchFamily="34" charset="-122"/>
            </a:endParaRPr>
          </a:p>
        </p:txBody>
      </p:sp>
      <p:grpSp>
        <p:nvGrpSpPr>
          <p:cNvPr id="23" name="PA_组合 22"/>
          <p:cNvGrpSpPr/>
          <p:nvPr>
            <p:custDataLst>
              <p:tags r:id="rId18"/>
            </p:custDataLst>
          </p:nvPr>
        </p:nvGrpSpPr>
        <p:grpSpPr>
          <a:xfrm>
            <a:off x="554877" y="932724"/>
            <a:ext cx="1199456" cy="74689"/>
            <a:chOff x="0" y="2842590"/>
            <a:chExt cx="7054752" cy="89199"/>
          </a:xfrm>
        </p:grpSpPr>
        <p:sp>
          <p:nvSpPr>
            <p:cNvPr id="26" name="矩形 25"/>
            <p:cNvSpPr/>
            <p:nvPr/>
          </p:nvSpPr>
          <p:spPr>
            <a:xfrm>
              <a:off x="0" y="2842590"/>
              <a:ext cx="1763688" cy="8919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2400">
                <a:solidFill>
                  <a:srgbClr val="FFFFFF"/>
                </a:solidFill>
                <a:latin typeface="Calibri"/>
                <a:ea typeface="宋体" panose="02010600030101010101" pitchFamily="2" charset="-122"/>
              </a:endParaRPr>
            </a:p>
          </p:txBody>
        </p:sp>
        <p:sp>
          <p:nvSpPr>
            <p:cNvPr id="28" name="矩形 27"/>
            <p:cNvSpPr/>
            <p:nvPr/>
          </p:nvSpPr>
          <p:spPr>
            <a:xfrm>
              <a:off x="1763688" y="2842590"/>
              <a:ext cx="1763688" cy="8919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2400">
                <a:solidFill>
                  <a:srgbClr val="FFFFFF"/>
                </a:solidFill>
                <a:latin typeface="Calibri"/>
                <a:ea typeface="宋体" panose="02010600030101010101" pitchFamily="2" charset="-122"/>
              </a:endParaRPr>
            </a:p>
          </p:txBody>
        </p:sp>
        <p:sp>
          <p:nvSpPr>
            <p:cNvPr id="29" name="矩形 28"/>
            <p:cNvSpPr/>
            <p:nvPr/>
          </p:nvSpPr>
          <p:spPr>
            <a:xfrm>
              <a:off x="3527376" y="2842590"/>
              <a:ext cx="1763688" cy="89199"/>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2400">
                <a:solidFill>
                  <a:srgbClr val="FFFFFF"/>
                </a:solidFill>
                <a:latin typeface="Calibri"/>
                <a:ea typeface="宋体" panose="02010600030101010101" pitchFamily="2" charset="-122"/>
              </a:endParaRPr>
            </a:p>
          </p:txBody>
        </p:sp>
        <p:sp>
          <p:nvSpPr>
            <p:cNvPr id="30" name="矩形 29"/>
            <p:cNvSpPr/>
            <p:nvPr/>
          </p:nvSpPr>
          <p:spPr>
            <a:xfrm>
              <a:off x="5291064" y="2842590"/>
              <a:ext cx="1763688" cy="8919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2400">
                <a:solidFill>
                  <a:srgbClr val="FFFFFF"/>
                </a:solidFill>
                <a:latin typeface="Calibri"/>
                <a:ea typeface="宋体" panose="02010600030101010101" pitchFamily="2" charset="-122"/>
              </a:endParaRPr>
            </a:p>
          </p:txBody>
        </p:sp>
      </p:grpSp>
    </p:spTree>
    <p:extLst>
      <p:ext uri="{BB962C8B-B14F-4D97-AF65-F5344CB8AC3E}">
        <p14:creationId xmlns:p14="http://schemas.microsoft.com/office/powerpoint/2010/main" val="190321561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entr" presetSubtype="0" fill="hold" grpId="0" nodeType="withEffect">
                                  <p:stCondLst>
                                    <p:cond delay="0"/>
                                  </p:stCondLst>
                                  <p:iterate type="lt">
                                    <p:tmPct val="10000"/>
                                  </p:iterate>
                                  <p:childTnLst>
                                    <p:set>
                                      <p:cBhvr>
                                        <p:cTn id="6" dur="1" fill="hold">
                                          <p:stCondLst>
                                            <p:cond delay="0"/>
                                          </p:stCondLst>
                                        </p:cTn>
                                        <p:tgtEl>
                                          <p:spTgt spid="4"/>
                                        </p:tgtEl>
                                        <p:attrNameLst>
                                          <p:attrName>style.visibility</p:attrName>
                                        </p:attrNameLst>
                                      </p:cBhvr>
                                      <p:to>
                                        <p:strVal val="visible"/>
                                      </p:to>
                                    </p:set>
                                    <p:anim to="" calcmode="lin" valueType="num">
                                      <p:cBhvr>
                                        <p:cTn id="7" dur="700" fill="hold">
                                          <p:stCondLst>
                                            <p:cond delay="0"/>
                                          </p:stCondLst>
                                        </p:cTn>
                                        <p:tgtEl>
                                          <p:spTgt spid="4"/>
                                        </p:tgtEl>
                                        <p:attrNameLst>
                                          <p:attrName>ppt_x</p:attrName>
                                        </p:attrNameLst>
                                      </p:cBhvr>
                                      <p:tavLst>
                                        <p:tav tm="0" fmla="#ppt_x-(-#ppt_w/2*cos(ppt_r/180*pi))*((1.5-1.5*$)^2-(1.5-1.5*$)^3)">
                                          <p:val>
                                            <p:strVal val="0"/>
                                          </p:val>
                                        </p:tav>
                                        <p:tav tm="100000">
                                          <p:val>
                                            <p:strVal val="1"/>
                                          </p:val>
                                        </p:tav>
                                      </p:tavLst>
                                    </p:anim>
                                    <p:anim to="" calcmode="lin" valueType="num">
                                      <p:cBhvr>
                                        <p:cTn id="8" dur="700" fill="hold">
                                          <p:stCondLst>
                                            <p:cond delay="0"/>
                                          </p:stCondLst>
                                        </p:cTn>
                                        <p:tgtEl>
                                          <p:spTgt spid="4"/>
                                        </p:tgtEl>
                                        <p:attrNameLst>
                                          <p:attrName>ppt_y</p:attrName>
                                        </p:attrNameLst>
                                      </p:cBhvr>
                                      <p:tavLst>
                                        <p:tav tm="0" fmla="#ppt_y+(-#ppt_h/2*cos(ppt_r/180*pi))*((1.5-1.5*$)^2-(1.5-1.5*$)^3)">
                                          <p:val>
                                            <p:strVal val="0"/>
                                          </p:val>
                                        </p:tav>
                                        <p:tav tm="100000">
                                          <p:val>
                                            <p:strVal val="1"/>
                                          </p:val>
                                        </p:tav>
                                      </p:tavLst>
                                    </p:anim>
                                    <p:anim to="" calcmode="lin" valueType="num">
                                      <p:cBhvr>
                                        <p:cTn id="9" dur="700" fill="hold">
                                          <p:stCondLst>
                                            <p:cond delay="0"/>
                                          </p:stCondLst>
                                        </p:cTn>
                                        <p:tgtEl>
                                          <p:spTgt spid="4"/>
                                        </p:tgtEl>
                                        <p:attrNameLst>
                                          <p:attrName>ppt_h</p:attrName>
                                        </p:attrNameLst>
                                      </p:cBhvr>
                                      <p:tavLst>
                                        <p:tav tm="0" fmla="#ppt_h-(-#ppt_h)*((1.5-1.5*$)^2-(1.5-1.5*$)^3)">
                                          <p:val>
                                            <p:strVal val="0"/>
                                          </p:val>
                                        </p:tav>
                                        <p:tav tm="100000">
                                          <p:val>
                                            <p:strVal val="1"/>
                                          </p:val>
                                        </p:tav>
                                      </p:tavLst>
                                    </p:anim>
                                    <p:anim to="" calcmode="lin" valueType="num">
                                      <p:cBhvr>
                                        <p:cTn id="10" dur="700" fill="hold">
                                          <p:stCondLst>
                                            <p:cond delay="0"/>
                                          </p:stCondLst>
                                        </p:cTn>
                                        <p:tgtEl>
                                          <p:spTgt spid="4"/>
                                        </p:tgtEl>
                                        <p:attrNameLst>
                                          <p:attrName>ppt_w</p:attrName>
                                        </p:attrNameLst>
                                      </p:cBhvr>
                                      <p:tavLst>
                                        <p:tav tm="0" fmla="#ppt_w-(-#ppt_w)*((1.5-1.5*$)^2-(1.5-1.5*$)^3)">
                                          <p:val>
                                            <p:strVal val="0"/>
                                          </p:val>
                                        </p:tav>
                                        <p:tav tm="100000">
                                          <p:val>
                                            <p:strVal val="1"/>
                                          </p:val>
                                        </p:tav>
                                      </p:tavLst>
                                    </p:anim>
                                  </p:childTnLst>
                                </p:cTn>
                              </p:par>
                              <p:par>
                                <p:cTn id="11" presetID="0" presetClass="entr" presetSubtype="0" fill="hold" grpId="0" nodeType="withEffect">
                                  <p:stCondLst>
                                    <p:cond delay="0"/>
                                  </p:stCondLst>
                                  <p:iterate type="lt">
                                    <p:tmPct val="10000"/>
                                  </p:iterate>
                                  <p:childTnLst>
                                    <p:set>
                                      <p:cBhvr>
                                        <p:cTn id="12" dur="1" fill="hold">
                                          <p:stCondLst>
                                            <p:cond delay="0"/>
                                          </p:stCondLst>
                                        </p:cTn>
                                        <p:tgtEl>
                                          <p:spTgt spid="5"/>
                                        </p:tgtEl>
                                        <p:attrNameLst>
                                          <p:attrName>style.visibility</p:attrName>
                                        </p:attrNameLst>
                                      </p:cBhvr>
                                      <p:to>
                                        <p:strVal val="visible"/>
                                      </p:to>
                                    </p:set>
                                    <p:anim to="" calcmode="lin" valueType="num">
                                      <p:cBhvr>
                                        <p:cTn id="13" dur="700" fill="hold">
                                          <p:stCondLst>
                                            <p:cond delay="0"/>
                                          </p:stCondLst>
                                        </p:cTn>
                                        <p:tgtEl>
                                          <p:spTgt spid="5"/>
                                        </p:tgtEl>
                                        <p:attrNameLst>
                                          <p:attrName>ppt_x</p:attrName>
                                        </p:attrNameLst>
                                      </p:cBhvr>
                                      <p:tavLst>
                                        <p:tav tm="0" fmla="#ppt_x-(-#ppt_w/2*cos(ppt_r/180*pi))*((1.5-1.5*$)^2-(1.5-1.5*$)^3)">
                                          <p:val>
                                            <p:strVal val="0"/>
                                          </p:val>
                                        </p:tav>
                                        <p:tav tm="100000">
                                          <p:val>
                                            <p:strVal val="1"/>
                                          </p:val>
                                        </p:tav>
                                      </p:tavLst>
                                    </p:anim>
                                    <p:anim to="" calcmode="lin" valueType="num">
                                      <p:cBhvr>
                                        <p:cTn id="14" dur="700" fill="hold">
                                          <p:stCondLst>
                                            <p:cond delay="0"/>
                                          </p:stCondLst>
                                        </p:cTn>
                                        <p:tgtEl>
                                          <p:spTgt spid="5"/>
                                        </p:tgtEl>
                                        <p:attrNameLst>
                                          <p:attrName>ppt_y</p:attrName>
                                        </p:attrNameLst>
                                      </p:cBhvr>
                                      <p:tavLst>
                                        <p:tav tm="0" fmla="#ppt_y+(-#ppt_h/2*cos(ppt_r/180*pi))*((1.5-1.5*$)^2-(1.5-1.5*$)^3)">
                                          <p:val>
                                            <p:strVal val="0"/>
                                          </p:val>
                                        </p:tav>
                                        <p:tav tm="100000">
                                          <p:val>
                                            <p:strVal val="1"/>
                                          </p:val>
                                        </p:tav>
                                      </p:tavLst>
                                    </p:anim>
                                    <p:anim to="" calcmode="lin" valueType="num">
                                      <p:cBhvr>
                                        <p:cTn id="15" dur="700" fill="hold">
                                          <p:stCondLst>
                                            <p:cond delay="0"/>
                                          </p:stCondLst>
                                        </p:cTn>
                                        <p:tgtEl>
                                          <p:spTgt spid="5"/>
                                        </p:tgtEl>
                                        <p:attrNameLst>
                                          <p:attrName>ppt_h</p:attrName>
                                        </p:attrNameLst>
                                      </p:cBhvr>
                                      <p:tavLst>
                                        <p:tav tm="0" fmla="#ppt_h-(-#ppt_h)*((1.5-1.5*$)^2-(1.5-1.5*$)^3)">
                                          <p:val>
                                            <p:strVal val="0"/>
                                          </p:val>
                                        </p:tav>
                                        <p:tav tm="100000">
                                          <p:val>
                                            <p:strVal val="1"/>
                                          </p:val>
                                        </p:tav>
                                      </p:tavLst>
                                    </p:anim>
                                    <p:anim to="" calcmode="lin" valueType="num">
                                      <p:cBhvr>
                                        <p:cTn id="16" dur="700" fill="hold">
                                          <p:stCondLst>
                                            <p:cond delay="0"/>
                                          </p:stCondLst>
                                        </p:cTn>
                                        <p:tgtEl>
                                          <p:spTgt spid="5"/>
                                        </p:tgtEl>
                                        <p:attrNameLst>
                                          <p:attrName>ppt_w</p:attrName>
                                        </p:attrNameLst>
                                      </p:cBhvr>
                                      <p:tavLst>
                                        <p:tav tm="0" fmla="#ppt_w-(-#ppt_w)*((1.5-1.5*$)^2-(1.5-1.5*$)^3)">
                                          <p:val>
                                            <p:strVal val="0"/>
                                          </p:val>
                                        </p:tav>
                                        <p:tav tm="100000">
                                          <p:val>
                                            <p:strVal val="1"/>
                                          </p:val>
                                        </p:tav>
                                      </p:tavLst>
                                    </p:anim>
                                  </p:childTnLst>
                                </p:cTn>
                              </p:par>
                              <p:par>
                                <p:cTn id="17" presetID="0" presetClass="entr" presetSubtype="0" fill="hold" grpId="0" nodeType="withEffect">
                                  <p:stCondLst>
                                    <p:cond delay="0"/>
                                  </p:stCondLst>
                                  <p:iterate type="lt">
                                    <p:tmPct val="10000"/>
                                  </p:iterate>
                                  <p:childTnLst>
                                    <p:set>
                                      <p:cBhvr>
                                        <p:cTn id="18" dur="1" fill="hold">
                                          <p:stCondLst>
                                            <p:cond delay="0"/>
                                          </p:stCondLst>
                                        </p:cTn>
                                        <p:tgtEl>
                                          <p:spTgt spid="6"/>
                                        </p:tgtEl>
                                        <p:attrNameLst>
                                          <p:attrName>style.visibility</p:attrName>
                                        </p:attrNameLst>
                                      </p:cBhvr>
                                      <p:to>
                                        <p:strVal val="visible"/>
                                      </p:to>
                                    </p:set>
                                    <p:anim to="" calcmode="lin" valueType="num">
                                      <p:cBhvr>
                                        <p:cTn id="19" dur="700" fill="hold">
                                          <p:stCondLst>
                                            <p:cond delay="0"/>
                                          </p:stCondLst>
                                        </p:cTn>
                                        <p:tgtEl>
                                          <p:spTgt spid="6"/>
                                        </p:tgtEl>
                                        <p:attrNameLst>
                                          <p:attrName>ppt_x</p:attrName>
                                        </p:attrNameLst>
                                      </p:cBhvr>
                                      <p:tavLst>
                                        <p:tav tm="0" fmla="#ppt_x-(-#ppt_w/2*cos(ppt_r/180*pi))*((1.5-1.5*$)^2-(1.5-1.5*$)^3)">
                                          <p:val>
                                            <p:strVal val="0"/>
                                          </p:val>
                                        </p:tav>
                                        <p:tav tm="100000">
                                          <p:val>
                                            <p:strVal val="1"/>
                                          </p:val>
                                        </p:tav>
                                      </p:tavLst>
                                    </p:anim>
                                    <p:anim to="" calcmode="lin" valueType="num">
                                      <p:cBhvr>
                                        <p:cTn id="20" dur="700" fill="hold">
                                          <p:stCondLst>
                                            <p:cond delay="0"/>
                                          </p:stCondLst>
                                        </p:cTn>
                                        <p:tgtEl>
                                          <p:spTgt spid="6"/>
                                        </p:tgtEl>
                                        <p:attrNameLst>
                                          <p:attrName>ppt_y</p:attrName>
                                        </p:attrNameLst>
                                      </p:cBhvr>
                                      <p:tavLst>
                                        <p:tav tm="0" fmla="#ppt_y+(-#ppt_h/2*cos(ppt_r/180*pi))*((1.5-1.5*$)^2-(1.5-1.5*$)^3)">
                                          <p:val>
                                            <p:strVal val="0"/>
                                          </p:val>
                                        </p:tav>
                                        <p:tav tm="100000">
                                          <p:val>
                                            <p:strVal val="1"/>
                                          </p:val>
                                        </p:tav>
                                      </p:tavLst>
                                    </p:anim>
                                    <p:anim to="" calcmode="lin" valueType="num">
                                      <p:cBhvr>
                                        <p:cTn id="21" dur="700" fill="hold">
                                          <p:stCondLst>
                                            <p:cond delay="0"/>
                                          </p:stCondLst>
                                        </p:cTn>
                                        <p:tgtEl>
                                          <p:spTgt spid="6"/>
                                        </p:tgtEl>
                                        <p:attrNameLst>
                                          <p:attrName>ppt_h</p:attrName>
                                        </p:attrNameLst>
                                      </p:cBhvr>
                                      <p:tavLst>
                                        <p:tav tm="0" fmla="#ppt_h-(-#ppt_h)*((1.5-1.5*$)^2-(1.5-1.5*$)^3)">
                                          <p:val>
                                            <p:strVal val="0"/>
                                          </p:val>
                                        </p:tav>
                                        <p:tav tm="100000">
                                          <p:val>
                                            <p:strVal val="1"/>
                                          </p:val>
                                        </p:tav>
                                      </p:tavLst>
                                    </p:anim>
                                    <p:anim to="" calcmode="lin" valueType="num">
                                      <p:cBhvr>
                                        <p:cTn id="22" dur="700" fill="hold">
                                          <p:stCondLst>
                                            <p:cond delay="0"/>
                                          </p:stCondLst>
                                        </p:cTn>
                                        <p:tgtEl>
                                          <p:spTgt spid="6"/>
                                        </p:tgtEl>
                                        <p:attrNameLst>
                                          <p:attrName>ppt_w</p:attrName>
                                        </p:attrNameLst>
                                      </p:cBhvr>
                                      <p:tavLst>
                                        <p:tav tm="0" fmla="#ppt_w-(-#ppt_w)*((1.5-1.5*$)^2-(1.5-1.5*$)^3)">
                                          <p:val>
                                            <p:strVal val="0"/>
                                          </p:val>
                                        </p:tav>
                                        <p:tav tm="100000">
                                          <p:val>
                                            <p:strVal val="1"/>
                                          </p:val>
                                        </p:tav>
                                      </p:tavLst>
                                    </p:anim>
                                  </p:childTnLst>
                                </p:cTn>
                              </p:par>
                              <p:par>
                                <p:cTn id="23" presetID="0" presetClass="entr" presetSubtype="0" fill="hold" grpId="0" nodeType="withEffect">
                                  <p:stCondLst>
                                    <p:cond delay="0"/>
                                  </p:stCondLst>
                                  <p:childTnLst>
                                    <p:set>
                                      <p:cBhvr>
                                        <p:cTn id="24" dur="1" fill="hold">
                                          <p:stCondLst>
                                            <p:cond delay="0"/>
                                          </p:stCondLst>
                                        </p:cTn>
                                        <p:tgtEl>
                                          <p:spTgt spid="7"/>
                                        </p:tgtEl>
                                        <p:attrNameLst>
                                          <p:attrName>style.visibility</p:attrName>
                                        </p:attrNameLst>
                                      </p:cBhvr>
                                      <p:to>
                                        <p:strVal val="visible"/>
                                      </p:to>
                                    </p:set>
                                    <p:anim to="" calcmode="lin" valueType="num">
                                      <p:cBhvr>
                                        <p:cTn id="25" dur="700" fill="hold">
                                          <p:stCondLst>
                                            <p:cond delay="0"/>
                                          </p:stCondLst>
                                        </p:cTn>
                                        <p:tgtEl>
                                          <p:spTgt spid="7"/>
                                        </p:tgtEl>
                                        <p:attrNameLst>
                                          <p:attrName>ppt_x</p:attrName>
                                        </p:attrNameLst>
                                      </p:cBhvr>
                                      <p:tavLst>
                                        <p:tav tm="0" fmla="#ppt_x-(-#ppt_w/2*cos(ppt_r/180*pi))*((1.5-1.5*$)^2-(1.5-1.5*$)^3)">
                                          <p:val>
                                            <p:strVal val="0"/>
                                          </p:val>
                                        </p:tav>
                                        <p:tav tm="100000">
                                          <p:val>
                                            <p:strVal val="1"/>
                                          </p:val>
                                        </p:tav>
                                      </p:tavLst>
                                    </p:anim>
                                    <p:anim to="" calcmode="lin" valueType="num">
                                      <p:cBhvr>
                                        <p:cTn id="26" dur="700" fill="hold">
                                          <p:stCondLst>
                                            <p:cond delay="0"/>
                                          </p:stCondLst>
                                        </p:cTn>
                                        <p:tgtEl>
                                          <p:spTgt spid="7"/>
                                        </p:tgtEl>
                                        <p:attrNameLst>
                                          <p:attrName>ppt_y</p:attrName>
                                        </p:attrNameLst>
                                      </p:cBhvr>
                                      <p:tavLst>
                                        <p:tav tm="0" fmla="#ppt_y+(-#ppt_h/2*cos(ppt_r/180*pi))*((1.5-1.5*$)^2-(1.5-1.5*$)^3)">
                                          <p:val>
                                            <p:strVal val="0"/>
                                          </p:val>
                                        </p:tav>
                                        <p:tav tm="100000">
                                          <p:val>
                                            <p:strVal val="1"/>
                                          </p:val>
                                        </p:tav>
                                      </p:tavLst>
                                    </p:anim>
                                    <p:anim to="" calcmode="lin" valueType="num">
                                      <p:cBhvr>
                                        <p:cTn id="27" dur="700" fill="hold">
                                          <p:stCondLst>
                                            <p:cond delay="0"/>
                                          </p:stCondLst>
                                        </p:cTn>
                                        <p:tgtEl>
                                          <p:spTgt spid="7"/>
                                        </p:tgtEl>
                                        <p:attrNameLst>
                                          <p:attrName>ppt_h</p:attrName>
                                        </p:attrNameLst>
                                      </p:cBhvr>
                                      <p:tavLst>
                                        <p:tav tm="0" fmla="#ppt_h-(-#ppt_h)*((1.5-1.5*$)^2-(1.5-1.5*$)^3)">
                                          <p:val>
                                            <p:strVal val="0"/>
                                          </p:val>
                                        </p:tav>
                                        <p:tav tm="100000">
                                          <p:val>
                                            <p:strVal val="1"/>
                                          </p:val>
                                        </p:tav>
                                      </p:tavLst>
                                    </p:anim>
                                    <p:anim to="" calcmode="lin" valueType="num">
                                      <p:cBhvr>
                                        <p:cTn id="28" dur="700" fill="hold">
                                          <p:stCondLst>
                                            <p:cond delay="0"/>
                                          </p:stCondLst>
                                        </p:cTn>
                                        <p:tgtEl>
                                          <p:spTgt spid="7"/>
                                        </p:tgtEl>
                                        <p:attrNameLst>
                                          <p:attrName>ppt_w</p:attrName>
                                        </p:attrNameLst>
                                      </p:cBhvr>
                                      <p:tavLst>
                                        <p:tav tm="0" fmla="#ppt_w-(-#ppt_w)*((1.5-1.5*$)^2-(1.5-1.5*$)^3)">
                                          <p:val>
                                            <p:strVal val="0"/>
                                          </p:val>
                                        </p:tav>
                                        <p:tav tm="100000">
                                          <p:val>
                                            <p:strVal val="1"/>
                                          </p:val>
                                        </p:tav>
                                      </p:tavLst>
                                    </p:anim>
                                  </p:childTnLst>
                                </p:cTn>
                              </p:par>
                              <p:par>
                                <p:cTn id="29" presetID="0" presetClass="entr" presetSubtype="0" fill="hold" grpId="0" nodeType="withEffect">
                                  <p:stCondLst>
                                    <p:cond delay="0"/>
                                  </p:stCondLst>
                                  <p:childTnLst>
                                    <p:set>
                                      <p:cBhvr>
                                        <p:cTn id="30" dur="1" fill="hold">
                                          <p:stCondLst>
                                            <p:cond delay="0"/>
                                          </p:stCondLst>
                                        </p:cTn>
                                        <p:tgtEl>
                                          <p:spTgt spid="10"/>
                                        </p:tgtEl>
                                        <p:attrNameLst>
                                          <p:attrName>style.visibility</p:attrName>
                                        </p:attrNameLst>
                                      </p:cBhvr>
                                      <p:to>
                                        <p:strVal val="visible"/>
                                      </p:to>
                                    </p:set>
                                    <p:anim to="" calcmode="lin" valueType="num">
                                      <p:cBhvr>
                                        <p:cTn id="31" dur="700" fill="hold">
                                          <p:stCondLst>
                                            <p:cond delay="0"/>
                                          </p:stCondLst>
                                        </p:cTn>
                                        <p:tgtEl>
                                          <p:spTgt spid="10"/>
                                        </p:tgtEl>
                                        <p:attrNameLst>
                                          <p:attrName>ppt_x</p:attrName>
                                        </p:attrNameLst>
                                      </p:cBhvr>
                                      <p:tavLst>
                                        <p:tav tm="0" fmla="#ppt_x-(-#ppt_w/2*cos(ppt_r/180*pi))*((1.5-1.5*$)^2-(1.5-1.5*$)^3)">
                                          <p:val>
                                            <p:strVal val="0"/>
                                          </p:val>
                                        </p:tav>
                                        <p:tav tm="100000">
                                          <p:val>
                                            <p:strVal val="1"/>
                                          </p:val>
                                        </p:tav>
                                      </p:tavLst>
                                    </p:anim>
                                    <p:anim to="" calcmode="lin" valueType="num">
                                      <p:cBhvr>
                                        <p:cTn id="32" dur="700" fill="hold">
                                          <p:stCondLst>
                                            <p:cond delay="0"/>
                                          </p:stCondLst>
                                        </p:cTn>
                                        <p:tgtEl>
                                          <p:spTgt spid="10"/>
                                        </p:tgtEl>
                                        <p:attrNameLst>
                                          <p:attrName>ppt_y</p:attrName>
                                        </p:attrNameLst>
                                      </p:cBhvr>
                                      <p:tavLst>
                                        <p:tav tm="0" fmla="#ppt_y+(-#ppt_h/2*cos(ppt_r/180*pi))*((1.5-1.5*$)^2-(1.5-1.5*$)^3)">
                                          <p:val>
                                            <p:strVal val="0"/>
                                          </p:val>
                                        </p:tav>
                                        <p:tav tm="100000">
                                          <p:val>
                                            <p:strVal val="1"/>
                                          </p:val>
                                        </p:tav>
                                      </p:tavLst>
                                    </p:anim>
                                    <p:anim to="" calcmode="lin" valueType="num">
                                      <p:cBhvr>
                                        <p:cTn id="33" dur="700" fill="hold">
                                          <p:stCondLst>
                                            <p:cond delay="0"/>
                                          </p:stCondLst>
                                        </p:cTn>
                                        <p:tgtEl>
                                          <p:spTgt spid="10"/>
                                        </p:tgtEl>
                                        <p:attrNameLst>
                                          <p:attrName>ppt_h</p:attrName>
                                        </p:attrNameLst>
                                      </p:cBhvr>
                                      <p:tavLst>
                                        <p:tav tm="0" fmla="#ppt_h-(-#ppt_h)*((1.5-1.5*$)^2-(1.5-1.5*$)^3)">
                                          <p:val>
                                            <p:strVal val="0"/>
                                          </p:val>
                                        </p:tav>
                                        <p:tav tm="100000">
                                          <p:val>
                                            <p:strVal val="1"/>
                                          </p:val>
                                        </p:tav>
                                      </p:tavLst>
                                    </p:anim>
                                    <p:anim to="" calcmode="lin" valueType="num">
                                      <p:cBhvr>
                                        <p:cTn id="34" dur="700" fill="hold">
                                          <p:stCondLst>
                                            <p:cond delay="0"/>
                                          </p:stCondLst>
                                        </p:cTn>
                                        <p:tgtEl>
                                          <p:spTgt spid="10"/>
                                        </p:tgtEl>
                                        <p:attrNameLst>
                                          <p:attrName>ppt_w</p:attrName>
                                        </p:attrNameLst>
                                      </p:cBhvr>
                                      <p:tavLst>
                                        <p:tav tm="0" fmla="#ppt_w-(-#ppt_w)*((1.5-1.5*$)^2-(1.5-1.5*$)^3)">
                                          <p:val>
                                            <p:strVal val="0"/>
                                          </p:val>
                                        </p:tav>
                                        <p:tav tm="100000">
                                          <p:val>
                                            <p:strVal val="1"/>
                                          </p:val>
                                        </p:tav>
                                      </p:tavLst>
                                    </p:anim>
                                  </p:childTnLst>
                                </p:cTn>
                              </p:par>
                              <p:par>
                                <p:cTn id="35" presetID="0" presetClass="entr" presetSubtype="0" fill="hold" grpId="0" nodeType="withEffect">
                                  <p:stCondLst>
                                    <p:cond delay="0"/>
                                  </p:stCondLst>
                                  <p:iterate type="lt">
                                    <p:tmPct val="10000"/>
                                  </p:iterate>
                                  <p:childTnLst>
                                    <p:set>
                                      <p:cBhvr>
                                        <p:cTn id="36" dur="1" fill="hold">
                                          <p:stCondLst>
                                            <p:cond delay="0"/>
                                          </p:stCondLst>
                                        </p:cTn>
                                        <p:tgtEl>
                                          <p:spTgt spid="11"/>
                                        </p:tgtEl>
                                        <p:attrNameLst>
                                          <p:attrName>style.visibility</p:attrName>
                                        </p:attrNameLst>
                                      </p:cBhvr>
                                      <p:to>
                                        <p:strVal val="visible"/>
                                      </p:to>
                                    </p:set>
                                    <p:anim to="" calcmode="lin" valueType="num">
                                      <p:cBhvr>
                                        <p:cTn id="37" dur="700" fill="hold">
                                          <p:stCondLst>
                                            <p:cond delay="0"/>
                                          </p:stCondLst>
                                        </p:cTn>
                                        <p:tgtEl>
                                          <p:spTgt spid="11"/>
                                        </p:tgtEl>
                                        <p:attrNameLst>
                                          <p:attrName>ppt_x</p:attrName>
                                        </p:attrNameLst>
                                      </p:cBhvr>
                                      <p:tavLst>
                                        <p:tav tm="0" fmla="#ppt_x-(-#ppt_w/2*cos(ppt_r/180*pi))*((1.5-1.5*$)^2-(1.5-1.5*$)^3)">
                                          <p:val>
                                            <p:strVal val="0"/>
                                          </p:val>
                                        </p:tav>
                                        <p:tav tm="100000">
                                          <p:val>
                                            <p:strVal val="1"/>
                                          </p:val>
                                        </p:tav>
                                      </p:tavLst>
                                    </p:anim>
                                    <p:anim to="" calcmode="lin" valueType="num">
                                      <p:cBhvr>
                                        <p:cTn id="38" dur="700" fill="hold">
                                          <p:stCondLst>
                                            <p:cond delay="0"/>
                                          </p:stCondLst>
                                        </p:cTn>
                                        <p:tgtEl>
                                          <p:spTgt spid="11"/>
                                        </p:tgtEl>
                                        <p:attrNameLst>
                                          <p:attrName>ppt_y</p:attrName>
                                        </p:attrNameLst>
                                      </p:cBhvr>
                                      <p:tavLst>
                                        <p:tav tm="0" fmla="#ppt_y+(-#ppt_h/2*cos(ppt_r/180*pi))*((1.5-1.5*$)^2-(1.5-1.5*$)^3)">
                                          <p:val>
                                            <p:strVal val="0"/>
                                          </p:val>
                                        </p:tav>
                                        <p:tav tm="100000">
                                          <p:val>
                                            <p:strVal val="1"/>
                                          </p:val>
                                        </p:tav>
                                      </p:tavLst>
                                    </p:anim>
                                    <p:anim to="" calcmode="lin" valueType="num">
                                      <p:cBhvr>
                                        <p:cTn id="39" dur="700" fill="hold">
                                          <p:stCondLst>
                                            <p:cond delay="0"/>
                                          </p:stCondLst>
                                        </p:cTn>
                                        <p:tgtEl>
                                          <p:spTgt spid="11"/>
                                        </p:tgtEl>
                                        <p:attrNameLst>
                                          <p:attrName>ppt_h</p:attrName>
                                        </p:attrNameLst>
                                      </p:cBhvr>
                                      <p:tavLst>
                                        <p:tav tm="0" fmla="#ppt_h-(-#ppt_h)*((1.5-1.5*$)^2-(1.5-1.5*$)^3)">
                                          <p:val>
                                            <p:strVal val="0"/>
                                          </p:val>
                                        </p:tav>
                                        <p:tav tm="100000">
                                          <p:val>
                                            <p:strVal val="1"/>
                                          </p:val>
                                        </p:tav>
                                      </p:tavLst>
                                    </p:anim>
                                    <p:anim to="" calcmode="lin" valueType="num">
                                      <p:cBhvr>
                                        <p:cTn id="40" dur="700" fill="hold">
                                          <p:stCondLst>
                                            <p:cond delay="0"/>
                                          </p:stCondLst>
                                        </p:cTn>
                                        <p:tgtEl>
                                          <p:spTgt spid="11"/>
                                        </p:tgtEl>
                                        <p:attrNameLst>
                                          <p:attrName>ppt_w</p:attrName>
                                        </p:attrNameLst>
                                      </p:cBhvr>
                                      <p:tavLst>
                                        <p:tav tm="0" fmla="#ppt_w-(-#ppt_w)*((1.5-1.5*$)^2-(1.5-1.5*$)^3)">
                                          <p:val>
                                            <p:strVal val="0"/>
                                          </p:val>
                                        </p:tav>
                                        <p:tav tm="100000">
                                          <p:val>
                                            <p:strVal val="1"/>
                                          </p:val>
                                        </p:tav>
                                      </p:tavLst>
                                    </p:anim>
                                  </p:childTnLst>
                                </p:cTn>
                              </p:par>
                              <p:par>
                                <p:cTn id="41" presetID="0" presetClass="entr" presetSubtype="0" fill="hold" nodeType="withEffect">
                                  <p:stCondLst>
                                    <p:cond delay="0"/>
                                  </p:stCondLst>
                                  <p:iterate type="lt">
                                    <p:tmPct val="10000"/>
                                  </p:iterate>
                                  <p:childTnLst>
                                    <p:set>
                                      <p:cBhvr>
                                        <p:cTn id="42" dur="1" fill="hold">
                                          <p:stCondLst>
                                            <p:cond delay="0"/>
                                          </p:stCondLst>
                                        </p:cTn>
                                        <p:tgtEl>
                                          <p:spTgt spid="12"/>
                                        </p:tgtEl>
                                        <p:attrNameLst>
                                          <p:attrName>style.visibility</p:attrName>
                                        </p:attrNameLst>
                                      </p:cBhvr>
                                      <p:to>
                                        <p:strVal val="visible"/>
                                      </p:to>
                                    </p:set>
                                    <p:anim to="" calcmode="lin" valueType="num">
                                      <p:cBhvr>
                                        <p:cTn id="43" dur="700" fill="hold">
                                          <p:stCondLst>
                                            <p:cond delay="0"/>
                                          </p:stCondLst>
                                        </p:cTn>
                                        <p:tgtEl>
                                          <p:spTgt spid="12"/>
                                        </p:tgtEl>
                                        <p:attrNameLst>
                                          <p:attrName>ppt_x</p:attrName>
                                        </p:attrNameLst>
                                      </p:cBhvr>
                                      <p:tavLst>
                                        <p:tav tm="0" fmla="#ppt_x-(-#ppt_w/2*cos(ppt_r/180*pi))*((1.5-1.5*$)^2-(1.5-1.5*$)^3)">
                                          <p:val>
                                            <p:strVal val="0"/>
                                          </p:val>
                                        </p:tav>
                                        <p:tav tm="100000">
                                          <p:val>
                                            <p:strVal val="1"/>
                                          </p:val>
                                        </p:tav>
                                      </p:tavLst>
                                    </p:anim>
                                    <p:anim to="" calcmode="lin" valueType="num">
                                      <p:cBhvr>
                                        <p:cTn id="44" dur="700" fill="hold">
                                          <p:stCondLst>
                                            <p:cond delay="0"/>
                                          </p:stCondLst>
                                        </p:cTn>
                                        <p:tgtEl>
                                          <p:spTgt spid="12"/>
                                        </p:tgtEl>
                                        <p:attrNameLst>
                                          <p:attrName>ppt_y</p:attrName>
                                        </p:attrNameLst>
                                      </p:cBhvr>
                                      <p:tavLst>
                                        <p:tav tm="0" fmla="#ppt_y+(-#ppt_h/2*cos(ppt_r/180*pi))*((1.5-1.5*$)^2-(1.5-1.5*$)^3)">
                                          <p:val>
                                            <p:strVal val="0"/>
                                          </p:val>
                                        </p:tav>
                                        <p:tav tm="100000">
                                          <p:val>
                                            <p:strVal val="1"/>
                                          </p:val>
                                        </p:tav>
                                      </p:tavLst>
                                    </p:anim>
                                    <p:anim to="" calcmode="lin" valueType="num">
                                      <p:cBhvr>
                                        <p:cTn id="45" dur="700" fill="hold">
                                          <p:stCondLst>
                                            <p:cond delay="0"/>
                                          </p:stCondLst>
                                        </p:cTn>
                                        <p:tgtEl>
                                          <p:spTgt spid="12"/>
                                        </p:tgtEl>
                                        <p:attrNameLst>
                                          <p:attrName>ppt_h</p:attrName>
                                        </p:attrNameLst>
                                      </p:cBhvr>
                                      <p:tavLst>
                                        <p:tav tm="0" fmla="#ppt_h-(-#ppt_h)*((1.5-1.5*$)^2-(1.5-1.5*$)^3)">
                                          <p:val>
                                            <p:strVal val="0"/>
                                          </p:val>
                                        </p:tav>
                                        <p:tav tm="100000">
                                          <p:val>
                                            <p:strVal val="1"/>
                                          </p:val>
                                        </p:tav>
                                      </p:tavLst>
                                    </p:anim>
                                    <p:anim to="" calcmode="lin" valueType="num">
                                      <p:cBhvr>
                                        <p:cTn id="46" dur="700" fill="hold">
                                          <p:stCondLst>
                                            <p:cond delay="0"/>
                                          </p:stCondLst>
                                        </p:cTn>
                                        <p:tgtEl>
                                          <p:spTgt spid="12"/>
                                        </p:tgtEl>
                                        <p:attrNameLst>
                                          <p:attrName>ppt_w</p:attrName>
                                        </p:attrNameLst>
                                      </p:cBhvr>
                                      <p:tavLst>
                                        <p:tav tm="0" fmla="#ppt_w-(-#ppt_w)*((1.5-1.5*$)^2-(1.5-1.5*$)^3)">
                                          <p:val>
                                            <p:strVal val="0"/>
                                          </p:val>
                                        </p:tav>
                                        <p:tav tm="100000">
                                          <p:val>
                                            <p:strVal val="1"/>
                                          </p:val>
                                        </p:tav>
                                      </p:tavLst>
                                    </p:anim>
                                  </p:childTnLst>
                                </p:cTn>
                              </p:par>
                              <p:par>
                                <p:cTn id="47" presetID="0" presetClass="entr" presetSubtype="0" fill="hold" grpId="0" nodeType="withEffect">
                                  <p:stCondLst>
                                    <p:cond delay="0"/>
                                  </p:stCondLst>
                                  <p:childTnLst>
                                    <p:set>
                                      <p:cBhvr>
                                        <p:cTn id="48" dur="1" fill="hold">
                                          <p:stCondLst>
                                            <p:cond delay="0"/>
                                          </p:stCondLst>
                                        </p:cTn>
                                        <p:tgtEl>
                                          <p:spTgt spid="13"/>
                                        </p:tgtEl>
                                        <p:attrNameLst>
                                          <p:attrName>style.visibility</p:attrName>
                                        </p:attrNameLst>
                                      </p:cBhvr>
                                      <p:to>
                                        <p:strVal val="visible"/>
                                      </p:to>
                                    </p:set>
                                    <p:anim to="" calcmode="lin" valueType="num">
                                      <p:cBhvr>
                                        <p:cTn id="49" dur="700" fill="hold">
                                          <p:stCondLst>
                                            <p:cond delay="0"/>
                                          </p:stCondLst>
                                        </p:cTn>
                                        <p:tgtEl>
                                          <p:spTgt spid="13"/>
                                        </p:tgtEl>
                                        <p:attrNameLst>
                                          <p:attrName>ppt_x</p:attrName>
                                        </p:attrNameLst>
                                      </p:cBhvr>
                                      <p:tavLst>
                                        <p:tav tm="0" fmla="#ppt_x-(-#ppt_w/2*cos(ppt_r/180*pi))*((1.5-1.5*$)^2-(1.5-1.5*$)^3)">
                                          <p:val>
                                            <p:strVal val="0"/>
                                          </p:val>
                                        </p:tav>
                                        <p:tav tm="100000">
                                          <p:val>
                                            <p:strVal val="1"/>
                                          </p:val>
                                        </p:tav>
                                      </p:tavLst>
                                    </p:anim>
                                    <p:anim to="" calcmode="lin" valueType="num">
                                      <p:cBhvr>
                                        <p:cTn id="50" dur="700" fill="hold">
                                          <p:stCondLst>
                                            <p:cond delay="0"/>
                                          </p:stCondLst>
                                        </p:cTn>
                                        <p:tgtEl>
                                          <p:spTgt spid="13"/>
                                        </p:tgtEl>
                                        <p:attrNameLst>
                                          <p:attrName>ppt_y</p:attrName>
                                        </p:attrNameLst>
                                      </p:cBhvr>
                                      <p:tavLst>
                                        <p:tav tm="0" fmla="#ppt_y+(-#ppt_h/2*cos(ppt_r/180*pi))*((1.5-1.5*$)^2-(1.5-1.5*$)^3)">
                                          <p:val>
                                            <p:strVal val="0"/>
                                          </p:val>
                                        </p:tav>
                                        <p:tav tm="100000">
                                          <p:val>
                                            <p:strVal val="1"/>
                                          </p:val>
                                        </p:tav>
                                      </p:tavLst>
                                    </p:anim>
                                    <p:anim to="" calcmode="lin" valueType="num">
                                      <p:cBhvr>
                                        <p:cTn id="51" dur="700" fill="hold">
                                          <p:stCondLst>
                                            <p:cond delay="0"/>
                                          </p:stCondLst>
                                        </p:cTn>
                                        <p:tgtEl>
                                          <p:spTgt spid="13"/>
                                        </p:tgtEl>
                                        <p:attrNameLst>
                                          <p:attrName>ppt_h</p:attrName>
                                        </p:attrNameLst>
                                      </p:cBhvr>
                                      <p:tavLst>
                                        <p:tav tm="0" fmla="#ppt_h-(-#ppt_h)*((1.5-1.5*$)^2-(1.5-1.5*$)^3)">
                                          <p:val>
                                            <p:strVal val="0"/>
                                          </p:val>
                                        </p:tav>
                                        <p:tav tm="100000">
                                          <p:val>
                                            <p:strVal val="1"/>
                                          </p:val>
                                        </p:tav>
                                      </p:tavLst>
                                    </p:anim>
                                    <p:anim to="" calcmode="lin" valueType="num">
                                      <p:cBhvr>
                                        <p:cTn id="52" dur="700" fill="hold">
                                          <p:stCondLst>
                                            <p:cond delay="0"/>
                                          </p:stCondLst>
                                        </p:cTn>
                                        <p:tgtEl>
                                          <p:spTgt spid="13"/>
                                        </p:tgtEl>
                                        <p:attrNameLst>
                                          <p:attrName>ppt_w</p:attrName>
                                        </p:attrNameLst>
                                      </p:cBhvr>
                                      <p:tavLst>
                                        <p:tav tm="0" fmla="#ppt_w-(-#ppt_w)*((1.5-1.5*$)^2-(1.5-1.5*$)^3)">
                                          <p:val>
                                            <p:strVal val="0"/>
                                          </p:val>
                                        </p:tav>
                                        <p:tav tm="100000">
                                          <p:val>
                                            <p:strVal val="1"/>
                                          </p:val>
                                        </p:tav>
                                      </p:tavLst>
                                    </p:anim>
                                  </p:childTnLst>
                                </p:cTn>
                              </p:par>
                              <p:par>
                                <p:cTn id="53" presetID="0" presetClass="entr" presetSubtype="0" fill="hold" grpId="0" nodeType="withEffect">
                                  <p:stCondLst>
                                    <p:cond delay="0"/>
                                  </p:stCondLst>
                                  <p:iterate type="lt">
                                    <p:tmPct val="10000"/>
                                  </p:iterate>
                                  <p:childTnLst>
                                    <p:set>
                                      <p:cBhvr>
                                        <p:cTn id="54" dur="1" fill="hold">
                                          <p:stCondLst>
                                            <p:cond delay="0"/>
                                          </p:stCondLst>
                                        </p:cTn>
                                        <p:tgtEl>
                                          <p:spTgt spid="14"/>
                                        </p:tgtEl>
                                        <p:attrNameLst>
                                          <p:attrName>style.visibility</p:attrName>
                                        </p:attrNameLst>
                                      </p:cBhvr>
                                      <p:to>
                                        <p:strVal val="visible"/>
                                      </p:to>
                                    </p:set>
                                    <p:anim to="" calcmode="lin" valueType="num">
                                      <p:cBhvr>
                                        <p:cTn id="55" dur="700" fill="hold">
                                          <p:stCondLst>
                                            <p:cond delay="0"/>
                                          </p:stCondLst>
                                        </p:cTn>
                                        <p:tgtEl>
                                          <p:spTgt spid="14"/>
                                        </p:tgtEl>
                                        <p:attrNameLst>
                                          <p:attrName>ppt_x</p:attrName>
                                        </p:attrNameLst>
                                      </p:cBhvr>
                                      <p:tavLst>
                                        <p:tav tm="0" fmla="#ppt_x-(-#ppt_w/2*cos(ppt_r/180*pi))*((1.5-1.5*$)^2-(1.5-1.5*$)^3)">
                                          <p:val>
                                            <p:strVal val="0"/>
                                          </p:val>
                                        </p:tav>
                                        <p:tav tm="100000">
                                          <p:val>
                                            <p:strVal val="1"/>
                                          </p:val>
                                        </p:tav>
                                      </p:tavLst>
                                    </p:anim>
                                    <p:anim to="" calcmode="lin" valueType="num">
                                      <p:cBhvr>
                                        <p:cTn id="56" dur="700" fill="hold">
                                          <p:stCondLst>
                                            <p:cond delay="0"/>
                                          </p:stCondLst>
                                        </p:cTn>
                                        <p:tgtEl>
                                          <p:spTgt spid="14"/>
                                        </p:tgtEl>
                                        <p:attrNameLst>
                                          <p:attrName>ppt_y</p:attrName>
                                        </p:attrNameLst>
                                      </p:cBhvr>
                                      <p:tavLst>
                                        <p:tav tm="0" fmla="#ppt_y+(-#ppt_h/2*cos(ppt_r/180*pi))*((1.5-1.5*$)^2-(1.5-1.5*$)^3)">
                                          <p:val>
                                            <p:strVal val="0"/>
                                          </p:val>
                                        </p:tav>
                                        <p:tav tm="100000">
                                          <p:val>
                                            <p:strVal val="1"/>
                                          </p:val>
                                        </p:tav>
                                      </p:tavLst>
                                    </p:anim>
                                    <p:anim to="" calcmode="lin" valueType="num">
                                      <p:cBhvr>
                                        <p:cTn id="57" dur="700" fill="hold">
                                          <p:stCondLst>
                                            <p:cond delay="0"/>
                                          </p:stCondLst>
                                        </p:cTn>
                                        <p:tgtEl>
                                          <p:spTgt spid="14"/>
                                        </p:tgtEl>
                                        <p:attrNameLst>
                                          <p:attrName>ppt_h</p:attrName>
                                        </p:attrNameLst>
                                      </p:cBhvr>
                                      <p:tavLst>
                                        <p:tav tm="0" fmla="#ppt_h-(-#ppt_h)*((1.5-1.5*$)^2-(1.5-1.5*$)^3)">
                                          <p:val>
                                            <p:strVal val="0"/>
                                          </p:val>
                                        </p:tav>
                                        <p:tav tm="100000">
                                          <p:val>
                                            <p:strVal val="1"/>
                                          </p:val>
                                        </p:tav>
                                      </p:tavLst>
                                    </p:anim>
                                    <p:anim to="" calcmode="lin" valueType="num">
                                      <p:cBhvr>
                                        <p:cTn id="58" dur="700" fill="hold">
                                          <p:stCondLst>
                                            <p:cond delay="0"/>
                                          </p:stCondLst>
                                        </p:cTn>
                                        <p:tgtEl>
                                          <p:spTgt spid="14"/>
                                        </p:tgtEl>
                                        <p:attrNameLst>
                                          <p:attrName>ppt_w</p:attrName>
                                        </p:attrNameLst>
                                      </p:cBhvr>
                                      <p:tavLst>
                                        <p:tav tm="0" fmla="#ppt_w-(-#ppt_w)*((1.5-1.5*$)^2-(1.5-1.5*$)^3)">
                                          <p:val>
                                            <p:strVal val="0"/>
                                          </p:val>
                                        </p:tav>
                                        <p:tav tm="100000">
                                          <p:val>
                                            <p:strVal val="1"/>
                                          </p:val>
                                        </p:tav>
                                      </p:tavLst>
                                    </p:anim>
                                  </p:childTnLst>
                                </p:cTn>
                              </p:par>
                              <p:par>
                                <p:cTn id="59" presetID="0" presetClass="entr" presetSubtype="0" fill="hold" nodeType="withEffect">
                                  <p:stCondLst>
                                    <p:cond delay="0"/>
                                  </p:stCondLst>
                                  <p:iterate type="lt">
                                    <p:tmPct val="10000"/>
                                  </p:iterate>
                                  <p:childTnLst>
                                    <p:set>
                                      <p:cBhvr>
                                        <p:cTn id="60" dur="1" fill="hold">
                                          <p:stCondLst>
                                            <p:cond delay="0"/>
                                          </p:stCondLst>
                                        </p:cTn>
                                        <p:tgtEl>
                                          <p:spTgt spid="15"/>
                                        </p:tgtEl>
                                        <p:attrNameLst>
                                          <p:attrName>style.visibility</p:attrName>
                                        </p:attrNameLst>
                                      </p:cBhvr>
                                      <p:to>
                                        <p:strVal val="visible"/>
                                      </p:to>
                                    </p:set>
                                    <p:anim to="" calcmode="lin" valueType="num">
                                      <p:cBhvr>
                                        <p:cTn id="61" dur="700" fill="hold">
                                          <p:stCondLst>
                                            <p:cond delay="0"/>
                                          </p:stCondLst>
                                        </p:cTn>
                                        <p:tgtEl>
                                          <p:spTgt spid="15"/>
                                        </p:tgtEl>
                                        <p:attrNameLst>
                                          <p:attrName>ppt_x</p:attrName>
                                        </p:attrNameLst>
                                      </p:cBhvr>
                                      <p:tavLst>
                                        <p:tav tm="0" fmla="#ppt_x-(-#ppt_w/2*cos(ppt_r/180*pi))*((1.5-1.5*$)^2-(1.5-1.5*$)^3)">
                                          <p:val>
                                            <p:strVal val="0"/>
                                          </p:val>
                                        </p:tav>
                                        <p:tav tm="100000">
                                          <p:val>
                                            <p:strVal val="1"/>
                                          </p:val>
                                        </p:tav>
                                      </p:tavLst>
                                    </p:anim>
                                    <p:anim to="" calcmode="lin" valueType="num">
                                      <p:cBhvr>
                                        <p:cTn id="62" dur="700" fill="hold">
                                          <p:stCondLst>
                                            <p:cond delay="0"/>
                                          </p:stCondLst>
                                        </p:cTn>
                                        <p:tgtEl>
                                          <p:spTgt spid="15"/>
                                        </p:tgtEl>
                                        <p:attrNameLst>
                                          <p:attrName>ppt_y</p:attrName>
                                        </p:attrNameLst>
                                      </p:cBhvr>
                                      <p:tavLst>
                                        <p:tav tm="0" fmla="#ppt_y+(-#ppt_h/2*cos(ppt_r/180*pi))*((1.5-1.5*$)^2-(1.5-1.5*$)^3)">
                                          <p:val>
                                            <p:strVal val="0"/>
                                          </p:val>
                                        </p:tav>
                                        <p:tav tm="100000">
                                          <p:val>
                                            <p:strVal val="1"/>
                                          </p:val>
                                        </p:tav>
                                      </p:tavLst>
                                    </p:anim>
                                    <p:anim to="" calcmode="lin" valueType="num">
                                      <p:cBhvr>
                                        <p:cTn id="63" dur="700" fill="hold">
                                          <p:stCondLst>
                                            <p:cond delay="0"/>
                                          </p:stCondLst>
                                        </p:cTn>
                                        <p:tgtEl>
                                          <p:spTgt spid="15"/>
                                        </p:tgtEl>
                                        <p:attrNameLst>
                                          <p:attrName>ppt_h</p:attrName>
                                        </p:attrNameLst>
                                      </p:cBhvr>
                                      <p:tavLst>
                                        <p:tav tm="0" fmla="#ppt_h-(-#ppt_h)*((1.5-1.5*$)^2-(1.5-1.5*$)^3)">
                                          <p:val>
                                            <p:strVal val="0"/>
                                          </p:val>
                                        </p:tav>
                                        <p:tav tm="100000">
                                          <p:val>
                                            <p:strVal val="1"/>
                                          </p:val>
                                        </p:tav>
                                      </p:tavLst>
                                    </p:anim>
                                    <p:anim to="" calcmode="lin" valueType="num">
                                      <p:cBhvr>
                                        <p:cTn id="64" dur="700" fill="hold">
                                          <p:stCondLst>
                                            <p:cond delay="0"/>
                                          </p:stCondLst>
                                        </p:cTn>
                                        <p:tgtEl>
                                          <p:spTgt spid="15"/>
                                        </p:tgtEl>
                                        <p:attrNameLst>
                                          <p:attrName>ppt_w</p:attrName>
                                        </p:attrNameLst>
                                      </p:cBhvr>
                                      <p:tavLst>
                                        <p:tav tm="0" fmla="#ppt_w-(-#ppt_w)*((1.5-1.5*$)^2-(1.5-1.5*$)^3)">
                                          <p:val>
                                            <p:strVal val="0"/>
                                          </p:val>
                                        </p:tav>
                                        <p:tav tm="100000">
                                          <p:val>
                                            <p:strVal val="1"/>
                                          </p:val>
                                        </p:tav>
                                      </p:tavLst>
                                    </p:anim>
                                  </p:childTnLst>
                                </p:cTn>
                              </p:par>
                              <p:par>
                                <p:cTn id="65" presetID="0" presetClass="entr" presetSubtype="0" fill="hold" grpId="0" nodeType="withEffect">
                                  <p:stCondLst>
                                    <p:cond delay="0"/>
                                  </p:stCondLst>
                                  <p:iterate type="lt">
                                    <p:tmPct val="10000"/>
                                  </p:iterate>
                                  <p:childTnLst>
                                    <p:set>
                                      <p:cBhvr>
                                        <p:cTn id="66" dur="1" fill="hold">
                                          <p:stCondLst>
                                            <p:cond delay="0"/>
                                          </p:stCondLst>
                                        </p:cTn>
                                        <p:tgtEl>
                                          <p:spTgt spid="16"/>
                                        </p:tgtEl>
                                        <p:attrNameLst>
                                          <p:attrName>style.visibility</p:attrName>
                                        </p:attrNameLst>
                                      </p:cBhvr>
                                      <p:to>
                                        <p:strVal val="visible"/>
                                      </p:to>
                                    </p:set>
                                    <p:anim to="" calcmode="lin" valueType="num">
                                      <p:cBhvr>
                                        <p:cTn id="67" dur="700" fill="hold">
                                          <p:stCondLst>
                                            <p:cond delay="0"/>
                                          </p:stCondLst>
                                        </p:cTn>
                                        <p:tgtEl>
                                          <p:spTgt spid="16"/>
                                        </p:tgtEl>
                                        <p:attrNameLst>
                                          <p:attrName>ppt_x</p:attrName>
                                        </p:attrNameLst>
                                      </p:cBhvr>
                                      <p:tavLst>
                                        <p:tav tm="0" fmla="#ppt_x-(-#ppt_w/2*cos(ppt_r/180*pi))*((1.5-1.5*$)^2-(1.5-1.5*$)^3)">
                                          <p:val>
                                            <p:strVal val="0"/>
                                          </p:val>
                                        </p:tav>
                                        <p:tav tm="100000">
                                          <p:val>
                                            <p:strVal val="1"/>
                                          </p:val>
                                        </p:tav>
                                      </p:tavLst>
                                    </p:anim>
                                    <p:anim to="" calcmode="lin" valueType="num">
                                      <p:cBhvr>
                                        <p:cTn id="68" dur="700" fill="hold">
                                          <p:stCondLst>
                                            <p:cond delay="0"/>
                                          </p:stCondLst>
                                        </p:cTn>
                                        <p:tgtEl>
                                          <p:spTgt spid="16"/>
                                        </p:tgtEl>
                                        <p:attrNameLst>
                                          <p:attrName>ppt_y</p:attrName>
                                        </p:attrNameLst>
                                      </p:cBhvr>
                                      <p:tavLst>
                                        <p:tav tm="0" fmla="#ppt_y+(-#ppt_h/2*cos(ppt_r/180*pi))*((1.5-1.5*$)^2-(1.5-1.5*$)^3)">
                                          <p:val>
                                            <p:strVal val="0"/>
                                          </p:val>
                                        </p:tav>
                                        <p:tav tm="100000">
                                          <p:val>
                                            <p:strVal val="1"/>
                                          </p:val>
                                        </p:tav>
                                      </p:tavLst>
                                    </p:anim>
                                    <p:anim to="" calcmode="lin" valueType="num">
                                      <p:cBhvr>
                                        <p:cTn id="69" dur="700" fill="hold">
                                          <p:stCondLst>
                                            <p:cond delay="0"/>
                                          </p:stCondLst>
                                        </p:cTn>
                                        <p:tgtEl>
                                          <p:spTgt spid="16"/>
                                        </p:tgtEl>
                                        <p:attrNameLst>
                                          <p:attrName>ppt_h</p:attrName>
                                        </p:attrNameLst>
                                      </p:cBhvr>
                                      <p:tavLst>
                                        <p:tav tm="0" fmla="#ppt_h-(-#ppt_h)*((1.5-1.5*$)^2-(1.5-1.5*$)^3)">
                                          <p:val>
                                            <p:strVal val="0"/>
                                          </p:val>
                                        </p:tav>
                                        <p:tav tm="100000">
                                          <p:val>
                                            <p:strVal val="1"/>
                                          </p:val>
                                        </p:tav>
                                      </p:tavLst>
                                    </p:anim>
                                    <p:anim to="" calcmode="lin" valueType="num">
                                      <p:cBhvr>
                                        <p:cTn id="70" dur="700" fill="hold">
                                          <p:stCondLst>
                                            <p:cond delay="0"/>
                                          </p:stCondLst>
                                        </p:cTn>
                                        <p:tgtEl>
                                          <p:spTgt spid="16"/>
                                        </p:tgtEl>
                                        <p:attrNameLst>
                                          <p:attrName>ppt_w</p:attrName>
                                        </p:attrNameLst>
                                      </p:cBhvr>
                                      <p:tavLst>
                                        <p:tav tm="0" fmla="#ppt_w-(-#ppt_w)*((1.5-1.5*$)^2-(1.5-1.5*$)^3)">
                                          <p:val>
                                            <p:strVal val="0"/>
                                          </p:val>
                                        </p:tav>
                                        <p:tav tm="100000">
                                          <p:val>
                                            <p:strVal val="1"/>
                                          </p:val>
                                        </p:tav>
                                      </p:tavLst>
                                    </p:anim>
                                  </p:childTnLst>
                                </p:cTn>
                              </p:par>
                              <p:par>
                                <p:cTn id="71" presetID="0" presetClass="entr" presetSubtype="0" fill="hold" grpId="0" nodeType="withEffect">
                                  <p:stCondLst>
                                    <p:cond delay="0"/>
                                  </p:stCondLst>
                                  <p:childTnLst>
                                    <p:set>
                                      <p:cBhvr>
                                        <p:cTn id="72" dur="1" fill="hold">
                                          <p:stCondLst>
                                            <p:cond delay="0"/>
                                          </p:stCondLst>
                                        </p:cTn>
                                        <p:tgtEl>
                                          <p:spTgt spid="17"/>
                                        </p:tgtEl>
                                        <p:attrNameLst>
                                          <p:attrName>style.visibility</p:attrName>
                                        </p:attrNameLst>
                                      </p:cBhvr>
                                      <p:to>
                                        <p:strVal val="visible"/>
                                      </p:to>
                                    </p:set>
                                    <p:anim to="" calcmode="lin" valueType="num">
                                      <p:cBhvr>
                                        <p:cTn id="73" dur="700" fill="hold">
                                          <p:stCondLst>
                                            <p:cond delay="0"/>
                                          </p:stCondLst>
                                        </p:cTn>
                                        <p:tgtEl>
                                          <p:spTgt spid="17"/>
                                        </p:tgtEl>
                                        <p:attrNameLst>
                                          <p:attrName>ppt_x</p:attrName>
                                        </p:attrNameLst>
                                      </p:cBhvr>
                                      <p:tavLst>
                                        <p:tav tm="0" fmla="#ppt_x-(-#ppt_w/2*cos(ppt_r/180*pi))*((1.5-1.5*$)^2-(1.5-1.5*$)^3)">
                                          <p:val>
                                            <p:strVal val="0"/>
                                          </p:val>
                                        </p:tav>
                                        <p:tav tm="100000">
                                          <p:val>
                                            <p:strVal val="1"/>
                                          </p:val>
                                        </p:tav>
                                      </p:tavLst>
                                    </p:anim>
                                    <p:anim to="" calcmode="lin" valueType="num">
                                      <p:cBhvr>
                                        <p:cTn id="74" dur="700" fill="hold">
                                          <p:stCondLst>
                                            <p:cond delay="0"/>
                                          </p:stCondLst>
                                        </p:cTn>
                                        <p:tgtEl>
                                          <p:spTgt spid="17"/>
                                        </p:tgtEl>
                                        <p:attrNameLst>
                                          <p:attrName>ppt_y</p:attrName>
                                        </p:attrNameLst>
                                      </p:cBhvr>
                                      <p:tavLst>
                                        <p:tav tm="0" fmla="#ppt_y+(-#ppt_h/2*cos(ppt_r/180*pi))*((1.5-1.5*$)^2-(1.5-1.5*$)^3)">
                                          <p:val>
                                            <p:strVal val="0"/>
                                          </p:val>
                                        </p:tav>
                                        <p:tav tm="100000">
                                          <p:val>
                                            <p:strVal val="1"/>
                                          </p:val>
                                        </p:tav>
                                      </p:tavLst>
                                    </p:anim>
                                    <p:anim to="" calcmode="lin" valueType="num">
                                      <p:cBhvr>
                                        <p:cTn id="75" dur="700" fill="hold">
                                          <p:stCondLst>
                                            <p:cond delay="0"/>
                                          </p:stCondLst>
                                        </p:cTn>
                                        <p:tgtEl>
                                          <p:spTgt spid="17"/>
                                        </p:tgtEl>
                                        <p:attrNameLst>
                                          <p:attrName>ppt_h</p:attrName>
                                        </p:attrNameLst>
                                      </p:cBhvr>
                                      <p:tavLst>
                                        <p:tav tm="0" fmla="#ppt_h-(-#ppt_h)*((1.5-1.5*$)^2-(1.5-1.5*$)^3)">
                                          <p:val>
                                            <p:strVal val="0"/>
                                          </p:val>
                                        </p:tav>
                                        <p:tav tm="100000">
                                          <p:val>
                                            <p:strVal val="1"/>
                                          </p:val>
                                        </p:tav>
                                      </p:tavLst>
                                    </p:anim>
                                    <p:anim to="" calcmode="lin" valueType="num">
                                      <p:cBhvr>
                                        <p:cTn id="76" dur="700" fill="hold">
                                          <p:stCondLst>
                                            <p:cond delay="0"/>
                                          </p:stCondLst>
                                        </p:cTn>
                                        <p:tgtEl>
                                          <p:spTgt spid="17"/>
                                        </p:tgtEl>
                                        <p:attrNameLst>
                                          <p:attrName>ppt_w</p:attrName>
                                        </p:attrNameLst>
                                      </p:cBhvr>
                                      <p:tavLst>
                                        <p:tav tm="0" fmla="#ppt_w-(-#ppt_w)*((1.5-1.5*$)^2-(1.5-1.5*$)^3)">
                                          <p:val>
                                            <p:strVal val="0"/>
                                          </p:val>
                                        </p:tav>
                                        <p:tav tm="100000">
                                          <p:val>
                                            <p:strVal val="1"/>
                                          </p:val>
                                        </p:tav>
                                      </p:tavLst>
                                    </p:anim>
                                  </p:childTnLst>
                                </p:cTn>
                              </p:par>
                              <p:par>
                                <p:cTn id="77" presetID="0" presetClass="entr" presetSubtype="0" fill="hold" nodeType="withEffect">
                                  <p:stCondLst>
                                    <p:cond delay="0"/>
                                  </p:stCondLst>
                                  <p:childTnLst>
                                    <p:set>
                                      <p:cBhvr>
                                        <p:cTn id="78" dur="1" fill="hold">
                                          <p:stCondLst>
                                            <p:cond delay="0"/>
                                          </p:stCondLst>
                                        </p:cTn>
                                        <p:tgtEl>
                                          <p:spTgt spid="18"/>
                                        </p:tgtEl>
                                        <p:attrNameLst>
                                          <p:attrName>style.visibility</p:attrName>
                                        </p:attrNameLst>
                                      </p:cBhvr>
                                      <p:to>
                                        <p:strVal val="visible"/>
                                      </p:to>
                                    </p:set>
                                    <p:anim to="" calcmode="lin" valueType="num">
                                      <p:cBhvr>
                                        <p:cTn id="79" dur="700" fill="hold">
                                          <p:stCondLst>
                                            <p:cond delay="0"/>
                                          </p:stCondLst>
                                        </p:cTn>
                                        <p:tgtEl>
                                          <p:spTgt spid="18"/>
                                        </p:tgtEl>
                                        <p:attrNameLst>
                                          <p:attrName>ppt_x</p:attrName>
                                        </p:attrNameLst>
                                      </p:cBhvr>
                                      <p:tavLst>
                                        <p:tav tm="0" fmla="#ppt_x-(-#ppt_w/2*cos(ppt_r/180*pi))*((1.5-1.5*$)^2-(1.5-1.5*$)^3)">
                                          <p:val>
                                            <p:strVal val="0"/>
                                          </p:val>
                                        </p:tav>
                                        <p:tav tm="100000">
                                          <p:val>
                                            <p:strVal val="1"/>
                                          </p:val>
                                        </p:tav>
                                      </p:tavLst>
                                    </p:anim>
                                    <p:anim to="" calcmode="lin" valueType="num">
                                      <p:cBhvr>
                                        <p:cTn id="80" dur="700" fill="hold">
                                          <p:stCondLst>
                                            <p:cond delay="0"/>
                                          </p:stCondLst>
                                        </p:cTn>
                                        <p:tgtEl>
                                          <p:spTgt spid="18"/>
                                        </p:tgtEl>
                                        <p:attrNameLst>
                                          <p:attrName>ppt_y</p:attrName>
                                        </p:attrNameLst>
                                      </p:cBhvr>
                                      <p:tavLst>
                                        <p:tav tm="0" fmla="#ppt_y+(-#ppt_h/2*cos(ppt_r/180*pi))*((1.5-1.5*$)^2-(1.5-1.5*$)^3)">
                                          <p:val>
                                            <p:strVal val="0"/>
                                          </p:val>
                                        </p:tav>
                                        <p:tav tm="100000">
                                          <p:val>
                                            <p:strVal val="1"/>
                                          </p:val>
                                        </p:tav>
                                      </p:tavLst>
                                    </p:anim>
                                    <p:anim to="" calcmode="lin" valueType="num">
                                      <p:cBhvr>
                                        <p:cTn id="81" dur="700" fill="hold">
                                          <p:stCondLst>
                                            <p:cond delay="0"/>
                                          </p:stCondLst>
                                        </p:cTn>
                                        <p:tgtEl>
                                          <p:spTgt spid="18"/>
                                        </p:tgtEl>
                                        <p:attrNameLst>
                                          <p:attrName>ppt_h</p:attrName>
                                        </p:attrNameLst>
                                      </p:cBhvr>
                                      <p:tavLst>
                                        <p:tav tm="0" fmla="#ppt_h-(-#ppt_h)*((1.5-1.5*$)^2-(1.5-1.5*$)^3)">
                                          <p:val>
                                            <p:strVal val="0"/>
                                          </p:val>
                                        </p:tav>
                                        <p:tav tm="100000">
                                          <p:val>
                                            <p:strVal val="1"/>
                                          </p:val>
                                        </p:tav>
                                      </p:tavLst>
                                    </p:anim>
                                    <p:anim to="" calcmode="lin" valueType="num">
                                      <p:cBhvr>
                                        <p:cTn id="82" dur="700" fill="hold">
                                          <p:stCondLst>
                                            <p:cond delay="0"/>
                                          </p:stCondLst>
                                        </p:cTn>
                                        <p:tgtEl>
                                          <p:spTgt spid="18"/>
                                        </p:tgtEl>
                                        <p:attrNameLst>
                                          <p:attrName>ppt_w</p:attrName>
                                        </p:attrNameLst>
                                      </p:cBhvr>
                                      <p:tavLst>
                                        <p:tav tm="0" fmla="#ppt_w-(-#ppt_w)*((1.5-1.5*$)^2-(1.5-1.5*$)^3)">
                                          <p:val>
                                            <p:strVal val="0"/>
                                          </p:val>
                                        </p:tav>
                                        <p:tav tm="100000">
                                          <p:val>
                                            <p:strVal val="1"/>
                                          </p:val>
                                        </p:tav>
                                      </p:tavLst>
                                    </p:anim>
                                  </p:childTnLst>
                                </p:cTn>
                              </p:par>
                              <p:par>
                                <p:cTn id="83" presetID="0" presetClass="entr" presetSubtype="0" fill="hold" grpId="0" nodeType="withEffect">
                                  <p:stCondLst>
                                    <p:cond delay="0"/>
                                  </p:stCondLst>
                                  <p:iterate type="lt">
                                    <p:tmPct val="10000"/>
                                  </p:iterate>
                                  <p:childTnLst>
                                    <p:set>
                                      <p:cBhvr>
                                        <p:cTn id="84" dur="1" fill="hold">
                                          <p:stCondLst>
                                            <p:cond delay="0"/>
                                          </p:stCondLst>
                                        </p:cTn>
                                        <p:tgtEl>
                                          <p:spTgt spid="19"/>
                                        </p:tgtEl>
                                        <p:attrNameLst>
                                          <p:attrName>style.visibility</p:attrName>
                                        </p:attrNameLst>
                                      </p:cBhvr>
                                      <p:to>
                                        <p:strVal val="visible"/>
                                      </p:to>
                                    </p:set>
                                    <p:anim to="" calcmode="lin" valueType="num">
                                      <p:cBhvr>
                                        <p:cTn id="85" dur="700" fill="hold">
                                          <p:stCondLst>
                                            <p:cond delay="0"/>
                                          </p:stCondLst>
                                        </p:cTn>
                                        <p:tgtEl>
                                          <p:spTgt spid="19"/>
                                        </p:tgtEl>
                                        <p:attrNameLst>
                                          <p:attrName>ppt_x</p:attrName>
                                        </p:attrNameLst>
                                      </p:cBhvr>
                                      <p:tavLst>
                                        <p:tav tm="0" fmla="#ppt_x-(-#ppt_w/2*cos(ppt_r/180*pi))*((1.5-1.5*$)^2-(1.5-1.5*$)^3)">
                                          <p:val>
                                            <p:strVal val="0"/>
                                          </p:val>
                                        </p:tav>
                                        <p:tav tm="100000">
                                          <p:val>
                                            <p:strVal val="1"/>
                                          </p:val>
                                        </p:tav>
                                      </p:tavLst>
                                    </p:anim>
                                    <p:anim to="" calcmode="lin" valueType="num">
                                      <p:cBhvr>
                                        <p:cTn id="86" dur="700" fill="hold">
                                          <p:stCondLst>
                                            <p:cond delay="0"/>
                                          </p:stCondLst>
                                        </p:cTn>
                                        <p:tgtEl>
                                          <p:spTgt spid="19"/>
                                        </p:tgtEl>
                                        <p:attrNameLst>
                                          <p:attrName>ppt_y</p:attrName>
                                        </p:attrNameLst>
                                      </p:cBhvr>
                                      <p:tavLst>
                                        <p:tav tm="0" fmla="#ppt_y+(-#ppt_h/2*cos(ppt_r/180*pi))*((1.5-1.5*$)^2-(1.5-1.5*$)^3)">
                                          <p:val>
                                            <p:strVal val="0"/>
                                          </p:val>
                                        </p:tav>
                                        <p:tav tm="100000">
                                          <p:val>
                                            <p:strVal val="1"/>
                                          </p:val>
                                        </p:tav>
                                      </p:tavLst>
                                    </p:anim>
                                    <p:anim to="" calcmode="lin" valueType="num">
                                      <p:cBhvr>
                                        <p:cTn id="87" dur="700" fill="hold">
                                          <p:stCondLst>
                                            <p:cond delay="0"/>
                                          </p:stCondLst>
                                        </p:cTn>
                                        <p:tgtEl>
                                          <p:spTgt spid="19"/>
                                        </p:tgtEl>
                                        <p:attrNameLst>
                                          <p:attrName>ppt_h</p:attrName>
                                        </p:attrNameLst>
                                      </p:cBhvr>
                                      <p:tavLst>
                                        <p:tav tm="0" fmla="#ppt_h-(-#ppt_h)*((1.5-1.5*$)^2-(1.5-1.5*$)^3)">
                                          <p:val>
                                            <p:strVal val="0"/>
                                          </p:val>
                                        </p:tav>
                                        <p:tav tm="100000">
                                          <p:val>
                                            <p:strVal val="1"/>
                                          </p:val>
                                        </p:tav>
                                      </p:tavLst>
                                    </p:anim>
                                    <p:anim to="" calcmode="lin" valueType="num">
                                      <p:cBhvr>
                                        <p:cTn id="88" dur="700" fill="hold">
                                          <p:stCondLst>
                                            <p:cond delay="0"/>
                                          </p:stCondLst>
                                        </p:cTn>
                                        <p:tgtEl>
                                          <p:spTgt spid="19"/>
                                        </p:tgtEl>
                                        <p:attrNameLst>
                                          <p:attrName>ppt_w</p:attrName>
                                        </p:attrNameLst>
                                      </p:cBhvr>
                                      <p:tavLst>
                                        <p:tav tm="0" fmla="#ppt_w-(-#ppt_w)*((1.5-1.5*$)^2-(1.5-1.5*$)^3)">
                                          <p:val>
                                            <p:strVal val="0"/>
                                          </p:val>
                                        </p:tav>
                                        <p:tav tm="100000">
                                          <p:val>
                                            <p:strVal val="1"/>
                                          </p:val>
                                        </p:tav>
                                      </p:tavLst>
                                    </p:anim>
                                  </p:childTnLst>
                                </p:cTn>
                              </p:par>
                              <p:par>
                                <p:cTn id="89" presetID="0" presetClass="entr" presetSubtype="0" fill="hold" grpId="0" nodeType="withEffect">
                                  <p:stCondLst>
                                    <p:cond delay="0"/>
                                  </p:stCondLst>
                                  <p:iterate type="lt">
                                    <p:tmPct val="10000"/>
                                  </p:iterate>
                                  <p:childTnLst>
                                    <p:set>
                                      <p:cBhvr>
                                        <p:cTn id="90" dur="1" fill="hold">
                                          <p:stCondLst>
                                            <p:cond delay="0"/>
                                          </p:stCondLst>
                                        </p:cTn>
                                        <p:tgtEl>
                                          <p:spTgt spid="20"/>
                                        </p:tgtEl>
                                        <p:attrNameLst>
                                          <p:attrName>style.visibility</p:attrName>
                                        </p:attrNameLst>
                                      </p:cBhvr>
                                      <p:to>
                                        <p:strVal val="visible"/>
                                      </p:to>
                                    </p:set>
                                    <p:anim to="" calcmode="lin" valueType="num">
                                      <p:cBhvr>
                                        <p:cTn id="91" dur="700" fill="hold">
                                          <p:stCondLst>
                                            <p:cond delay="0"/>
                                          </p:stCondLst>
                                        </p:cTn>
                                        <p:tgtEl>
                                          <p:spTgt spid="20"/>
                                        </p:tgtEl>
                                        <p:attrNameLst>
                                          <p:attrName>ppt_x</p:attrName>
                                        </p:attrNameLst>
                                      </p:cBhvr>
                                      <p:tavLst>
                                        <p:tav tm="0" fmla="#ppt_x-(-#ppt_w/2*cos(ppt_r/180*pi))*((1.5-1.5*$)^2-(1.5-1.5*$)^3)">
                                          <p:val>
                                            <p:strVal val="0"/>
                                          </p:val>
                                        </p:tav>
                                        <p:tav tm="100000">
                                          <p:val>
                                            <p:strVal val="1"/>
                                          </p:val>
                                        </p:tav>
                                      </p:tavLst>
                                    </p:anim>
                                    <p:anim to="" calcmode="lin" valueType="num">
                                      <p:cBhvr>
                                        <p:cTn id="92" dur="700" fill="hold">
                                          <p:stCondLst>
                                            <p:cond delay="0"/>
                                          </p:stCondLst>
                                        </p:cTn>
                                        <p:tgtEl>
                                          <p:spTgt spid="20"/>
                                        </p:tgtEl>
                                        <p:attrNameLst>
                                          <p:attrName>ppt_y</p:attrName>
                                        </p:attrNameLst>
                                      </p:cBhvr>
                                      <p:tavLst>
                                        <p:tav tm="0" fmla="#ppt_y+(-#ppt_h/2*cos(ppt_r/180*pi))*((1.5-1.5*$)^2-(1.5-1.5*$)^3)">
                                          <p:val>
                                            <p:strVal val="0"/>
                                          </p:val>
                                        </p:tav>
                                        <p:tav tm="100000">
                                          <p:val>
                                            <p:strVal val="1"/>
                                          </p:val>
                                        </p:tav>
                                      </p:tavLst>
                                    </p:anim>
                                    <p:anim to="" calcmode="lin" valueType="num">
                                      <p:cBhvr>
                                        <p:cTn id="93" dur="700" fill="hold">
                                          <p:stCondLst>
                                            <p:cond delay="0"/>
                                          </p:stCondLst>
                                        </p:cTn>
                                        <p:tgtEl>
                                          <p:spTgt spid="20"/>
                                        </p:tgtEl>
                                        <p:attrNameLst>
                                          <p:attrName>ppt_h</p:attrName>
                                        </p:attrNameLst>
                                      </p:cBhvr>
                                      <p:tavLst>
                                        <p:tav tm="0" fmla="#ppt_h-(-#ppt_h)*((1.5-1.5*$)^2-(1.5-1.5*$)^3)">
                                          <p:val>
                                            <p:strVal val="0"/>
                                          </p:val>
                                        </p:tav>
                                        <p:tav tm="100000">
                                          <p:val>
                                            <p:strVal val="1"/>
                                          </p:val>
                                        </p:tav>
                                      </p:tavLst>
                                    </p:anim>
                                    <p:anim to="" calcmode="lin" valueType="num">
                                      <p:cBhvr>
                                        <p:cTn id="94" dur="700" fill="hold">
                                          <p:stCondLst>
                                            <p:cond delay="0"/>
                                          </p:stCondLst>
                                        </p:cTn>
                                        <p:tgtEl>
                                          <p:spTgt spid="20"/>
                                        </p:tgtEl>
                                        <p:attrNameLst>
                                          <p:attrName>ppt_w</p:attrName>
                                        </p:attrNameLst>
                                      </p:cBhvr>
                                      <p:tavLst>
                                        <p:tav tm="0" fmla="#ppt_w-(-#ppt_w)*((1.5-1.5*$)^2-(1.5-1.5*$)^3)">
                                          <p:val>
                                            <p:strVal val="0"/>
                                          </p:val>
                                        </p:tav>
                                        <p:tav tm="100000">
                                          <p:val>
                                            <p:strVal val="1"/>
                                          </p:val>
                                        </p:tav>
                                      </p:tavLst>
                                    </p:anim>
                                  </p:childTnLst>
                                </p:cTn>
                              </p:par>
                              <p:par>
                                <p:cTn id="95" presetID="0" presetClass="entr" presetSubtype="0" fill="hold" nodeType="withEffect">
                                  <p:stCondLst>
                                    <p:cond delay="0"/>
                                  </p:stCondLst>
                                  <p:childTnLst>
                                    <p:set>
                                      <p:cBhvr>
                                        <p:cTn id="96" dur="1" fill="hold">
                                          <p:stCondLst>
                                            <p:cond delay="0"/>
                                          </p:stCondLst>
                                        </p:cTn>
                                        <p:tgtEl>
                                          <p:spTgt spid="21"/>
                                        </p:tgtEl>
                                        <p:attrNameLst>
                                          <p:attrName>style.visibility</p:attrName>
                                        </p:attrNameLst>
                                      </p:cBhvr>
                                      <p:to>
                                        <p:strVal val="visible"/>
                                      </p:to>
                                    </p:set>
                                    <p:anim to="" calcmode="lin" valueType="num">
                                      <p:cBhvr>
                                        <p:cTn id="97" dur="700" fill="hold">
                                          <p:stCondLst>
                                            <p:cond delay="0"/>
                                          </p:stCondLst>
                                        </p:cTn>
                                        <p:tgtEl>
                                          <p:spTgt spid="21"/>
                                        </p:tgtEl>
                                        <p:attrNameLst>
                                          <p:attrName>ppt_x</p:attrName>
                                        </p:attrNameLst>
                                      </p:cBhvr>
                                      <p:tavLst>
                                        <p:tav tm="0" fmla="#ppt_x-(-#ppt_w/2*cos(ppt_r/180*pi))*((1.5-1.5*$)^2-(1.5-1.5*$)^3)">
                                          <p:val>
                                            <p:strVal val="0"/>
                                          </p:val>
                                        </p:tav>
                                        <p:tav tm="100000">
                                          <p:val>
                                            <p:strVal val="1"/>
                                          </p:val>
                                        </p:tav>
                                      </p:tavLst>
                                    </p:anim>
                                    <p:anim to="" calcmode="lin" valueType="num">
                                      <p:cBhvr>
                                        <p:cTn id="98" dur="700" fill="hold">
                                          <p:stCondLst>
                                            <p:cond delay="0"/>
                                          </p:stCondLst>
                                        </p:cTn>
                                        <p:tgtEl>
                                          <p:spTgt spid="21"/>
                                        </p:tgtEl>
                                        <p:attrNameLst>
                                          <p:attrName>ppt_y</p:attrName>
                                        </p:attrNameLst>
                                      </p:cBhvr>
                                      <p:tavLst>
                                        <p:tav tm="0" fmla="#ppt_y+(-#ppt_h/2*cos(ppt_r/180*pi))*((1.5-1.5*$)^2-(1.5-1.5*$)^3)">
                                          <p:val>
                                            <p:strVal val="0"/>
                                          </p:val>
                                        </p:tav>
                                        <p:tav tm="100000">
                                          <p:val>
                                            <p:strVal val="1"/>
                                          </p:val>
                                        </p:tav>
                                      </p:tavLst>
                                    </p:anim>
                                    <p:anim to="" calcmode="lin" valueType="num">
                                      <p:cBhvr>
                                        <p:cTn id="99" dur="700" fill="hold">
                                          <p:stCondLst>
                                            <p:cond delay="0"/>
                                          </p:stCondLst>
                                        </p:cTn>
                                        <p:tgtEl>
                                          <p:spTgt spid="21"/>
                                        </p:tgtEl>
                                        <p:attrNameLst>
                                          <p:attrName>ppt_h</p:attrName>
                                        </p:attrNameLst>
                                      </p:cBhvr>
                                      <p:tavLst>
                                        <p:tav tm="0" fmla="#ppt_h-(-#ppt_h)*((1.5-1.5*$)^2-(1.5-1.5*$)^3)">
                                          <p:val>
                                            <p:strVal val="0"/>
                                          </p:val>
                                        </p:tav>
                                        <p:tav tm="100000">
                                          <p:val>
                                            <p:strVal val="1"/>
                                          </p:val>
                                        </p:tav>
                                      </p:tavLst>
                                    </p:anim>
                                    <p:anim to="" calcmode="lin" valueType="num">
                                      <p:cBhvr>
                                        <p:cTn id="100" dur="700" fill="hold">
                                          <p:stCondLst>
                                            <p:cond delay="0"/>
                                          </p:stCondLst>
                                        </p:cTn>
                                        <p:tgtEl>
                                          <p:spTgt spid="21"/>
                                        </p:tgtEl>
                                        <p:attrNameLst>
                                          <p:attrName>ppt_w</p:attrName>
                                        </p:attrNameLst>
                                      </p:cBhvr>
                                      <p:tavLst>
                                        <p:tav tm="0" fmla="#ppt_w-(-#ppt_w)*((1.5-1.5*$)^2-(1.5-1.5*$)^3)">
                                          <p:val>
                                            <p:strVal val="0"/>
                                          </p:val>
                                        </p:tav>
                                        <p:tav tm="100000">
                                          <p:val>
                                            <p:strVal val="1"/>
                                          </p:val>
                                        </p:tav>
                                      </p:tavLst>
                                    </p:anim>
                                  </p:childTnLst>
                                </p:cTn>
                              </p:par>
                              <p:par>
                                <p:cTn id="101" presetID="0" presetClass="entr" presetSubtype="0" fill="hold" grpId="0" nodeType="withEffect">
                                  <p:stCondLst>
                                    <p:cond delay="0"/>
                                  </p:stCondLst>
                                  <p:iterate type="lt">
                                    <p:tmPct val="10000"/>
                                  </p:iterate>
                                  <p:childTnLst>
                                    <p:set>
                                      <p:cBhvr>
                                        <p:cTn id="102" dur="1" fill="hold">
                                          <p:stCondLst>
                                            <p:cond delay="0"/>
                                          </p:stCondLst>
                                        </p:cTn>
                                        <p:tgtEl>
                                          <p:spTgt spid="22"/>
                                        </p:tgtEl>
                                        <p:attrNameLst>
                                          <p:attrName>style.visibility</p:attrName>
                                        </p:attrNameLst>
                                      </p:cBhvr>
                                      <p:to>
                                        <p:strVal val="visible"/>
                                      </p:to>
                                    </p:set>
                                    <p:anim to="" calcmode="lin" valueType="num">
                                      <p:cBhvr>
                                        <p:cTn id="103" dur="700" fill="hold">
                                          <p:stCondLst>
                                            <p:cond delay="0"/>
                                          </p:stCondLst>
                                        </p:cTn>
                                        <p:tgtEl>
                                          <p:spTgt spid="22"/>
                                        </p:tgtEl>
                                        <p:attrNameLst>
                                          <p:attrName>ppt_x</p:attrName>
                                        </p:attrNameLst>
                                      </p:cBhvr>
                                      <p:tavLst>
                                        <p:tav tm="0" fmla="#ppt_x-(-#ppt_w/2*cos(ppt_r/180*pi))*((1.5-1.5*$)^2-(1.5-1.5*$)^3)">
                                          <p:val>
                                            <p:strVal val="0"/>
                                          </p:val>
                                        </p:tav>
                                        <p:tav tm="100000">
                                          <p:val>
                                            <p:strVal val="1"/>
                                          </p:val>
                                        </p:tav>
                                      </p:tavLst>
                                    </p:anim>
                                    <p:anim to="" calcmode="lin" valueType="num">
                                      <p:cBhvr>
                                        <p:cTn id="104" dur="700" fill="hold">
                                          <p:stCondLst>
                                            <p:cond delay="0"/>
                                          </p:stCondLst>
                                        </p:cTn>
                                        <p:tgtEl>
                                          <p:spTgt spid="22"/>
                                        </p:tgtEl>
                                        <p:attrNameLst>
                                          <p:attrName>ppt_y</p:attrName>
                                        </p:attrNameLst>
                                      </p:cBhvr>
                                      <p:tavLst>
                                        <p:tav tm="0" fmla="#ppt_y+(-#ppt_h/2*cos(ppt_r/180*pi))*((1.5-1.5*$)^2-(1.5-1.5*$)^3)">
                                          <p:val>
                                            <p:strVal val="0"/>
                                          </p:val>
                                        </p:tav>
                                        <p:tav tm="100000">
                                          <p:val>
                                            <p:strVal val="1"/>
                                          </p:val>
                                        </p:tav>
                                      </p:tavLst>
                                    </p:anim>
                                    <p:anim to="" calcmode="lin" valueType="num">
                                      <p:cBhvr>
                                        <p:cTn id="105" dur="700" fill="hold">
                                          <p:stCondLst>
                                            <p:cond delay="0"/>
                                          </p:stCondLst>
                                        </p:cTn>
                                        <p:tgtEl>
                                          <p:spTgt spid="22"/>
                                        </p:tgtEl>
                                        <p:attrNameLst>
                                          <p:attrName>ppt_h</p:attrName>
                                        </p:attrNameLst>
                                      </p:cBhvr>
                                      <p:tavLst>
                                        <p:tav tm="0" fmla="#ppt_h-(-#ppt_h)*((1.5-1.5*$)^2-(1.5-1.5*$)^3)">
                                          <p:val>
                                            <p:strVal val="0"/>
                                          </p:val>
                                        </p:tav>
                                        <p:tav tm="100000">
                                          <p:val>
                                            <p:strVal val="1"/>
                                          </p:val>
                                        </p:tav>
                                      </p:tavLst>
                                    </p:anim>
                                    <p:anim to="" calcmode="lin" valueType="num">
                                      <p:cBhvr>
                                        <p:cTn id="106" dur="700" fill="hold">
                                          <p:stCondLst>
                                            <p:cond delay="0"/>
                                          </p:stCondLst>
                                        </p:cTn>
                                        <p:tgtEl>
                                          <p:spTgt spid="22"/>
                                        </p:tgtEl>
                                        <p:attrNameLst>
                                          <p:attrName>ppt_w</p:attrName>
                                        </p:attrNameLst>
                                      </p:cBhvr>
                                      <p:tavLst>
                                        <p:tav tm="0" fmla="#ppt_w-(-#ppt_w)*((1.5-1.5*$)^2-(1.5-1.5*$)^3)">
                                          <p:val>
                                            <p:strVal val="0"/>
                                          </p:val>
                                        </p:tav>
                                        <p:tav tm="100000">
                                          <p:val>
                                            <p:strVal val="1"/>
                                          </p:val>
                                        </p:tav>
                                      </p:tavLst>
                                    </p:anim>
                                  </p:childTnLst>
                                </p:cTn>
                              </p:par>
                              <p:par>
                                <p:cTn id="107" presetID="0" presetClass="entr" presetSubtype="0" fill="hold" nodeType="withEffect">
                                  <p:stCondLst>
                                    <p:cond delay="0"/>
                                  </p:stCondLst>
                                  <p:iterate type="lt">
                                    <p:tmPct val="10000"/>
                                  </p:iterate>
                                  <p:childTnLst>
                                    <p:set>
                                      <p:cBhvr>
                                        <p:cTn id="108" dur="1" fill="hold">
                                          <p:stCondLst>
                                            <p:cond delay="0"/>
                                          </p:stCondLst>
                                        </p:cTn>
                                        <p:tgtEl>
                                          <p:spTgt spid="23"/>
                                        </p:tgtEl>
                                        <p:attrNameLst>
                                          <p:attrName>style.visibility</p:attrName>
                                        </p:attrNameLst>
                                      </p:cBhvr>
                                      <p:to>
                                        <p:strVal val="visible"/>
                                      </p:to>
                                    </p:set>
                                    <p:anim to="" calcmode="lin" valueType="num">
                                      <p:cBhvr>
                                        <p:cTn id="109" dur="700" fill="hold">
                                          <p:stCondLst>
                                            <p:cond delay="0"/>
                                          </p:stCondLst>
                                        </p:cTn>
                                        <p:tgtEl>
                                          <p:spTgt spid="23"/>
                                        </p:tgtEl>
                                        <p:attrNameLst>
                                          <p:attrName>ppt_x</p:attrName>
                                        </p:attrNameLst>
                                      </p:cBhvr>
                                      <p:tavLst>
                                        <p:tav tm="0" fmla="#ppt_x-(-#ppt_w/2*cos(ppt_r/180*pi))*((1.5-1.5*$)^2-(1.5-1.5*$)^3)">
                                          <p:val>
                                            <p:strVal val="0"/>
                                          </p:val>
                                        </p:tav>
                                        <p:tav tm="100000">
                                          <p:val>
                                            <p:strVal val="1"/>
                                          </p:val>
                                        </p:tav>
                                      </p:tavLst>
                                    </p:anim>
                                    <p:anim to="" calcmode="lin" valueType="num">
                                      <p:cBhvr>
                                        <p:cTn id="110" dur="700" fill="hold">
                                          <p:stCondLst>
                                            <p:cond delay="0"/>
                                          </p:stCondLst>
                                        </p:cTn>
                                        <p:tgtEl>
                                          <p:spTgt spid="23"/>
                                        </p:tgtEl>
                                        <p:attrNameLst>
                                          <p:attrName>ppt_y</p:attrName>
                                        </p:attrNameLst>
                                      </p:cBhvr>
                                      <p:tavLst>
                                        <p:tav tm="0" fmla="#ppt_y+(-#ppt_h/2*cos(ppt_r/180*pi))*((1.5-1.5*$)^2-(1.5-1.5*$)^3)">
                                          <p:val>
                                            <p:strVal val="0"/>
                                          </p:val>
                                        </p:tav>
                                        <p:tav tm="100000">
                                          <p:val>
                                            <p:strVal val="1"/>
                                          </p:val>
                                        </p:tav>
                                      </p:tavLst>
                                    </p:anim>
                                    <p:anim to="" calcmode="lin" valueType="num">
                                      <p:cBhvr>
                                        <p:cTn id="111" dur="700" fill="hold">
                                          <p:stCondLst>
                                            <p:cond delay="0"/>
                                          </p:stCondLst>
                                        </p:cTn>
                                        <p:tgtEl>
                                          <p:spTgt spid="23"/>
                                        </p:tgtEl>
                                        <p:attrNameLst>
                                          <p:attrName>ppt_h</p:attrName>
                                        </p:attrNameLst>
                                      </p:cBhvr>
                                      <p:tavLst>
                                        <p:tav tm="0" fmla="#ppt_h-(-#ppt_h)*((1.5-1.5*$)^2-(1.5-1.5*$)^3)">
                                          <p:val>
                                            <p:strVal val="0"/>
                                          </p:val>
                                        </p:tav>
                                        <p:tav tm="100000">
                                          <p:val>
                                            <p:strVal val="1"/>
                                          </p:val>
                                        </p:tav>
                                      </p:tavLst>
                                    </p:anim>
                                    <p:anim to="" calcmode="lin" valueType="num">
                                      <p:cBhvr>
                                        <p:cTn id="112" dur="700" fill="hold">
                                          <p:stCondLst>
                                            <p:cond delay="0"/>
                                          </p:stCondLst>
                                        </p:cTn>
                                        <p:tgtEl>
                                          <p:spTgt spid="23"/>
                                        </p:tgtEl>
                                        <p:attrNameLst>
                                          <p:attrName>ppt_w</p:attrName>
                                        </p:attrNameLst>
                                      </p:cBhvr>
                                      <p:tavLst>
                                        <p:tav tm="0" fmla="#ppt_w-(-#ppt_w)*((1.5-1.5*$)^2-(1.5-1.5*$)^3)">
                                          <p:val>
                                            <p:strVal val="0"/>
                                          </p:val>
                                        </p:tav>
                                        <p:tav tm="100000">
                                          <p:val>
                                            <p:str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autoUpdateAnimBg="0"/>
      <p:bldP spid="5" grpId="0" animBg="1"/>
      <p:bldP spid="6" grpId="0" animBg="1"/>
      <p:bldP spid="7" grpId="0" animBg="1"/>
      <p:bldP spid="10" grpId="0"/>
      <p:bldP spid="11" grpId="0"/>
      <p:bldP spid="13" grpId="0"/>
      <p:bldP spid="14" grpId="0" animBg="1" autoUpdateAnimBg="0"/>
      <p:bldP spid="16" grpId="0"/>
      <p:bldP spid="17" grpId="0"/>
      <p:bldP spid="19" grpId="0"/>
      <p:bldP spid="20" grpId="0"/>
      <p:bldP spid="22" grpId="0" animBg="1" autoUpdateAnimBg="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PA_矩形 10"/>
          <p:cNvSpPr/>
          <p:nvPr>
            <p:custDataLst>
              <p:tags r:id="rId1"/>
            </p:custDataLst>
          </p:nvPr>
        </p:nvSpPr>
        <p:spPr>
          <a:xfrm>
            <a:off x="-3316" y="1866522"/>
            <a:ext cx="12195317" cy="115142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2400">
              <a:solidFill>
                <a:srgbClr val="FFFFFF"/>
              </a:solidFill>
              <a:latin typeface="Calibri"/>
              <a:ea typeface="宋体" panose="02010600030101010101" pitchFamily="2" charset="-122"/>
            </a:endParaRPr>
          </a:p>
        </p:txBody>
      </p:sp>
      <p:grpSp>
        <p:nvGrpSpPr>
          <p:cNvPr id="5" name="PA_组合 65"/>
          <p:cNvGrpSpPr/>
          <p:nvPr>
            <p:custDataLst>
              <p:tags r:id="rId2"/>
            </p:custDataLst>
          </p:nvPr>
        </p:nvGrpSpPr>
        <p:grpSpPr bwMode="auto">
          <a:xfrm>
            <a:off x="768073" y="2584454"/>
            <a:ext cx="4415392" cy="3246273"/>
            <a:chOff x="3243" y="1030"/>
            <a:chExt cx="2132" cy="1567"/>
          </a:xfrm>
        </p:grpSpPr>
        <p:sp>
          <p:nvSpPr>
            <p:cNvPr id="6" name="Oval 66"/>
            <p:cNvSpPr>
              <a:spLocks noChangeArrowheads="1"/>
            </p:cNvSpPr>
            <p:nvPr/>
          </p:nvSpPr>
          <p:spPr bwMode="auto">
            <a:xfrm>
              <a:off x="3243" y="2555"/>
              <a:ext cx="2132" cy="42"/>
            </a:xfrm>
            <a:prstGeom prst="ellipse">
              <a:avLst/>
            </a:prstGeom>
            <a:gradFill rotWithShape="1">
              <a:gsLst>
                <a:gs pos="0">
                  <a:schemeClr val="accent5">
                    <a:alpha val="50000"/>
                  </a:schemeClr>
                </a:gs>
                <a:gs pos="100000">
                  <a:srgbClr val="F8F8F8">
                    <a:alpha val="0"/>
                  </a:srgbClr>
                </a:gs>
              </a:gsLst>
              <a:path path="shape">
                <a:fillToRect l="50000" t="50000" r="50000" b="50000"/>
              </a:path>
            </a:gra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9170"/>
              <a:endParaRPr lang="zh-CN" altLang="en-US" sz="2400">
                <a:solidFill>
                  <a:prstClr val="black"/>
                </a:solidFill>
                <a:latin typeface="Calibri"/>
                <a:ea typeface="宋体" panose="02010600030101010101" pitchFamily="2" charset="-122"/>
              </a:endParaRPr>
            </a:p>
          </p:txBody>
        </p:sp>
        <p:pic>
          <p:nvPicPr>
            <p:cNvPr id="7" name="Picture 67" descr="2"/>
            <p:cNvPicPr>
              <a:picLocks noChangeAspect="1" noChangeArrowheads="1"/>
            </p:cNvPicPr>
            <p:nvPr/>
          </p:nvPicPr>
          <p:blipFill>
            <a:blip r:embed="rId8" cstate="screen"/>
            <a:srcRect/>
            <a:stretch>
              <a:fillRect/>
            </a:stretch>
          </p:blipFill>
          <p:spPr bwMode="auto">
            <a:xfrm>
              <a:off x="3322" y="1030"/>
              <a:ext cx="2025" cy="1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Rectangle 68" descr="psb"/>
            <p:cNvSpPr>
              <a:spLocks noChangeArrowheads="1"/>
            </p:cNvSpPr>
            <p:nvPr/>
          </p:nvSpPr>
          <p:spPr bwMode="auto">
            <a:xfrm>
              <a:off x="3395" y="1099"/>
              <a:ext cx="1871" cy="1083"/>
            </a:xfrm>
            <a:prstGeom prst="rect">
              <a:avLst/>
            </a:prstGeom>
            <a:blipFill dpi="0" rotWithShape="1">
              <a:blip r:embed="rId9" cstate="screen"/>
              <a:srcRect/>
              <a:stretch>
                <a:fillRect/>
              </a:stretch>
            </a:blip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9170"/>
              <a:endParaRPr lang="zh-CN" altLang="en-US" sz="2400">
                <a:solidFill>
                  <a:prstClr val="black"/>
                </a:solidFill>
                <a:latin typeface="Calibri"/>
                <a:ea typeface="宋体" panose="02010600030101010101" pitchFamily="2" charset="-122"/>
              </a:endParaRPr>
            </a:p>
          </p:txBody>
        </p:sp>
      </p:grpSp>
      <p:graphicFrame>
        <p:nvGraphicFramePr>
          <p:cNvPr id="9" name="PA_Chart 8"/>
          <p:cNvGraphicFramePr/>
          <p:nvPr>
            <p:custDataLst>
              <p:tags r:id="rId3"/>
            </p:custDataLst>
            <p:extLst>
              <p:ext uri="{D42A27DB-BD31-4B8C-83A1-F6EECF244321}">
                <p14:modId xmlns:p14="http://schemas.microsoft.com/office/powerpoint/2010/main" val="3315717405"/>
              </p:ext>
            </p:extLst>
          </p:nvPr>
        </p:nvGraphicFramePr>
        <p:xfrm>
          <a:off x="6480043" y="3380132"/>
          <a:ext cx="4896544" cy="2398936"/>
        </p:xfrm>
        <a:graphic>
          <a:graphicData uri="http://schemas.openxmlformats.org/drawingml/2006/chart">
            <c:chart xmlns:c="http://schemas.openxmlformats.org/drawingml/2006/chart" xmlns:r="http://schemas.openxmlformats.org/officeDocument/2006/relationships" r:id="rId10"/>
          </a:graphicData>
        </a:graphic>
      </p:graphicFrame>
      <p:sp>
        <p:nvSpPr>
          <p:cNvPr id="10" name="PA_矩形 24"/>
          <p:cNvSpPr>
            <a:spLocks noChangeArrowheads="1"/>
          </p:cNvSpPr>
          <p:nvPr>
            <p:custDataLst>
              <p:tags r:id="rId4"/>
            </p:custDataLst>
          </p:nvPr>
        </p:nvSpPr>
        <p:spPr bwMode="auto">
          <a:xfrm>
            <a:off x="6584888" y="2001840"/>
            <a:ext cx="4599677" cy="8885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defTabSz="1219170">
              <a:lnSpc>
                <a:spcPct val="120000"/>
              </a:lnSpc>
              <a:spcBef>
                <a:spcPts val="400"/>
              </a:spcBef>
            </a:pPr>
            <a:r>
              <a:rPr lang="zh-CN" altLang="en-US" sz="1333" b="1" dirty="0">
                <a:solidFill>
                  <a:srgbClr val="FFFFFF"/>
                </a:solidFill>
                <a:latin typeface="Calibri"/>
                <a:ea typeface="宋体" panose="02010600030101010101" pitchFamily="2" charset="-122"/>
              </a:rPr>
              <a:t>TOPIC HEADER HERE</a:t>
            </a:r>
            <a:endParaRPr lang="zh-CN" altLang="en-US" sz="1333" dirty="0">
              <a:solidFill>
                <a:srgbClr val="FFFFFF"/>
              </a:solidFill>
              <a:latin typeface="Calibri"/>
              <a:ea typeface="宋体" panose="02010600030101010101" pitchFamily="2" charset="-122"/>
            </a:endParaRPr>
          </a:p>
          <a:p>
            <a:pPr defTabSz="1219170">
              <a:lnSpc>
                <a:spcPct val="120000"/>
              </a:lnSpc>
              <a:spcBef>
                <a:spcPts val="400"/>
              </a:spcBef>
            </a:pPr>
            <a:r>
              <a:rPr lang="en-US" altLang="zh-CN" sz="1067" dirty="0">
                <a:solidFill>
                  <a:srgbClr val="FFFFFF"/>
                </a:solidFill>
                <a:latin typeface="Calibri"/>
                <a:ea typeface="宋体" panose="02010600030101010101" pitchFamily="2" charset="-122"/>
              </a:rPr>
              <a:t>We have many PowerPoint templates that has been specifically designed to help anyone that is stepping into the world of PowerPoint for the very first time. We have many PowerPoint templates that has been specifically designed.</a:t>
            </a:r>
          </a:p>
        </p:txBody>
      </p:sp>
      <p:sp>
        <p:nvSpPr>
          <p:cNvPr id="12" name="PA_矩形 39"/>
          <p:cNvSpPr>
            <a:spLocks noChangeArrowheads="1"/>
          </p:cNvSpPr>
          <p:nvPr>
            <p:custDataLst>
              <p:tags r:id="rId5"/>
            </p:custDataLst>
          </p:nvPr>
        </p:nvSpPr>
        <p:spPr bwMode="auto">
          <a:xfrm>
            <a:off x="554879" y="371042"/>
            <a:ext cx="3704079" cy="4104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defTabSz="1219170"/>
            <a:r>
              <a:rPr lang="zh-CN" altLang="en-US" sz="2667" dirty="0">
                <a:solidFill>
                  <a:srgbClr val="FFFFFF">
                    <a:lumMod val="50000"/>
                  </a:srgbClr>
                </a:solidFill>
                <a:latin typeface="微软雅黑" pitchFamily="34" charset="-122"/>
                <a:ea typeface="微软雅黑" pitchFamily="34" charset="-122"/>
              </a:rPr>
              <a:t>此处添加</a:t>
            </a:r>
            <a:r>
              <a:rPr lang="zh-CN" altLang="en-US" sz="2667" dirty="0">
                <a:solidFill>
                  <a:srgbClr val="1D69A3"/>
                </a:solidFill>
                <a:latin typeface="微软雅黑" pitchFamily="34" charset="-122"/>
                <a:ea typeface="微软雅黑" pitchFamily="34" charset="-122"/>
              </a:rPr>
              <a:t>标题文本</a:t>
            </a:r>
            <a:endParaRPr lang="en-US" altLang="zh-CN" sz="2667" dirty="0">
              <a:solidFill>
                <a:srgbClr val="1D69A3"/>
              </a:solidFill>
              <a:latin typeface="微软雅黑" pitchFamily="34" charset="-122"/>
              <a:ea typeface="微软雅黑" pitchFamily="34" charset="-122"/>
            </a:endParaRPr>
          </a:p>
        </p:txBody>
      </p:sp>
      <p:grpSp>
        <p:nvGrpSpPr>
          <p:cNvPr id="13" name="PA_组合 12"/>
          <p:cNvGrpSpPr/>
          <p:nvPr>
            <p:custDataLst>
              <p:tags r:id="rId6"/>
            </p:custDataLst>
          </p:nvPr>
        </p:nvGrpSpPr>
        <p:grpSpPr>
          <a:xfrm>
            <a:off x="554877" y="932724"/>
            <a:ext cx="1199456" cy="74689"/>
            <a:chOff x="0" y="2842590"/>
            <a:chExt cx="7054752" cy="89199"/>
          </a:xfrm>
        </p:grpSpPr>
        <p:sp>
          <p:nvSpPr>
            <p:cNvPr id="14" name="矩形 13"/>
            <p:cNvSpPr/>
            <p:nvPr/>
          </p:nvSpPr>
          <p:spPr>
            <a:xfrm>
              <a:off x="0" y="2842590"/>
              <a:ext cx="1763688" cy="8919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2400">
                <a:solidFill>
                  <a:srgbClr val="FFFFFF"/>
                </a:solidFill>
                <a:latin typeface="Calibri"/>
                <a:ea typeface="宋体" panose="02010600030101010101" pitchFamily="2" charset="-122"/>
              </a:endParaRPr>
            </a:p>
          </p:txBody>
        </p:sp>
        <p:sp>
          <p:nvSpPr>
            <p:cNvPr id="15" name="矩形 14"/>
            <p:cNvSpPr/>
            <p:nvPr/>
          </p:nvSpPr>
          <p:spPr>
            <a:xfrm>
              <a:off x="1763688" y="2842590"/>
              <a:ext cx="1763688" cy="8919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2400">
                <a:solidFill>
                  <a:srgbClr val="FFFFFF"/>
                </a:solidFill>
                <a:latin typeface="Calibri"/>
                <a:ea typeface="宋体" panose="02010600030101010101" pitchFamily="2" charset="-122"/>
              </a:endParaRPr>
            </a:p>
          </p:txBody>
        </p:sp>
        <p:sp>
          <p:nvSpPr>
            <p:cNvPr id="16" name="矩形 15"/>
            <p:cNvSpPr/>
            <p:nvPr/>
          </p:nvSpPr>
          <p:spPr>
            <a:xfrm>
              <a:off x="3527376" y="2842590"/>
              <a:ext cx="1763688" cy="89199"/>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2400">
                <a:solidFill>
                  <a:srgbClr val="FFFFFF"/>
                </a:solidFill>
                <a:latin typeface="Calibri"/>
                <a:ea typeface="宋体" panose="02010600030101010101" pitchFamily="2" charset="-122"/>
              </a:endParaRPr>
            </a:p>
          </p:txBody>
        </p:sp>
        <p:sp>
          <p:nvSpPr>
            <p:cNvPr id="17" name="矩形 16"/>
            <p:cNvSpPr/>
            <p:nvPr/>
          </p:nvSpPr>
          <p:spPr>
            <a:xfrm>
              <a:off x="5291064" y="2842590"/>
              <a:ext cx="1763688" cy="8919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2400">
                <a:solidFill>
                  <a:srgbClr val="FFFFFF"/>
                </a:solidFill>
                <a:latin typeface="Calibri"/>
                <a:ea typeface="宋体" panose="02010600030101010101" pitchFamily="2" charset="-122"/>
              </a:endParaRPr>
            </a:p>
          </p:txBody>
        </p:sp>
      </p:grpSp>
    </p:spTree>
    <p:extLst>
      <p:ext uri="{BB962C8B-B14F-4D97-AF65-F5344CB8AC3E}">
        <p14:creationId xmlns:p14="http://schemas.microsoft.com/office/powerpoint/2010/main" val="417244824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entr" presetSubtype="0" fill="hold" grpId="0" nodeType="withEffect">
                                  <p:stCondLst>
                                    <p:cond delay="0"/>
                                  </p:stCondLst>
                                  <p:iterate type="lt">
                                    <p:tmPct val="10000"/>
                                  </p:iterate>
                                  <p:childTnLst>
                                    <p:set>
                                      <p:cBhvr>
                                        <p:cTn id="6" dur="1" fill="hold">
                                          <p:stCondLst>
                                            <p:cond delay="0"/>
                                          </p:stCondLst>
                                        </p:cTn>
                                        <p:tgtEl>
                                          <p:spTgt spid="11"/>
                                        </p:tgtEl>
                                        <p:attrNameLst>
                                          <p:attrName>style.visibility</p:attrName>
                                        </p:attrNameLst>
                                      </p:cBhvr>
                                      <p:to>
                                        <p:strVal val="visible"/>
                                      </p:to>
                                    </p:set>
                                    <p:anim to="" calcmode="lin" valueType="num">
                                      <p:cBhvr>
                                        <p:cTn id="7" dur="700" fill="hold">
                                          <p:stCondLst>
                                            <p:cond delay="0"/>
                                          </p:stCondLst>
                                        </p:cTn>
                                        <p:tgtEl>
                                          <p:spTgt spid="11"/>
                                        </p:tgtEl>
                                        <p:attrNameLst>
                                          <p:attrName>ppt_x</p:attrName>
                                        </p:attrNameLst>
                                      </p:cBhvr>
                                      <p:tavLst>
                                        <p:tav tm="0" fmla="#ppt_x-(-#ppt_w/2*cos(ppt_r/180*pi))*((1.5-1.5*$)^2-(1.5-1.5*$)^3)">
                                          <p:val>
                                            <p:strVal val="0"/>
                                          </p:val>
                                        </p:tav>
                                        <p:tav tm="100000">
                                          <p:val>
                                            <p:strVal val="1"/>
                                          </p:val>
                                        </p:tav>
                                      </p:tavLst>
                                    </p:anim>
                                    <p:anim to="" calcmode="lin" valueType="num">
                                      <p:cBhvr>
                                        <p:cTn id="8" dur="700" fill="hold">
                                          <p:stCondLst>
                                            <p:cond delay="0"/>
                                          </p:stCondLst>
                                        </p:cTn>
                                        <p:tgtEl>
                                          <p:spTgt spid="11"/>
                                        </p:tgtEl>
                                        <p:attrNameLst>
                                          <p:attrName>ppt_y</p:attrName>
                                        </p:attrNameLst>
                                      </p:cBhvr>
                                      <p:tavLst>
                                        <p:tav tm="0" fmla="#ppt_y+(-#ppt_h/2*cos(ppt_r/180*pi))*((1.5-1.5*$)^2-(1.5-1.5*$)^3)">
                                          <p:val>
                                            <p:strVal val="0"/>
                                          </p:val>
                                        </p:tav>
                                        <p:tav tm="100000">
                                          <p:val>
                                            <p:strVal val="1"/>
                                          </p:val>
                                        </p:tav>
                                      </p:tavLst>
                                    </p:anim>
                                    <p:anim to="" calcmode="lin" valueType="num">
                                      <p:cBhvr>
                                        <p:cTn id="9" dur="700" fill="hold">
                                          <p:stCondLst>
                                            <p:cond delay="0"/>
                                          </p:stCondLst>
                                        </p:cTn>
                                        <p:tgtEl>
                                          <p:spTgt spid="11"/>
                                        </p:tgtEl>
                                        <p:attrNameLst>
                                          <p:attrName>ppt_h</p:attrName>
                                        </p:attrNameLst>
                                      </p:cBhvr>
                                      <p:tavLst>
                                        <p:tav tm="0" fmla="#ppt_h-(-#ppt_h)*((1.5-1.5*$)^2-(1.5-1.5*$)^3)">
                                          <p:val>
                                            <p:strVal val="0"/>
                                          </p:val>
                                        </p:tav>
                                        <p:tav tm="100000">
                                          <p:val>
                                            <p:strVal val="1"/>
                                          </p:val>
                                        </p:tav>
                                      </p:tavLst>
                                    </p:anim>
                                    <p:anim to="" calcmode="lin" valueType="num">
                                      <p:cBhvr>
                                        <p:cTn id="10" dur="700" fill="hold">
                                          <p:stCondLst>
                                            <p:cond delay="0"/>
                                          </p:stCondLst>
                                        </p:cTn>
                                        <p:tgtEl>
                                          <p:spTgt spid="11"/>
                                        </p:tgtEl>
                                        <p:attrNameLst>
                                          <p:attrName>ppt_w</p:attrName>
                                        </p:attrNameLst>
                                      </p:cBhvr>
                                      <p:tavLst>
                                        <p:tav tm="0" fmla="#ppt_w-(-#ppt_w)*((1.5-1.5*$)^2-(1.5-1.5*$)^3)">
                                          <p:val>
                                            <p:strVal val="0"/>
                                          </p:val>
                                        </p:tav>
                                        <p:tav tm="100000">
                                          <p:val>
                                            <p:strVal val="1"/>
                                          </p:val>
                                        </p:tav>
                                      </p:tavLst>
                                    </p:anim>
                                  </p:childTnLst>
                                </p:cTn>
                              </p:par>
                              <p:par>
                                <p:cTn id="11" presetID="0" presetClass="entr" presetSubtype="0" fill="hold" nodeType="withEffect">
                                  <p:stCondLst>
                                    <p:cond delay="0"/>
                                  </p:stCondLst>
                                  <p:iterate type="lt">
                                    <p:tmPct val="10000"/>
                                  </p:iterate>
                                  <p:childTnLst>
                                    <p:set>
                                      <p:cBhvr>
                                        <p:cTn id="12" dur="1" fill="hold">
                                          <p:stCondLst>
                                            <p:cond delay="0"/>
                                          </p:stCondLst>
                                        </p:cTn>
                                        <p:tgtEl>
                                          <p:spTgt spid="5"/>
                                        </p:tgtEl>
                                        <p:attrNameLst>
                                          <p:attrName>style.visibility</p:attrName>
                                        </p:attrNameLst>
                                      </p:cBhvr>
                                      <p:to>
                                        <p:strVal val="visible"/>
                                      </p:to>
                                    </p:set>
                                    <p:anim to="" calcmode="lin" valueType="num">
                                      <p:cBhvr>
                                        <p:cTn id="13" dur="700" fill="hold">
                                          <p:stCondLst>
                                            <p:cond delay="0"/>
                                          </p:stCondLst>
                                        </p:cTn>
                                        <p:tgtEl>
                                          <p:spTgt spid="5"/>
                                        </p:tgtEl>
                                        <p:attrNameLst>
                                          <p:attrName>ppt_x</p:attrName>
                                        </p:attrNameLst>
                                      </p:cBhvr>
                                      <p:tavLst>
                                        <p:tav tm="0" fmla="#ppt_x-(-#ppt_w/2*cos(ppt_r/180*pi))*((1.5-1.5*$)^2-(1.5-1.5*$)^3)">
                                          <p:val>
                                            <p:strVal val="0"/>
                                          </p:val>
                                        </p:tav>
                                        <p:tav tm="100000">
                                          <p:val>
                                            <p:strVal val="1"/>
                                          </p:val>
                                        </p:tav>
                                      </p:tavLst>
                                    </p:anim>
                                    <p:anim to="" calcmode="lin" valueType="num">
                                      <p:cBhvr>
                                        <p:cTn id="14" dur="700" fill="hold">
                                          <p:stCondLst>
                                            <p:cond delay="0"/>
                                          </p:stCondLst>
                                        </p:cTn>
                                        <p:tgtEl>
                                          <p:spTgt spid="5"/>
                                        </p:tgtEl>
                                        <p:attrNameLst>
                                          <p:attrName>ppt_y</p:attrName>
                                        </p:attrNameLst>
                                      </p:cBhvr>
                                      <p:tavLst>
                                        <p:tav tm="0" fmla="#ppt_y+(-#ppt_h/2*cos(ppt_r/180*pi))*((1.5-1.5*$)^2-(1.5-1.5*$)^3)">
                                          <p:val>
                                            <p:strVal val="0"/>
                                          </p:val>
                                        </p:tav>
                                        <p:tav tm="100000">
                                          <p:val>
                                            <p:strVal val="1"/>
                                          </p:val>
                                        </p:tav>
                                      </p:tavLst>
                                    </p:anim>
                                    <p:anim to="" calcmode="lin" valueType="num">
                                      <p:cBhvr>
                                        <p:cTn id="15" dur="700" fill="hold">
                                          <p:stCondLst>
                                            <p:cond delay="0"/>
                                          </p:stCondLst>
                                        </p:cTn>
                                        <p:tgtEl>
                                          <p:spTgt spid="5"/>
                                        </p:tgtEl>
                                        <p:attrNameLst>
                                          <p:attrName>ppt_h</p:attrName>
                                        </p:attrNameLst>
                                      </p:cBhvr>
                                      <p:tavLst>
                                        <p:tav tm="0" fmla="#ppt_h-(-#ppt_h)*((1.5-1.5*$)^2-(1.5-1.5*$)^3)">
                                          <p:val>
                                            <p:strVal val="0"/>
                                          </p:val>
                                        </p:tav>
                                        <p:tav tm="100000">
                                          <p:val>
                                            <p:strVal val="1"/>
                                          </p:val>
                                        </p:tav>
                                      </p:tavLst>
                                    </p:anim>
                                    <p:anim to="" calcmode="lin" valueType="num">
                                      <p:cBhvr>
                                        <p:cTn id="16" dur="700" fill="hold">
                                          <p:stCondLst>
                                            <p:cond delay="0"/>
                                          </p:stCondLst>
                                        </p:cTn>
                                        <p:tgtEl>
                                          <p:spTgt spid="5"/>
                                        </p:tgtEl>
                                        <p:attrNameLst>
                                          <p:attrName>ppt_w</p:attrName>
                                        </p:attrNameLst>
                                      </p:cBhvr>
                                      <p:tavLst>
                                        <p:tav tm="0" fmla="#ppt_w-(-#ppt_w)*((1.5-1.5*$)^2-(1.5-1.5*$)^3)">
                                          <p:val>
                                            <p:strVal val="0"/>
                                          </p:val>
                                        </p:tav>
                                        <p:tav tm="100000">
                                          <p:val>
                                            <p:strVal val="1"/>
                                          </p:val>
                                        </p:tav>
                                      </p:tavLst>
                                    </p:anim>
                                  </p:childTnLst>
                                </p:cTn>
                              </p:par>
                              <p:par>
                                <p:cTn id="17" presetID="0" presetClass="entr" presetSubtype="0" fill="hold" grpId="0" nodeType="withEffect">
                                  <p:stCondLst>
                                    <p:cond delay="0"/>
                                  </p:stCondLst>
                                  <p:iterate type="lt">
                                    <p:tmPct val="10000"/>
                                  </p:iterate>
                                  <p:childTnLst>
                                    <p:set>
                                      <p:cBhvr>
                                        <p:cTn id="18" dur="1" fill="hold">
                                          <p:stCondLst>
                                            <p:cond delay="0"/>
                                          </p:stCondLst>
                                        </p:cTn>
                                        <p:tgtEl>
                                          <p:spTgt spid="9"/>
                                        </p:tgtEl>
                                        <p:attrNameLst>
                                          <p:attrName>style.visibility</p:attrName>
                                        </p:attrNameLst>
                                      </p:cBhvr>
                                      <p:to>
                                        <p:strVal val="visible"/>
                                      </p:to>
                                    </p:set>
                                    <p:anim to="" calcmode="lin" valueType="num">
                                      <p:cBhvr>
                                        <p:cTn id="19" dur="700" fill="hold">
                                          <p:stCondLst>
                                            <p:cond delay="0"/>
                                          </p:stCondLst>
                                        </p:cTn>
                                        <p:tgtEl>
                                          <p:spTgt spid="9"/>
                                        </p:tgtEl>
                                        <p:attrNameLst>
                                          <p:attrName>ppt_x</p:attrName>
                                        </p:attrNameLst>
                                      </p:cBhvr>
                                      <p:tavLst>
                                        <p:tav tm="0" fmla="#ppt_x-(-#ppt_w/2*cos(ppt_r/180*pi))*((1.5-1.5*$)^2-(1.5-1.5*$)^3)">
                                          <p:val>
                                            <p:strVal val="0"/>
                                          </p:val>
                                        </p:tav>
                                        <p:tav tm="100000">
                                          <p:val>
                                            <p:strVal val="1"/>
                                          </p:val>
                                        </p:tav>
                                      </p:tavLst>
                                    </p:anim>
                                    <p:anim to="" calcmode="lin" valueType="num">
                                      <p:cBhvr>
                                        <p:cTn id="20" dur="700" fill="hold">
                                          <p:stCondLst>
                                            <p:cond delay="0"/>
                                          </p:stCondLst>
                                        </p:cTn>
                                        <p:tgtEl>
                                          <p:spTgt spid="9"/>
                                        </p:tgtEl>
                                        <p:attrNameLst>
                                          <p:attrName>ppt_y</p:attrName>
                                        </p:attrNameLst>
                                      </p:cBhvr>
                                      <p:tavLst>
                                        <p:tav tm="0" fmla="#ppt_y+(-#ppt_h/2*cos(ppt_r/180*pi))*((1.5-1.5*$)^2-(1.5-1.5*$)^3)">
                                          <p:val>
                                            <p:strVal val="0"/>
                                          </p:val>
                                        </p:tav>
                                        <p:tav tm="100000">
                                          <p:val>
                                            <p:strVal val="1"/>
                                          </p:val>
                                        </p:tav>
                                      </p:tavLst>
                                    </p:anim>
                                    <p:anim to="" calcmode="lin" valueType="num">
                                      <p:cBhvr>
                                        <p:cTn id="21" dur="700" fill="hold">
                                          <p:stCondLst>
                                            <p:cond delay="0"/>
                                          </p:stCondLst>
                                        </p:cTn>
                                        <p:tgtEl>
                                          <p:spTgt spid="9"/>
                                        </p:tgtEl>
                                        <p:attrNameLst>
                                          <p:attrName>ppt_h</p:attrName>
                                        </p:attrNameLst>
                                      </p:cBhvr>
                                      <p:tavLst>
                                        <p:tav tm="0" fmla="#ppt_h-(-#ppt_h)*((1.5-1.5*$)^2-(1.5-1.5*$)^3)">
                                          <p:val>
                                            <p:strVal val="0"/>
                                          </p:val>
                                        </p:tav>
                                        <p:tav tm="100000">
                                          <p:val>
                                            <p:strVal val="1"/>
                                          </p:val>
                                        </p:tav>
                                      </p:tavLst>
                                    </p:anim>
                                    <p:anim to="" calcmode="lin" valueType="num">
                                      <p:cBhvr>
                                        <p:cTn id="22" dur="700" fill="hold">
                                          <p:stCondLst>
                                            <p:cond delay="0"/>
                                          </p:stCondLst>
                                        </p:cTn>
                                        <p:tgtEl>
                                          <p:spTgt spid="9"/>
                                        </p:tgtEl>
                                        <p:attrNameLst>
                                          <p:attrName>ppt_w</p:attrName>
                                        </p:attrNameLst>
                                      </p:cBhvr>
                                      <p:tavLst>
                                        <p:tav tm="0" fmla="#ppt_w-(-#ppt_w)*((1.5-1.5*$)^2-(1.5-1.5*$)^3)">
                                          <p:val>
                                            <p:strVal val="0"/>
                                          </p:val>
                                        </p:tav>
                                        <p:tav tm="100000">
                                          <p:val>
                                            <p:strVal val="1"/>
                                          </p:val>
                                        </p:tav>
                                      </p:tavLst>
                                    </p:anim>
                                  </p:childTnLst>
                                </p:cTn>
                              </p:par>
                              <p:par>
                                <p:cTn id="23" presetID="0" presetClass="entr" presetSubtype="0" fill="hold" grpId="0" nodeType="withEffect">
                                  <p:stCondLst>
                                    <p:cond delay="0"/>
                                  </p:stCondLst>
                                  <p:childTnLst>
                                    <p:set>
                                      <p:cBhvr>
                                        <p:cTn id="24" dur="1" fill="hold">
                                          <p:stCondLst>
                                            <p:cond delay="0"/>
                                          </p:stCondLst>
                                        </p:cTn>
                                        <p:tgtEl>
                                          <p:spTgt spid="10"/>
                                        </p:tgtEl>
                                        <p:attrNameLst>
                                          <p:attrName>style.visibility</p:attrName>
                                        </p:attrNameLst>
                                      </p:cBhvr>
                                      <p:to>
                                        <p:strVal val="visible"/>
                                      </p:to>
                                    </p:set>
                                    <p:anim to="" calcmode="lin" valueType="num">
                                      <p:cBhvr>
                                        <p:cTn id="25" dur="700" fill="hold">
                                          <p:stCondLst>
                                            <p:cond delay="0"/>
                                          </p:stCondLst>
                                        </p:cTn>
                                        <p:tgtEl>
                                          <p:spTgt spid="10"/>
                                        </p:tgtEl>
                                        <p:attrNameLst>
                                          <p:attrName>ppt_x</p:attrName>
                                        </p:attrNameLst>
                                      </p:cBhvr>
                                      <p:tavLst>
                                        <p:tav tm="0" fmla="#ppt_x-(-#ppt_w/2*cos(ppt_r/180*pi))*((1.5-1.5*$)^2-(1.5-1.5*$)^3)">
                                          <p:val>
                                            <p:strVal val="0"/>
                                          </p:val>
                                        </p:tav>
                                        <p:tav tm="100000">
                                          <p:val>
                                            <p:strVal val="1"/>
                                          </p:val>
                                        </p:tav>
                                      </p:tavLst>
                                    </p:anim>
                                    <p:anim to="" calcmode="lin" valueType="num">
                                      <p:cBhvr>
                                        <p:cTn id="26" dur="700" fill="hold">
                                          <p:stCondLst>
                                            <p:cond delay="0"/>
                                          </p:stCondLst>
                                        </p:cTn>
                                        <p:tgtEl>
                                          <p:spTgt spid="10"/>
                                        </p:tgtEl>
                                        <p:attrNameLst>
                                          <p:attrName>ppt_y</p:attrName>
                                        </p:attrNameLst>
                                      </p:cBhvr>
                                      <p:tavLst>
                                        <p:tav tm="0" fmla="#ppt_y+(-#ppt_h/2*cos(ppt_r/180*pi))*((1.5-1.5*$)^2-(1.5-1.5*$)^3)">
                                          <p:val>
                                            <p:strVal val="0"/>
                                          </p:val>
                                        </p:tav>
                                        <p:tav tm="100000">
                                          <p:val>
                                            <p:strVal val="1"/>
                                          </p:val>
                                        </p:tav>
                                      </p:tavLst>
                                    </p:anim>
                                    <p:anim to="" calcmode="lin" valueType="num">
                                      <p:cBhvr>
                                        <p:cTn id="27" dur="700" fill="hold">
                                          <p:stCondLst>
                                            <p:cond delay="0"/>
                                          </p:stCondLst>
                                        </p:cTn>
                                        <p:tgtEl>
                                          <p:spTgt spid="10"/>
                                        </p:tgtEl>
                                        <p:attrNameLst>
                                          <p:attrName>ppt_h</p:attrName>
                                        </p:attrNameLst>
                                      </p:cBhvr>
                                      <p:tavLst>
                                        <p:tav tm="0" fmla="#ppt_h-(-#ppt_h)*((1.5-1.5*$)^2-(1.5-1.5*$)^3)">
                                          <p:val>
                                            <p:strVal val="0"/>
                                          </p:val>
                                        </p:tav>
                                        <p:tav tm="100000">
                                          <p:val>
                                            <p:strVal val="1"/>
                                          </p:val>
                                        </p:tav>
                                      </p:tavLst>
                                    </p:anim>
                                    <p:anim to="" calcmode="lin" valueType="num">
                                      <p:cBhvr>
                                        <p:cTn id="28" dur="700" fill="hold">
                                          <p:stCondLst>
                                            <p:cond delay="0"/>
                                          </p:stCondLst>
                                        </p:cTn>
                                        <p:tgtEl>
                                          <p:spTgt spid="10"/>
                                        </p:tgtEl>
                                        <p:attrNameLst>
                                          <p:attrName>ppt_w</p:attrName>
                                        </p:attrNameLst>
                                      </p:cBhvr>
                                      <p:tavLst>
                                        <p:tav tm="0" fmla="#ppt_w-(-#ppt_w)*((1.5-1.5*$)^2-(1.5-1.5*$)^3)">
                                          <p:val>
                                            <p:strVal val="0"/>
                                          </p:val>
                                        </p:tav>
                                        <p:tav tm="100000">
                                          <p:val>
                                            <p:strVal val="1"/>
                                          </p:val>
                                        </p:tav>
                                      </p:tavLst>
                                    </p:anim>
                                  </p:childTnLst>
                                </p:cTn>
                              </p:par>
                              <p:par>
                                <p:cTn id="29" presetID="0" presetClass="entr" presetSubtype="0" fill="hold" grpId="0" nodeType="withEffect">
                                  <p:stCondLst>
                                    <p:cond delay="0"/>
                                  </p:stCondLst>
                                  <p:childTnLst>
                                    <p:set>
                                      <p:cBhvr>
                                        <p:cTn id="30" dur="1" fill="hold">
                                          <p:stCondLst>
                                            <p:cond delay="0"/>
                                          </p:stCondLst>
                                        </p:cTn>
                                        <p:tgtEl>
                                          <p:spTgt spid="12"/>
                                        </p:tgtEl>
                                        <p:attrNameLst>
                                          <p:attrName>style.visibility</p:attrName>
                                        </p:attrNameLst>
                                      </p:cBhvr>
                                      <p:to>
                                        <p:strVal val="visible"/>
                                      </p:to>
                                    </p:set>
                                    <p:anim to="" calcmode="lin" valueType="num">
                                      <p:cBhvr>
                                        <p:cTn id="31" dur="700" fill="hold">
                                          <p:stCondLst>
                                            <p:cond delay="0"/>
                                          </p:stCondLst>
                                        </p:cTn>
                                        <p:tgtEl>
                                          <p:spTgt spid="12"/>
                                        </p:tgtEl>
                                        <p:attrNameLst>
                                          <p:attrName>ppt_x</p:attrName>
                                        </p:attrNameLst>
                                      </p:cBhvr>
                                      <p:tavLst>
                                        <p:tav tm="0" fmla="#ppt_x-(-#ppt_w/2*cos(ppt_r/180*pi))*((1.5-1.5*$)^2-(1.5-1.5*$)^3)">
                                          <p:val>
                                            <p:strVal val="0"/>
                                          </p:val>
                                        </p:tav>
                                        <p:tav tm="100000">
                                          <p:val>
                                            <p:strVal val="1"/>
                                          </p:val>
                                        </p:tav>
                                      </p:tavLst>
                                    </p:anim>
                                    <p:anim to="" calcmode="lin" valueType="num">
                                      <p:cBhvr>
                                        <p:cTn id="32" dur="700" fill="hold">
                                          <p:stCondLst>
                                            <p:cond delay="0"/>
                                          </p:stCondLst>
                                        </p:cTn>
                                        <p:tgtEl>
                                          <p:spTgt spid="12"/>
                                        </p:tgtEl>
                                        <p:attrNameLst>
                                          <p:attrName>ppt_y</p:attrName>
                                        </p:attrNameLst>
                                      </p:cBhvr>
                                      <p:tavLst>
                                        <p:tav tm="0" fmla="#ppt_y+(-#ppt_h/2*cos(ppt_r/180*pi))*((1.5-1.5*$)^2-(1.5-1.5*$)^3)">
                                          <p:val>
                                            <p:strVal val="0"/>
                                          </p:val>
                                        </p:tav>
                                        <p:tav tm="100000">
                                          <p:val>
                                            <p:strVal val="1"/>
                                          </p:val>
                                        </p:tav>
                                      </p:tavLst>
                                    </p:anim>
                                    <p:anim to="" calcmode="lin" valueType="num">
                                      <p:cBhvr>
                                        <p:cTn id="33" dur="700" fill="hold">
                                          <p:stCondLst>
                                            <p:cond delay="0"/>
                                          </p:stCondLst>
                                        </p:cTn>
                                        <p:tgtEl>
                                          <p:spTgt spid="12"/>
                                        </p:tgtEl>
                                        <p:attrNameLst>
                                          <p:attrName>ppt_h</p:attrName>
                                        </p:attrNameLst>
                                      </p:cBhvr>
                                      <p:tavLst>
                                        <p:tav tm="0" fmla="#ppt_h-(-#ppt_h)*((1.5-1.5*$)^2-(1.5-1.5*$)^3)">
                                          <p:val>
                                            <p:strVal val="0"/>
                                          </p:val>
                                        </p:tav>
                                        <p:tav tm="100000">
                                          <p:val>
                                            <p:strVal val="1"/>
                                          </p:val>
                                        </p:tav>
                                      </p:tavLst>
                                    </p:anim>
                                    <p:anim to="" calcmode="lin" valueType="num">
                                      <p:cBhvr>
                                        <p:cTn id="34" dur="700" fill="hold">
                                          <p:stCondLst>
                                            <p:cond delay="0"/>
                                          </p:stCondLst>
                                        </p:cTn>
                                        <p:tgtEl>
                                          <p:spTgt spid="12"/>
                                        </p:tgtEl>
                                        <p:attrNameLst>
                                          <p:attrName>ppt_w</p:attrName>
                                        </p:attrNameLst>
                                      </p:cBhvr>
                                      <p:tavLst>
                                        <p:tav tm="0" fmla="#ppt_w-(-#ppt_w)*((1.5-1.5*$)^2-(1.5-1.5*$)^3)">
                                          <p:val>
                                            <p:strVal val="0"/>
                                          </p:val>
                                        </p:tav>
                                        <p:tav tm="100000">
                                          <p:val>
                                            <p:strVal val="1"/>
                                          </p:val>
                                        </p:tav>
                                      </p:tavLst>
                                    </p:anim>
                                  </p:childTnLst>
                                </p:cTn>
                              </p:par>
                              <p:par>
                                <p:cTn id="35" presetID="0" presetClass="entr" presetSubtype="0" fill="hold" nodeType="withEffect">
                                  <p:stCondLst>
                                    <p:cond delay="0"/>
                                  </p:stCondLst>
                                  <p:iterate type="lt">
                                    <p:tmPct val="10000"/>
                                  </p:iterate>
                                  <p:childTnLst>
                                    <p:set>
                                      <p:cBhvr>
                                        <p:cTn id="36" dur="1" fill="hold">
                                          <p:stCondLst>
                                            <p:cond delay="0"/>
                                          </p:stCondLst>
                                        </p:cTn>
                                        <p:tgtEl>
                                          <p:spTgt spid="13"/>
                                        </p:tgtEl>
                                        <p:attrNameLst>
                                          <p:attrName>style.visibility</p:attrName>
                                        </p:attrNameLst>
                                      </p:cBhvr>
                                      <p:to>
                                        <p:strVal val="visible"/>
                                      </p:to>
                                    </p:set>
                                    <p:anim to="" calcmode="lin" valueType="num">
                                      <p:cBhvr>
                                        <p:cTn id="37" dur="700" fill="hold">
                                          <p:stCondLst>
                                            <p:cond delay="0"/>
                                          </p:stCondLst>
                                        </p:cTn>
                                        <p:tgtEl>
                                          <p:spTgt spid="13"/>
                                        </p:tgtEl>
                                        <p:attrNameLst>
                                          <p:attrName>ppt_x</p:attrName>
                                        </p:attrNameLst>
                                      </p:cBhvr>
                                      <p:tavLst>
                                        <p:tav tm="0" fmla="#ppt_x-(-#ppt_w/2*cos(ppt_r/180*pi))*((1.5-1.5*$)^2-(1.5-1.5*$)^3)">
                                          <p:val>
                                            <p:strVal val="0"/>
                                          </p:val>
                                        </p:tav>
                                        <p:tav tm="100000">
                                          <p:val>
                                            <p:strVal val="1"/>
                                          </p:val>
                                        </p:tav>
                                      </p:tavLst>
                                    </p:anim>
                                    <p:anim to="" calcmode="lin" valueType="num">
                                      <p:cBhvr>
                                        <p:cTn id="38" dur="700" fill="hold">
                                          <p:stCondLst>
                                            <p:cond delay="0"/>
                                          </p:stCondLst>
                                        </p:cTn>
                                        <p:tgtEl>
                                          <p:spTgt spid="13"/>
                                        </p:tgtEl>
                                        <p:attrNameLst>
                                          <p:attrName>ppt_y</p:attrName>
                                        </p:attrNameLst>
                                      </p:cBhvr>
                                      <p:tavLst>
                                        <p:tav tm="0" fmla="#ppt_y+(-#ppt_h/2*cos(ppt_r/180*pi))*((1.5-1.5*$)^2-(1.5-1.5*$)^3)">
                                          <p:val>
                                            <p:strVal val="0"/>
                                          </p:val>
                                        </p:tav>
                                        <p:tav tm="100000">
                                          <p:val>
                                            <p:strVal val="1"/>
                                          </p:val>
                                        </p:tav>
                                      </p:tavLst>
                                    </p:anim>
                                    <p:anim to="" calcmode="lin" valueType="num">
                                      <p:cBhvr>
                                        <p:cTn id="39" dur="700" fill="hold">
                                          <p:stCondLst>
                                            <p:cond delay="0"/>
                                          </p:stCondLst>
                                        </p:cTn>
                                        <p:tgtEl>
                                          <p:spTgt spid="13"/>
                                        </p:tgtEl>
                                        <p:attrNameLst>
                                          <p:attrName>ppt_h</p:attrName>
                                        </p:attrNameLst>
                                      </p:cBhvr>
                                      <p:tavLst>
                                        <p:tav tm="0" fmla="#ppt_h-(-#ppt_h)*((1.5-1.5*$)^2-(1.5-1.5*$)^3)">
                                          <p:val>
                                            <p:strVal val="0"/>
                                          </p:val>
                                        </p:tav>
                                        <p:tav tm="100000">
                                          <p:val>
                                            <p:strVal val="1"/>
                                          </p:val>
                                        </p:tav>
                                      </p:tavLst>
                                    </p:anim>
                                    <p:anim to="" calcmode="lin" valueType="num">
                                      <p:cBhvr>
                                        <p:cTn id="40" dur="700" fill="hold">
                                          <p:stCondLst>
                                            <p:cond delay="0"/>
                                          </p:stCondLst>
                                        </p:cTn>
                                        <p:tgtEl>
                                          <p:spTgt spid="13"/>
                                        </p:tgtEl>
                                        <p:attrNameLst>
                                          <p:attrName>ppt_w</p:attrName>
                                        </p:attrNameLst>
                                      </p:cBhvr>
                                      <p:tavLst>
                                        <p:tav tm="0" fmla="#ppt_w-(-#ppt_w)*((1.5-1.5*$)^2-(1.5-1.5*$)^3)">
                                          <p:val>
                                            <p:strVal val="0"/>
                                          </p:val>
                                        </p:tav>
                                        <p:tav tm="100000">
                                          <p:val>
                                            <p:str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autoUpdateAnimBg="0"/>
      <p:bldGraphic spid="9" grpId="0">
        <p:bldAsOne/>
      </p:bldGraphic>
      <p:bldP spid="10" grpId="0"/>
      <p:bldP spid="1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PA_矩形 4"/>
          <p:cNvSpPr/>
          <p:nvPr>
            <p:custDataLst>
              <p:tags r:id="rId1"/>
            </p:custDataLst>
          </p:nvPr>
        </p:nvSpPr>
        <p:spPr>
          <a:xfrm>
            <a:off x="1103446" y="2084436"/>
            <a:ext cx="4512501" cy="3553491"/>
          </a:xfrm>
          <a:prstGeom prst="rect">
            <a:avLst/>
          </a:prstGeom>
          <a:blipFill>
            <a:blip r:embed="rId14" cstate="screen"/>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2400">
              <a:solidFill>
                <a:srgbClr val="FFFFFF"/>
              </a:solidFill>
              <a:latin typeface="Calibri"/>
              <a:ea typeface="宋体" panose="02010600030101010101" pitchFamily="2" charset="-122"/>
            </a:endParaRPr>
          </a:p>
        </p:txBody>
      </p:sp>
      <p:sp>
        <p:nvSpPr>
          <p:cNvPr id="6" name="PA_矩形 5"/>
          <p:cNvSpPr/>
          <p:nvPr>
            <p:custDataLst>
              <p:tags r:id="rId2"/>
            </p:custDataLst>
          </p:nvPr>
        </p:nvSpPr>
        <p:spPr>
          <a:xfrm>
            <a:off x="6096000" y="5065969"/>
            <a:ext cx="576064" cy="57624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2400">
              <a:solidFill>
                <a:srgbClr val="FFFFFF"/>
              </a:solidFill>
              <a:latin typeface="Calibri"/>
              <a:ea typeface="宋体" panose="02010600030101010101" pitchFamily="2" charset="-122"/>
            </a:endParaRPr>
          </a:p>
        </p:txBody>
      </p:sp>
      <p:sp>
        <p:nvSpPr>
          <p:cNvPr id="7" name="PA_矩形 6"/>
          <p:cNvSpPr/>
          <p:nvPr>
            <p:custDataLst>
              <p:tags r:id="rId3"/>
            </p:custDataLst>
          </p:nvPr>
        </p:nvSpPr>
        <p:spPr>
          <a:xfrm>
            <a:off x="6672066" y="5065969"/>
            <a:ext cx="4416489" cy="576241"/>
          </a:xfrm>
          <a:prstGeom prst="rect">
            <a:avLst/>
          </a:pr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2400">
              <a:solidFill>
                <a:srgbClr val="FFFFFF"/>
              </a:solidFill>
              <a:latin typeface="Calibri"/>
              <a:ea typeface="宋体" panose="02010600030101010101" pitchFamily="2" charset="-122"/>
            </a:endParaRPr>
          </a:p>
        </p:txBody>
      </p:sp>
      <p:sp>
        <p:nvSpPr>
          <p:cNvPr id="8" name="PA_矩形 24"/>
          <p:cNvSpPr>
            <a:spLocks noChangeArrowheads="1"/>
          </p:cNvSpPr>
          <p:nvPr>
            <p:custDataLst>
              <p:tags r:id="rId4"/>
            </p:custDataLst>
          </p:nvPr>
        </p:nvSpPr>
        <p:spPr bwMode="auto">
          <a:xfrm>
            <a:off x="6096000" y="2084436"/>
            <a:ext cx="4992555" cy="6915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defTabSz="1219170">
              <a:lnSpc>
                <a:spcPct val="120000"/>
              </a:lnSpc>
              <a:spcBef>
                <a:spcPts val="400"/>
              </a:spcBef>
            </a:pPr>
            <a:r>
              <a:rPr lang="zh-CN" altLang="en-US" sz="1333" b="1" dirty="0">
                <a:solidFill>
                  <a:srgbClr val="333333">
                    <a:lumMod val="75000"/>
                    <a:lumOff val="25000"/>
                  </a:srgbClr>
                </a:solidFill>
                <a:latin typeface="Calibri"/>
                <a:ea typeface="宋体" panose="02010600030101010101" pitchFamily="2" charset="-122"/>
              </a:rPr>
              <a:t>TOPIC HEADER HERE</a:t>
            </a:r>
            <a:endParaRPr lang="zh-CN" altLang="en-US" sz="1333" dirty="0">
              <a:solidFill>
                <a:srgbClr val="333333">
                  <a:lumMod val="75000"/>
                  <a:lumOff val="25000"/>
                </a:srgbClr>
              </a:solidFill>
              <a:latin typeface="Calibri"/>
              <a:ea typeface="宋体" panose="02010600030101010101" pitchFamily="2" charset="-122"/>
            </a:endParaRPr>
          </a:p>
          <a:p>
            <a:pPr defTabSz="1219170">
              <a:lnSpc>
                <a:spcPct val="120000"/>
              </a:lnSpc>
              <a:spcBef>
                <a:spcPts val="400"/>
              </a:spcBef>
            </a:pPr>
            <a:r>
              <a:rPr lang="en-US" altLang="zh-CN" sz="1067" dirty="0">
                <a:solidFill>
                  <a:srgbClr val="FFFFFF">
                    <a:lumMod val="50000"/>
                  </a:srgbClr>
                </a:solidFill>
                <a:latin typeface="Calibri"/>
                <a:ea typeface="宋体" panose="02010600030101010101" pitchFamily="2" charset="-122"/>
              </a:rPr>
              <a:t>We have many PowerPoint templates that has been specifically designed to help anyone that is stepping into the world of PowerPoint for the very first time. </a:t>
            </a:r>
          </a:p>
        </p:txBody>
      </p:sp>
      <p:sp>
        <p:nvSpPr>
          <p:cNvPr id="9" name="PA_矩形 24"/>
          <p:cNvSpPr>
            <a:spLocks noChangeArrowheads="1"/>
          </p:cNvSpPr>
          <p:nvPr>
            <p:custDataLst>
              <p:tags r:id="rId5"/>
            </p:custDataLst>
          </p:nvPr>
        </p:nvSpPr>
        <p:spPr bwMode="auto">
          <a:xfrm>
            <a:off x="6655658" y="3049116"/>
            <a:ext cx="4432897" cy="1797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defTabSz="1219170">
              <a:lnSpc>
                <a:spcPct val="120000"/>
              </a:lnSpc>
              <a:spcBef>
                <a:spcPts val="2400"/>
              </a:spcBef>
            </a:pPr>
            <a:r>
              <a:rPr lang="en-US" altLang="zh-CN" sz="1067" dirty="0">
                <a:solidFill>
                  <a:srgbClr val="FFFFFF">
                    <a:lumMod val="50000"/>
                  </a:srgbClr>
                </a:solidFill>
                <a:latin typeface="Calibri"/>
                <a:ea typeface="宋体" panose="02010600030101010101" pitchFamily="2" charset="-122"/>
              </a:rPr>
              <a:t>We have many PowerPoint templates that has been specifically designed to help anyone that is stepping into the world of PowerPoint for the very first time.</a:t>
            </a:r>
          </a:p>
          <a:p>
            <a:pPr defTabSz="1219170">
              <a:lnSpc>
                <a:spcPct val="120000"/>
              </a:lnSpc>
              <a:spcBef>
                <a:spcPts val="2400"/>
              </a:spcBef>
            </a:pPr>
            <a:r>
              <a:rPr lang="en-US" altLang="zh-CN" sz="1067" dirty="0">
                <a:solidFill>
                  <a:srgbClr val="FFFFFF">
                    <a:lumMod val="50000"/>
                  </a:srgbClr>
                </a:solidFill>
                <a:latin typeface="Calibri"/>
                <a:ea typeface="宋体" panose="02010600030101010101" pitchFamily="2" charset="-122"/>
              </a:rPr>
              <a:t>We have many PowerPoint templates that has been specifically designed to help anyone that is stepping into the world of PowerPoint for the very first time. </a:t>
            </a:r>
          </a:p>
          <a:p>
            <a:pPr defTabSz="1219170">
              <a:lnSpc>
                <a:spcPct val="120000"/>
              </a:lnSpc>
              <a:spcBef>
                <a:spcPts val="2400"/>
              </a:spcBef>
            </a:pPr>
            <a:r>
              <a:rPr lang="en-US" altLang="zh-CN" sz="1067" dirty="0">
                <a:solidFill>
                  <a:srgbClr val="FFFFFF">
                    <a:lumMod val="50000"/>
                  </a:srgbClr>
                </a:solidFill>
                <a:latin typeface="Calibri"/>
                <a:ea typeface="宋体" panose="02010600030101010101" pitchFamily="2" charset="-122"/>
              </a:rPr>
              <a:t>We have many PowerPoint templates that has been specifically designed to help anyone that is stepping into the world of PowerPoint for the very first time.  </a:t>
            </a:r>
          </a:p>
        </p:txBody>
      </p:sp>
      <p:sp>
        <p:nvSpPr>
          <p:cNvPr id="12" name="PA_矩形 24"/>
          <p:cNvSpPr>
            <a:spLocks noChangeArrowheads="1"/>
          </p:cNvSpPr>
          <p:nvPr>
            <p:custDataLst>
              <p:tags r:id="rId6"/>
            </p:custDataLst>
          </p:nvPr>
        </p:nvSpPr>
        <p:spPr bwMode="auto">
          <a:xfrm>
            <a:off x="6864086" y="5157051"/>
            <a:ext cx="4032449" cy="3940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defTabSz="1219170">
              <a:lnSpc>
                <a:spcPct val="120000"/>
              </a:lnSpc>
              <a:spcBef>
                <a:spcPts val="400"/>
              </a:spcBef>
            </a:pPr>
            <a:r>
              <a:rPr lang="en-US" altLang="zh-CN" sz="1067" dirty="0">
                <a:solidFill>
                  <a:srgbClr val="FFFFFF">
                    <a:lumMod val="50000"/>
                  </a:srgbClr>
                </a:solidFill>
                <a:latin typeface="Calibri"/>
                <a:ea typeface="宋体" panose="02010600030101010101" pitchFamily="2" charset="-122"/>
              </a:rPr>
              <a:t>We have many PowerPoint templates that has been specifically designed.</a:t>
            </a:r>
          </a:p>
        </p:txBody>
      </p:sp>
      <p:sp>
        <p:nvSpPr>
          <p:cNvPr id="13" name="PA_任意多边形 12"/>
          <p:cNvSpPr/>
          <p:nvPr>
            <p:custDataLst>
              <p:tags r:id="rId7"/>
            </p:custDataLst>
          </p:nvPr>
        </p:nvSpPr>
        <p:spPr>
          <a:xfrm>
            <a:off x="6203953" y="3176319"/>
            <a:ext cx="285751" cy="184208"/>
          </a:xfrm>
          <a:custGeom>
            <a:avLst/>
            <a:gdLst>
              <a:gd name="connsiteX0" fmla="*/ 0 w 214313"/>
              <a:gd name="connsiteY0" fmla="*/ 61913 h 138113"/>
              <a:gd name="connsiteX1" fmla="*/ 76200 w 214313"/>
              <a:gd name="connsiteY1" fmla="*/ 138113 h 138113"/>
              <a:gd name="connsiteX2" fmla="*/ 214313 w 214313"/>
              <a:gd name="connsiteY2" fmla="*/ 0 h 138113"/>
            </a:gdLst>
            <a:ahLst/>
            <a:cxnLst>
              <a:cxn ang="0">
                <a:pos x="connsiteX0" y="connsiteY0"/>
              </a:cxn>
              <a:cxn ang="0">
                <a:pos x="connsiteX1" y="connsiteY1"/>
              </a:cxn>
              <a:cxn ang="0">
                <a:pos x="connsiteX2" y="connsiteY2"/>
              </a:cxn>
            </a:cxnLst>
            <a:rect l="l" t="t" r="r" b="b"/>
            <a:pathLst>
              <a:path w="214313" h="138113">
                <a:moveTo>
                  <a:pt x="0" y="61913"/>
                </a:moveTo>
                <a:lnTo>
                  <a:pt x="76200" y="138113"/>
                </a:lnTo>
                <a:lnTo>
                  <a:pt x="214313" y="0"/>
                </a:lnTo>
              </a:path>
            </a:pathLst>
          </a:custGeom>
          <a:noFill/>
          <a:ln cap="rnd">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2400">
              <a:solidFill>
                <a:srgbClr val="FFFFFF"/>
              </a:solidFill>
              <a:latin typeface="Calibri"/>
              <a:ea typeface="宋体" panose="02010600030101010101" pitchFamily="2" charset="-122"/>
            </a:endParaRPr>
          </a:p>
        </p:txBody>
      </p:sp>
      <p:sp>
        <p:nvSpPr>
          <p:cNvPr id="14" name="PA_任意多边形 13"/>
          <p:cNvSpPr/>
          <p:nvPr>
            <p:custDataLst>
              <p:tags r:id="rId8"/>
            </p:custDataLst>
          </p:nvPr>
        </p:nvSpPr>
        <p:spPr>
          <a:xfrm>
            <a:off x="6203953" y="3868684"/>
            <a:ext cx="285751" cy="184208"/>
          </a:xfrm>
          <a:custGeom>
            <a:avLst/>
            <a:gdLst>
              <a:gd name="connsiteX0" fmla="*/ 0 w 214313"/>
              <a:gd name="connsiteY0" fmla="*/ 61913 h 138113"/>
              <a:gd name="connsiteX1" fmla="*/ 76200 w 214313"/>
              <a:gd name="connsiteY1" fmla="*/ 138113 h 138113"/>
              <a:gd name="connsiteX2" fmla="*/ 214313 w 214313"/>
              <a:gd name="connsiteY2" fmla="*/ 0 h 138113"/>
            </a:gdLst>
            <a:ahLst/>
            <a:cxnLst>
              <a:cxn ang="0">
                <a:pos x="connsiteX0" y="connsiteY0"/>
              </a:cxn>
              <a:cxn ang="0">
                <a:pos x="connsiteX1" y="connsiteY1"/>
              </a:cxn>
              <a:cxn ang="0">
                <a:pos x="connsiteX2" y="connsiteY2"/>
              </a:cxn>
            </a:cxnLst>
            <a:rect l="l" t="t" r="r" b="b"/>
            <a:pathLst>
              <a:path w="214313" h="138113">
                <a:moveTo>
                  <a:pt x="0" y="61913"/>
                </a:moveTo>
                <a:lnTo>
                  <a:pt x="76200" y="138113"/>
                </a:lnTo>
                <a:lnTo>
                  <a:pt x="214313" y="0"/>
                </a:lnTo>
              </a:path>
            </a:pathLst>
          </a:custGeom>
          <a:noFill/>
          <a:ln cap="rnd">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2400">
              <a:solidFill>
                <a:srgbClr val="FFFFFF"/>
              </a:solidFill>
              <a:latin typeface="Calibri"/>
              <a:ea typeface="宋体" panose="02010600030101010101" pitchFamily="2" charset="-122"/>
            </a:endParaRPr>
          </a:p>
        </p:txBody>
      </p:sp>
      <p:sp>
        <p:nvSpPr>
          <p:cNvPr id="15" name="PA_任意多边形 14"/>
          <p:cNvSpPr/>
          <p:nvPr>
            <p:custDataLst>
              <p:tags r:id="rId9"/>
            </p:custDataLst>
          </p:nvPr>
        </p:nvSpPr>
        <p:spPr>
          <a:xfrm>
            <a:off x="6203953" y="4554695"/>
            <a:ext cx="285751" cy="184208"/>
          </a:xfrm>
          <a:custGeom>
            <a:avLst/>
            <a:gdLst>
              <a:gd name="connsiteX0" fmla="*/ 0 w 214313"/>
              <a:gd name="connsiteY0" fmla="*/ 61913 h 138113"/>
              <a:gd name="connsiteX1" fmla="*/ 76200 w 214313"/>
              <a:gd name="connsiteY1" fmla="*/ 138113 h 138113"/>
              <a:gd name="connsiteX2" fmla="*/ 214313 w 214313"/>
              <a:gd name="connsiteY2" fmla="*/ 0 h 138113"/>
            </a:gdLst>
            <a:ahLst/>
            <a:cxnLst>
              <a:cxn ang="0">
                <a:pos x="connsiteX0" y="connsiteY0"/>
              </a:cxn>
              <a:cxn ang="0">
                <a:pos x="connsiteX1" y="connsiteY1"/>
              </a:cxn>
              <a:cxn ang="0">
                <a:pos x="connsiteX2" y="connsiteY2"/>
              </a:cxn>
            </a:cxnLst>
            <a:rect l="l" t="t" r="r" b="b"/>
            <a:pathLst>
              <a:path w="214313" h="138113">
                <a:moveTo>
                  <a:pt x="0" y="61913"/>
                </a:moveTo>
                <a:lnTo>
                  <a:pt x="76200" y="138113"/>
                </a:lnTo>
                <a:lnTo>
                  <a:pt x="214313" y="0"/>
                </a:lnTo>
              </a:path>
            </a:pathLst>
          </a:custGeom>
          <a:noFill/>
          <a:ln cap="rnd">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2400">
              <a:solidFill>
                <a:srgbClr val="FFFFFF"/>
              </a:solidFill>
              <a:latin typeface="Calibri"/>
              <a:ea typeface="宋体" panose="02010600030101010101" pitchFamily="2" charset="-122"/>
            </a:endParaRPr>
          </a:p>
        </p:txBody>
      </p:sp>
      <p:sp>
        <p:nvSpPr>
          <p:cNvPr id="16" name="PA_任意多边形 10"/>
          <p:cNvSpPr>
            <a:spLocks noEditPoints="1"/>
          </p:cNvSpPr>
          <p:nvPr>
            <p:custDataLst>
              <p:tags r:id="rId10"/>
            </p:custDataLst>
          </p:nvPr>
        </p:nvSpPr>
        <p:spPr bwMode="auto">
          <a:xfrm>
            <a:off x="6265664" y="5194996"/>
            <a:ext cx="236736" cy="318187"/>
          </a:xfrm>
          <a:custGeom>
            <a:avLst/>
            <a:gdLst>
              <a:gd name="T0" fmla="*/ 96 w 145"/>
              <a:gd name="T1" fmla="*/ 71 h 195"/>
              <a:gd name="T2" fmla="*/ 72 w 145"/>
              <a:gd name="T3" fmla="*/ 81 h 195"/>
              <a:gd name="T4" fmla="*/ 60 w 145"/>
              <a:gd name="T5" fmla="*/ 79 h 195"/>
              <a:gd name="T6" fmla="*/ 49 w 145"/>
              <a:gd name="T7" fmla="*/ 71 h 195"/>
              <a:gd name="T8" fmla="*/ 43 w 145"/>
              <a:gd name="T9" fmla="*/ 71 h 195"/>
              <a:gd name="T10" fmla="*/ 43 w 145"/>
              <a:gd name="T11" fmla="*/ 78 h 195"/>
              <a:gd name="T12" fmla="*/ 56 w 145"/>
              <a:gd name="T13" fmla="*/ 87 h 195"/>
              <a:gd name="T14" fmla="*/ 72 w 145"/>
              <a:gd name="T15" fmla="*/ 90 h 195"/>
              <a:gd name="T16" fmla="*/ 102 w 145"/>
              <a:gd name="T17" fmla="*/ 78 h 195"/>
              <a:gd name="T18" fmla="*/ 102 w 145"/>
              <a:gd name="T19" fmla="*/ 71 h 195"/>
              <a:gd name="T20" fmla="*/ 96 w 145"/>
              <a:gd name="T21" fmla="*/ 71 h 195"/>
              <a:gd name="T22" fmla="*/ 106 w 145"/>
              <a:gd name="T23" fmla="*/ 170 h 195"/>
              <a:gd name="T24" fmla="*/ 106 w 145"/>
              <a:gd name="T25" fmla="*/ 170 h 195"/>
              <a:gd name="T26" fmla="*/ 39 w 145"/>
              <a:gd name="T27" fmla="*/ 170 h 195"/>
              <a:gd name="T28" fmla="*/ 34 w 145"/>
              <a:gd name="T29" fmla="*/ 174 h 195"/>
              <a:gd name="T30" fmla="*/ 39 w 145"/>
              <a:gd name="T31" fmla="*/ 179 h 195"/>
              <a:gd name="T32" fmla="*/ 106 w 145"/>
              <a:gd name="T33" fmla="*/ 179 h 195"/>
              <a:gd name="T34" fmla="*/ 111 w 145"/>
              <a:gd name="T35" fmla="*/ 174 h 195"/>
              <a:gd name="T36" fmla="*/ 106 w 145"/>
              <a:gd name="T37" fmla="*/ 170 h 195"/>
              <a:gd name="T38" fmla="*/ 145 w 145"/>
              <a:gd name="T39" fmla="*/ 75 h 195"/>
              <a:gd name="T40" fmla="*/ 145 w 145"/>
              <a:gd name="T41" fmla="*/ 75 h 195"/>
              <a:gd name="T42" fmla="*/ 124 w 145"/>
              <a:gd name="T43" fmla="*/ 22 h 195"/>
              <a:gd name="T44" fmla="*/ 72 w 145"/>
              <a:gd name="T45" fmla="*/ 0 h 195"/>
              <a:gd name="T46" fmla="*/ 21 w 145"/>
              <a:gd name="T47" fmla="*/ 22 h 195"/>
              <a:gd name="T48" fmla="*/ 0 w 145"/>
              <a:gd name="T49" fmla="*/ 75 h 195"/>
              <a:gd name="T50" fmla="*/ 9 w 145"/>
              <a:gd name="T51" fmla="*/ 112 h 195"/>
              <a:gd name="T52" fmla="*/ 9 w 145"/>
              <a:gd name="T53" fmla="*/ 112 h 195"/>
              <a:gd name="T54" fmla="*/ 31 w 145"/>
              <a:gd name="T55" fmla="*/ 137 h 195"/>
              <a:gd name="T56" fmla="*/ 31 w 145"/>
              <a:gd name="T57" fmla="*/ 158 h 195"/>
              <a:gd name="T58" fmla="*/ 39 w 145"/>
              <a:gd name="T59" fmla="*/ 166 h 195"/>
              <a:gd name="T60" fmla="*/ 106 w 145"/>
              <a:gd name="T61" fmla="*/ 166 h 195"/>
              <a:gd name="T62" fmla="*/ 114 w 145"/>
              <a:gd name="T63" fmla="*/ 158 h 195"/>
              <a:gd name="T64" fmla="*/ 114 w 145"/>
              <a:gd name="T65" fmla="*/ 137 h 195"/>
              <a:gd name="T66" fmla="*/ 136 w 145"/>
              <a:gd name="T67" fmla="*/ 112 h 195"/>
              <a:gd name="T68" fmla="*/ 136 w 145"/>
              <a:gd name="T69" fmla="*/ 112 h 195"/>
              <a:gd name="T70" fmla="*/ 145 w 145"/>
              <a:gd name="T71" fmla="*/ 75 h 195"/>
              <a:gd name="T72" fmla="*/ 123 w 145"/>
              <a:gd name="T73" fmla="*/ 104 h 195"/>
              <a:gd name="T74" fmla="*/ 123 w 145"/>
              <a:gd name="T75" fmla="*/ 104 h 195"/>
              <a:gd name="T76" fmla="*/ 123 w 145"/>
              <a:gd name="T77" fmla="*/ 104 h 195"/>
              <a:gd name="T78" fmla="*/ 123 w 145"/>
              <a:gd name="T79" fmla="*/ 104 h 195"/>
              <a:gd name="T80" fmla="*/ 102 w 145"/>
              <a:gd name="T81" fmla="*/ 126 h 195"/>
              <a:gd name="T82" fmla="*/ 99 w 145"/>
              <a:gd name="T83" fmla="*/ 133 h 195"/>
              <a:gd name="T84" fmla="*/ 99 w 145"/>
              <a:gd name="T85" fmla="*/ 133 h 195"/>
              <a:gd name="T86" fmla="*/ 99 w 145"/>
              <a:gd name="T87" fmla="*/ 150 h 195"/>
              <a:gd name="T88" fmla="*/ 46 w 145"/>
              <a:gd name="T89" fmla="*/ 150 h 195"/>
              <a:gd name="T90" fmla="*/ 46 w 145"/>
              <a:gd name="T91" fmla="*/ 133 h 195"/>
              <a:gd name="T92" fmla="*/ 42 w 145"/>
              <a:gd name="T93" fmla="*/ 126 h 195"/>
              <a:gd name="T94" fmla="*/ 22 w 145"/>
              <a:gd name="T95" fmla="*/ 104 h 195"/>
              <a:gd name="T96" fmla="*/ 22 w 145"/>
              <a:gd name="T97" fmla="*/ 104 h 195"/>
              <a:gd name="T98" fmla="*/ 14 w 145"/>
              <a:gd name="T99" fmla="*/ 75 h 195"/>
              <a:gd name="T100" fmla="*/ 31 w 145"/>
              <a:gd name="T101" fmla="*/ 33 h 195"/>
              <a:gd name="T102" fmla="*/ 72 w 145"/>
              <a:gd name="T103" fmla="*/ 15 h 195"/>
              <a:gd name="T104" fmla="*/ 113 w 145"/>
              <a:gd name="T105" fmla="*/ 33 h 195"/>
              <a:gd name="T106" fmla="*/ 130 w 145"/>
              <a:gd name="T107" fmla="*/ 75 h 195"/>
              <a:gd name="T108" fmla="*/ 123 w 145"/>
              <a:gd name="T109" fmla="*/ 104 h 195"/>
              <a:gd name="T110" fmla="*/ 92 w 145"/>
              <a:gd name="T111" fmla="*/ 186 h 195"/>
              <a:gd name="T112" fmla="*/ 92 w 145"/>
              <a:gd name="T113" fmla="*/ 186 h 195"/>
              <a:gd name="T114" fmla="*/ 53 w 145"/>
              <a:gd name="T115" fmla="*/ 186 h 195"/>
              <a:gd name="T116" fmla="*/ 48 w 145"/>
              <a:gd name="T117" fmla="*/ 190 h 195"/>
              <a:gd name="T118" fmla="*/ 53 w 145"/>
              <a:gd name="T119" fmla="*/ 195 h 195"/>
              <a:gd name="T120" fmla="*/ 92 w 145"/>
              <a:gd name="T121" fmla="*/ 195 h 195"/>
              <a:gd name="T122" fmla="*/ 96 w 145"/>
              <a:gd name="T123" fmla="*/ 190 h 195"/>
              <a:gd name="T124" fmla="*/ 92 w 145"/>
              <a:gd name="T125" fmla="*/ 186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45" h="195">
                <a:moveTo>
                  <a:pt x="96" y="71"/>
                </a:moveTo>
                <a:cubicBezTo>
                  <a:pt x="90" y="77"/>
                  <a:pt x="82" y="81"/>
                  <a:pt x="72" y="81"/>
                </a:cubicBezTo>
                <a:cubicBezTo>
                  <a:pt x="68" y="81"/>
                  <a:pt x="63" y="80"/>
                  <a:pt x="60" y="79"/>
                </a:cubicBezTo>
                <a:cubicBezTo>
                  <a:pt x="56" y="77"/>
                  <a:pt x="52" y="74"/>
                  <a:pt x="49" y="71"/>
                </a:cubicBezTo>
                <a:cubicBezTo>
                  <a:pt x="47" y="69"/>
                  <a:pt x="44" y="69"/>
                  <a:pt x="43" y="71"/>
                </a:cubicBezTo>
                <a:cubicBezTo>
                  <a:pt x="41" y="73"/>
                  <a:pt x="41" y="76"/>
                  <a:pt x="43" y="78"/>
                </a:cubicBezTo>
                <a:cubicBezTo>
                  <a:pt x="46" y="82"/>
                  <a:pt x="51" y="85"/>
                  <a:pt x="56" y="87"/>
                </a:cubicBezTo>
                <a:cubicBezTo>
                  <a:pt x="61" y="89"/>
                  <a:pt x="67" y="90"/>
                  <a:pt x="72" y="90"/>
                </a:cubicBezTo>
                <a:cubicBezTo>
                  <a:pt x="84" y="90"/>
                  <a:pt x="95" y="85"/>
                  <a:pt x="102" y="78"/>
                </a:cubicBezTo>
                <a:cubicBezTo>
                  <a:pt x="104" y="76"/>
                  <a:pt x="104" y="73"/>
                  <a:pt x="102" y="71"/>
                </a:cubicBezTo>
                <a:cubicBezTo>
                  <a:pt x="100" y="69"/>
                  <a:pt x="98" y="69"/>
                  <a:pt x="96" y="71"/>
                </a:cubicBezTo>
                <a:close/>
                <a:moveTo>
                  <a:pt x="106" y="170"/>
                </a:moveTo>
                <a:cubicBezTo>
                  <a:pt x="106" y="170"/>
                  <a:pt x="106" y="170"/>
                  <a:pt x="106" y="170"/>
                </a:cubicBezTo>
                <a:cubicBezTo>
                  <a:pt x="39" y="170"/>
                  <a:pt x="39" y="170"/>
                  <a:pt x="39" y="170"/>
                </a:cubicBezTo>
                <a:cubicBezTo>
                  <a:pt x="36" y="170"/>
                  <a:pt x="34" y="172"/>
                  <a:pt x="34" y="174"/>
                </a:cubicBezTo>
                <a:cubicBezTo>
                  <a:pt x="34" y="177"/>
                  <a:pt x="36" y="179"/>
                  <a:pt x="39" y="179"/>
                </a:cubicBezTo>
                <a:cubicBezTo>
                  <a:pt x="106" y="179"/>
                  <a:pt x="106" y="179"/>
                  <a:pt x="106" y="179"/>
                </a:cubicBezTo>
                <a:cubicBezTo>
                  <a:pt x="109" y="179"/>
                  <a:pt x="111" y="177"/>
                  <a:pt x="111" y="174"/>
                </a:cubicBezTo>
                <a:cubicBezTo>
                  <a:pt x="111" y="172"/>
                  <a:pt x="109" y="170"/>
                  <a:pt x="106" y="170"/>
                </a:cubicBezTo>
                <a:close/>
                <a:moveTo>
                  <a:pt x="145" y="75"/>
                </a:moveTo>
                <a:cubicBezTo>
                  <a:pt x="145" y="75"/>
                  <a:pt x="145" y="75"/>
                  <a:pt x="145" y="75"/>
                </a:cubicBezTo>
                <a:cubicBezTo>
                  <a:pt x="145" y="54"/>
                  <a:pt x="137" y="36"/>
                  <a:pt x="124" y="22"/>
                </a:cubicBezTo>
                <a:cubicBezTo>
                  <a:pt x="111" y="9"/>
                  <a:pt x="92" y="0"/>
                  <a:pt x="72" y="0"/>
                </a:cubicBezTo>
                <a:cubicBezTo>
                  <a:pt x="52" y="0"/>
                  <a:pt x="34" y="9"/>
                  <a:pt x="21" y="22"/>
                </a:cubicBezTo>
                <a:cubicBezTo>
                  <a:pt x="8" y="36"/>
                  <a:pt x="0" y="54"/>
                  <a:pt x="0" y="75"/>
                </a:cubicBezTo>
                <a:cubicBezTo>
                  <a:pt x="0" y="88"/>
                  <a:pt x="3" y="101"/>
                  <a:pt x="9" y="112"/>
                </a:cubicBezTo>
                <a:cubicBezTo>
                  <a:pt x="9" y="112"/>
                  <a:pt x="9" y="112"/>
                  <a:pt x="9" y="112"/>
                </a:cubicBezTo>
                <a:cubicBezTo>
                  <a:pt x="14" y="122"/>
                  <a:pt x="22" y="130"/>
                  <a:pt x="31" y="137"/>
                </a:cubicBezTo>
                <a:cubicBezTo>
                  <a:pt x="31" y="158"/>
                  <a:pt x="31" y="158"/>
                  <a:pt x="31" y="158"/>
                </a:cubicBezTo>
                <a:cubicBezTo>
                  <a:pt x="31" y="162"/>
                  <a:pt x="34" y="166"/>
                  <a:pt x="39" y="166"/>
                </a:cubicBezTo>
                <a:cubicBezTo>
                  <a:pt x="106" y="166"/>
                  <a:pt x="106" y="166"/>
                  <a:pt x="106" y="166"/>
                </a:cubicBezTo>
                <a:cubicBezTo>
                  <a:pt x="110" y="166"/>
                  <a:pt x="114" y="162"/>
                  <a:pt x="114" y="158"/>
                </a:cubicBezTo>
                <a:cubicBezTo>
                  <a:pt x="114" y="137"/>
                  <a:pt x="114" y="137"/>
                  <a:pt x="114" y="137"/>
                </a:cubicBezTo>
                <a:cubicBezTo>
                  <a:pt x="123" y="130"/>
                  <a:pt x="130" y="122"/>
                  <a:pt x="136" y="112"/>
                </a:cubicBezTo>
                <a:cubicBezTo>
                  <a:pt x="136" y="112"/>
                  <a:pt x="136" y="112"/>
                  <a:pt x="136" y="112"/>
                </a:cubicBezTo>
                <a:cubicBezTo>
                  <a:pt x="142" y="101"/>
                  <a:pt x="145" y="88"/>
                  <a:pt x="145" y="75"/>
                </a:cubicBezTo>
                <a:close/>
                <a:moveTo>
                  <a:pt x="123" y="104"/>
                </a:moveTo>
                <a:cubicBezTo>
                  <a:pt x="123" y="104"/>
                  <a:pt x="123" y="104"/>
                  <a:pt x="123" y="104"/>
                </a:cubicBezTo>
                <a:cubicBezTo>
                  <a:pt x="123" y="104"/>
                  <a:pt x="123" y="104"/>
                  <a:pt x="123" y="104"/>
                </a:cubicBezTo>
                <a:cubicBezTo>
                  <a:pt x="123" y="104"/>
                  <a:pt x="123" y="104"/>
                  <a:pt x="123" y="104"/>
                </a:cubicBezTo>
                <a:cubicBezTo>
                  <a:pt x="118" y="114"/>
                  <a:pt x="111" y="121"/>
                  <a:pt x="102" y="126"/>
                </a:cubicBezTo>
                <a:cubicBezTo>
                  <a:pt x="100" y="128"/>
                  <a:pt x="99" y="130"/>
                  <a:pt x="99" y="133"/>
                </a:cubicBezTo>
                <a:cubicBezTo>
                  <a:pt x="99" y="133"/>
                  <a:pt x="99" y="133"/>
                  <a:pt x="99" y="133"/>
                </a:cubicBezTo>
                <a:cubicBezTo>
                  <a:pt x="99" y="150"/>
                  <a:pt x="99" y="150"/>
                  <a:pt x="99" y="150"/>
                </a:cubicBezTo>
                <a:cubicBezTo>
                  <a:pt x="46" y="150"/>
                  <a:pt x="46" y="150"/>
                  <a:pt x="46" y="150"/>
                </a:cubicBezTo>
                <a:cubicBezTo>
                  <a:pt x="46" y="133"/>
                  <a:pt x="46" y="133"/>
                  <a:pt x="46" y="133"/>
                </a:cubicBezTo>
                <a:cubicBezTo>
                  <a:pt x="46" y="130"/>
                  <a:pt x="44" y="127"/>
                  <a:pt x="42" y="126"/>
                </a:cubicBezTo>
                <a:cubicBezTo>
                  <a:pt x="33" y="121"/>
                  <a:pt x="27" y="113"/>
                  <a:pt x="22" y="104"/>
                </a:cubicBezTo>
                <a:cubicBezTo>
                  <a:pt x="22" y="104"/>
                  <a:pt x="22" y="104"/>
                  <a:pt x="22" y="104"/>
                </a:cubicBezTo>
                <a:cubicBezTo>
                  <a:pt x="17" y="96"/>
                  <a:pt x="14" y="86"/>
                  <a:pt x="14" y="75"/>
                </a:cubicBezTo>
                <a:cubicBezTo>
                  <a:pt x="14" y="59"/>
                  <a:pt x="21" y="44"/>
                  <a:pt x="31" y="33"/>
                </a:cubicBezTo>
                <a:cubicBezTo>
                  <a:pt x="42" y="22"/>
                  <a:pt x="56" y="15"/>
                  <a:pt x="72" y="15"/>
                </a:cubicBezTo>
                <a:cubicBezTo>
                  <a:pt x="88" y="15"/>
                  <a:pt x="103" y="22"/>
                  <a:pt x="113" y="33"/>
                </a:cubicBezTo>
                <a:cubicBezTo>
                  <a:pt x="124" y="44"/>
                  <a:pt x="130" y="59"/>
                  <a:pt x="130" y="75"/>
                </a:cubicBezTo>
                <a:cubicBezTo>
                  <a:pt x="130" y="86"/>
                  <a:pt x="128" y="96"/>
                  <a:pt x="123" y="104"/>
                </a:cubicBezTo>
                <a:close/>
                <a:moveTo>
                  <a:pt x="92" y="186"/>
                </a:moveTo>
                <a:cubicBezTo>
                  <a:pt x="92" y="186"/>
                  <a:pt x="92" y="186"/>
                  <a:pt x="92" y="186"/>
                </a:cubicBezTo>
                <a:cubicBezTo>
                  <a:pt x="53" y="186"/>
                  <a:pt x="53" y="186"/>
                  <a:pt x="53" y="186"/>
                </a:cubicBezTo>
                <a:cubicBezTo>
                  <a:pt x="50" y="186"/>
                  <a:pt x="48" y="188"/>
                  <a:pt x="48" y="190"/>
                </a:cubicBezTo>
                <a:cubicBezTo>
                  <a:pt x="48" y="193"/>
                  <a:pt x="50" y="195"/>
                  <a:pt x="53" y="195"/>
                </a:cubicBezTo>
                <a:cubicBezTo>
                  <a:pt x="92" y="195"/>
                  <a:pt x="92" y="195"/>
                  <a:pt x="92" y="195"/>
                </a:cubicBezTo>
                <a:cubicBezTo>
                  <a:pt x="94" y="195"/>
                  <a:pt x="96" y="193"/>
                  <a:pt x="96" y="190"/>
                </a:cubicBezTo>
                <a:cubicBezTo>
                  <a:pt x="96" y="188"/>
                  <a:pt x="94" y="186"/>
                  <a:pt x="92" y="186"/>
                </a:cubicBezTo>
                <a:close/>
              </a:path>
            </a:pathLst>
          </a:custGeom>
          <a:solidFill>
            <a:schemeClr val="bg1"/>
          </a:solidFill>
          <a:ln>
            <a:noFill/>
          </a:ln>
        </p:spPr>
        <p:txBody>
          <a:bodyPr vert="horz" wrap="square" lIns="121920" tIns="60960" rIns="121920" bIns="60960" numCol="1" anchor="t" anchorCtr="0" compatLnSpc="1"/>
          <a:lstStyle/>
          <a:p>
            <a:pPr defTabSz="1219170"/>
            <a:endParaRPr lang="zh-CN" altLang="en-US" sz="2400">
              <a:solidFill>
                <a:srgbClr val="333333"/>
              </a:solidFill>
              <a:latin typeface="Calibri"/>
              <a:ea typeface="宋体" panose="02010600030101010101" pitchFamily="2" charset="-122"/>
            </a:endParaRPr>
          </a:p>
        </p:txBody>
      </p:sp>
      <p:sp>
        <p:nvSpPr>
          <p:cNvPr id="17" name="PA_矩形 39"/>
          <p:cNvSpPr>
            <a:spLocks noChangeArrowheads="1"/>
          </p:cNvSpPr>
          <p:nvPr>
            <p:custDataLst>
              <p:tags r:id="rId11"/>
            </p:custDataLst>
          </p:nvPr>
        </p:nvSpPr>
        <p:spPr bwMode="auto">
          <a:xfrm>
            <a:off x="554879" y="371042"/>
            <a:ext cx="3704079" cy="4104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defTabSz="1219170"/>
            <a:r>
              <a:rPr lang="zh-CN" altLang="en-US" sz="2667" dirty="0">
                <a:solidFill>
                  <a:srgbClr val="FFFFFF">
                    <a:lumMod val="50000"/>
                  </a:srgbClr>
                </a:solidFill>
                <a:latin typeface="微软雅黑" pitchFamily="34" charset="-122"/>
                <a:ea typeface="微软雅黑" pitchFamily="34" charset="-122"/>
              </a:rPr>
              <a:t>此处添加</a:t>
            </a:r>
            <a:r>
              <a:rPr lang="zh-CN" altLang="en-US" sz="2667" dirty="0">
                <a:solidFill>
                  <a:srgbClr val="1D69A3"/>
                </a:solidFill>
                <a:latin typeface="微软雅黑" pitchFamily="34" charset="-122"/>
                <a:ea typeface="微软雅黑" pitchFamily="34" charset="-122"/>
              </a:rPr>
              <a:t>标题文本</a:t>
            </a:r>
            <a:endParaRPr lang="en-US" altLang="zh-CN" sz="2667" dirty="0">
              <a:solidFill>
                <a:srgbClr val="1D69A3"/>
              </a:solidFill>
              <a:latin typeface="微软雅黑" pitchFamily="34" charset="-122"/>
              <a:ea typeface="微软雅黑" pitchFamily="34" charset="-122"/>
            </a:endParaRPr>
          </a:p>
        </p:txBody>
      </p:sp>
      <p:grpSp>
        <p:nvGrpSpPr>
          <p:cNvPr id="18" name="PA_组合 17"/>
          <p:cNvGrpSpPr/>
          <p:nvPr>
            <p:custDataLst>
              <p:tags r:id="rId12"/>
            </p:custDataLst>
          </p:nvPr>
        </p:nvGrpSpPr>
        <p:grpSpPr>
          <a:xfrm>
            <a:off x="554877" y="932724"/>
            <a:ext cx="1199456" cy="74689"/>
            <a:chOff x="0" y="2842590"/>
            <a:chExt cx="7054752" cy="89199"/>
          </a:xfrm>
        </p:grpSpPr>
        <p:sp>
          <p:nvSpPr>
            <p:cNvPr id="19" name="矩形 18"/>
            <p:cNvSpPr/>
            <p:nvPr/>
          </p:nvSpPr>
          <p:spPr>
            <a:xfrm>
              <a:off x="0" y="2842590"/>
              <a:ext cx="1763688" cy="8919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2400">
                <a:solidFill>
                  <a:srgbClr val="FFFFFF"/>
                </a:solidFill>
                <a:latin typeface="Calibri"/>
                <a:ea typeface="宋体" panose="02010600030101010101" pitchFamily="2" charset="-122"/>
              </a:endParaRPr>
            </a:p>
          </p:txBody>
        </p:sp>
        <p:sp>
          <p:nvSpPr>
            <p:cNvPr id="20" name="矩形 19"/>
            <p:cNvSpPr/>
            <p:nvPr/>
          </p:nvSpPr>
          <p:spPr>
            <a:xfrm>
              <a:off x="1763688" y="2842590"/>
              <a:ext cx="1763688" cy="8919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2400">
                <a:solidFill>
                  <a:srgbClr val="FFFFFF"/>
                </a:solidFill>
                <a:latin typeface="Calibri"/>
                <a:ea typeface="宋体" panose="02010600030101010101" pitchFamily="2" charset="-122"/>
              </a:endParaRPr>
            </a:p>
          </p:txBody>
        </p:sp>
        <p:sp>
          <p:nvSpPr>
            <p:cNvPr id="21" name="矩形 20"/>
            <p:cNvSpPr/>
            <p:nvPr/>
          </p:nvSpPr>
          <p:spPr>
            <a:xfrm>
              <a:off x="3527376" y="2842590"/>
              <a:ext cx="1763688" cy="89199"/>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2400">
                <a:solidFill>
                  <a:srgbClr val="FFFFFF"/>
                </a:solidFill>
                <a:latin typeface="Calibri"/>
                <a:ea typeface="宋体" panose="02010600030101010101" pitchFamily="2" charset="-122"/>
              </a:endParaRPr>
            </a:p>
          </p:txBody>
        </p:sp>
        <p:sp>
          <p:nvSpPr>
            <p:cNvPr id="22" name="矩形 21"/>
            <p:cNvSpPr/>
            <p:nvPr/>
          </p:nvSpPr>
          <p:spPr>
            <a:xfrm>
              <a:off x="5291064" y="2842590"/>
              <a:ext cx="1763688" cy="8919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2400">
                <a:solidFill>
                  <a:srgbClr val="FFFFFF"/>
                </a:solidFill>
                <a:latin typeface="Calibri"/>
                <a:ea typeface="宋体" panose="02010600030101010101" pitchFamily="2" charset="-122"/>
              </a:endParaRPr>
            </a:p>
          </p:txBody>
        </p:sp>
      </p:grpSp>
    </p:spTree>
    <p:extLst>
      <p:ext uri="{BB962C8B-B14F-4D97-AF65-F5344CB8AC3E}">
        <p14:creationId xmlns:p14="http://schemas.microsoft.com/office/powerpoint/2010/main" val="335884871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entr" presetSubtype="0" fill="hold" grpId="0" nodeType="withEffect">
                                  <p:stCondLst>
                                    <p:cond delay="0"/>
                                  </p:stCondLst>
                                  <p:iterate type="lt">
                                    <p:tmPct val="10000"/>
                                  </p:iterate>
                                  <p:childTnLst>
                                    <p:set>
                                      <p:cBhvr>
                                        <p:cTn id="6" dur="1" fill="hold">
                                          <p:stCondLst>
                                            <p:cond delay="0"/>
                                          </p:stCondLst>
                                        </p:cTn>
                                        <p:tgtEl>
                                          <p:spTgt spid="5"/>
                                        </p:tgtEl>
                                        <p:attrNameLst>
                                          <p:attrName>style.visibility</p:attrName>
                                        </p:attrNameLst>
                                      </p:cBhvr>
                                      <p:to>
                                        <p:strVal val="visible"/>
                                      </p:to>
                                    </p:set>
                                    <p:anim to="" calcmode="lin" valueType="num">
                                      <p:cBhvr>
                                        <p:cTn id="7" dur="700" fill="hold">
                                          <p:stCondLst>
                                            <p:cond delay="0"/>
                                          </p:stCondLst>
                                        </p:cTn>
                                        <p:tgtEl>
                                          <p:spTgt spid="5"/>
                                        </p:tgtEl>
                                        <p:attrNameLst>
                                          <p:attrName>ppt_x</p:attrName>
                                        </p:attrNameLst>
                                      </p:cBhvr>
                                      <p:tavLst>
                                        <p:tav tm="0" fmla="#ppt_x-(-#ppt_w/2*cos(ppt_r/180*pi))*((1.5-1.5*$)^2-(1.5-1.5*$)^3)">
                                          <p:val>
                                            <p:strVal val="0"/>
                                          </p:val>
                                        </p:tav>
                                        <p:tav tm="100000">
                                          <p:val>
                                            <p:strVal val="1"/>
                                          </p:val>
                                        </p:tav>
                                      </p:tavLst>
                                    </p:anim>
                                    <p:anim to="" calcmode="lin" valueType="num">
                                      <p:cBhvr>
                                        <p:cTn id="8" dur="700" fill="hold">
                                          <p:stCondLst>
                                            <p:cond delay="0"/>
                                          </p:stCondLst>
                                        </p:cTn>
                                        <p:tgtEl>
                                          <p:spTgt spid="5"/>
                                        </p:tgtEl>
                                        <p:attrNameLst>
                                          <p:attrName>ppt_y</p:attrName>
                                        </p:attrNameLst>
                                      </p:cBhvr>
                                      <p:tavLst>
                                        <p:tav tm="0" fmla="#ppt_y+(-#ppt_h/2*cos(ppt_r/180*pi))*((1.5-1.5*$)^2-(1.5-1.5*$)^3)">
                                          <p:val>
                                            <p:strVal val="0"/>
                                          </p:val>
                                        </p:tav>
                                        <p:tav tm="100000">
                                          <p:val>
                                            <p:strVal val="1"/>
                                          </p:val>
                                        </p:tav>
                                      </p:tavLst>
                                    </p:anim>
                                    <p:anim to="" calcmode="lin" valueType="num">
                                      <p:cBhvr>
                                        <p:cTn id="9" dur="700" fill="hold">
                                          <p:stCondLst>
                                            <p:cond delay="0"/>
                                          </p:stCondLst>
                                        </p:cTn>
                                        <p:tgtEl>
                                          <p:spTgt spid="5"/>
                                        </p:tgtEl>
                                        <p:attrNameLst>
                                          <p:attrName>ppt_h</p:attrName>
                                        </p:attrNameLst>
                                      </p:cBhvr>
                                      <p:tavLst>
                                        <p:tav tm="0" fmla="#ppt_h-(-#ppt_h)*((1.5-1.5*$)^2-(1.5-1.5*$)^3)">
                                          <p:val>
                                            <p:strVal val="0"/>
                                          </p:val>
                                        </p:tav>
                                        <p:tav tm="100000">
                                          <p:val>
                                            <p:strVal val="1"/>
                                          </p:val>
                                        </p:tav>
                                      </p:tavLst>
                                    </p:anim>
                                    <p:anim to="" calcmode="lin" valueType="num">
                                      <p:cBhvr>
                                        <p:cTn id="10" dur="700" fill="hold">
                                          <p:stCondLst>
                                            <p:cond delay="0"/>
                                          </p:stCondLst>
                                        </p:cTn>
                                        <p:tgtEl>
                                          <p:spTgt spid="5"/>
                                        </p:tgtEl>
                                        <p:attrNameLst>
                                          <p:attrName>ppt_w</p:attrName>
                                        </p:attrNameLst>
                                      </p:cBhvr>
                                      <p:tavLst>
                                        <p:tav tm="0" fmla="#ppt_w-(-#ppt_w)*((1.5-1.5*$)^2-(1.5-1.5*$)^3)">
                                          <p:val>
                                            <p:strVal val="0"/>
                                          </p:val>
                                        </p:tav>
                                        <p:tav tm="100000">
                                          <p:val>
                                            <p:strVal val="1"/>
                                          </p:val>
                                        </p:tav>
                                      </p:tavLst>
                                    </p:anim>
                                  </p:childTnLst>
                                </p:cTn>
                              </p:par>
                              <p:par>
                                <p:cTn id="11" presetID="0" presetClass="entr" presetSubtype="0" fill="hold" grpId="0" nodeType="withEffect">
                                  <p:stCondLst>
                                    <p:cond delay="0"/>
                                  </p:stCondLst>
                                  <p:iterate type="lt">
                                    <p:tmPct val="10000"/>
                                  </p:iterate>
                                  <p:childTnLst>
                                    <p:set>
                                      <p:cBhvr>
                                        <p:cTn id="12" dur="1" fill="hold">
                                          <p:stCondLst>
                                            <p:cond delay="0"/>
                                          </p:stCondLst>
                                        </p:cTn>
                                        <p:tgtEl>
                                          <p:spTgt spid="6"/>
                                        </p:tgtEl>
                                        <p:attrNameLst>
                                          <p:attrName>style.visibility</p:attrName>
                                        </p:attrNameLst>
                                      </p:cBhvr>
                                      <p:to>
                                        <p:strVal val="visible"/>
                                      </p:to>
                                    </p:set>
                                    <p:anim to="" calcmode="lin" valueType="num">
                                      <p:cBhvr>
                                        <p:cTn id="13" dur="700" fill="hold">
                                          <p:stCondLst>
                                            <p:cond delay="0"/>
                                          </p:stCondLst>
                                        </p:cTn>
                                        <p:tgtEl>
                                          <p:spTgt spid="6"/>
                                        </p:tgtEl>
                                        <p:attrNameLst>
                                          <p:attrName>ppt_x</p:attrName>
                                        </p:attrNameLst>
                                      </p:cBhvr>
                                      <p:tavLst>
                                        <p:tav tm="0" fmla="#ppt_x-(-#ppt_w/2*cos(ppt_r/180*pi))*((1.5-1.5*$)^2-(1.5-1.5*$)^3)">
                                          <p:val>
                                            <p:strVal val="0"/>
                                          </p:val>
                                        </p:tav>
                                        <p:tav tm="100000">
                                          <p:val>
                                            <p:strVal val="1"/>
                                          </p:val>
                                        </p:tav>
                                      </p:tavLst>
                                    </p:anim>
                                    <p:anim to="" calcmode="lin" valueType="num">
                                      <p:cBhvr>
                                        <p:cTn id="14" dur="700" fill="hold">
                                          <p:stCondLst>
                                            <p:cond delay="0"/>
                                          </p:stCondLst>
                                        </p:cTn>
                                        <p:tgtEl>
                                          <p:spTgt spid="6"/>
                                        </p:tgtEl>
                                        <p:attrNameLst>
                                          <p:attrName>ppt_y</p:attrName>
                                        </p:attrNameLst>
                                      </p:cBhvr>
                                      <p:tavLst>
                                        <p:tav tm="0" fmla="#ppt_y+(-#ppt_h/2*cos(ppt_r/180*pi))*((1.5-1.5*$)^2-(1.5-1.5*$)^3)">
                                          <p:val>
                                            <p:strVal val="0"/>
                                          </p:val>
                                        </p:tav>
                                        <p:tav tm="100000">
                                          <p:val>
                                            <p:strVal val="1"/>
                                          </p:val>
                                        </p:tav>
                                      </p:tavLst>
                                    </p:anim>
                                    <p:anim to="" calcmode="lin" valueType="num">
                                      <p:cBhvr>
                                        <p:cTn id="15" dur="700" fill="hold">
                                          <p:stCondLst>
                                            <p:cond delay="0"/>
                                          </p:stCondLst>
                                        </p:cTn>
                                        <p:tgtEl>
                                          <p:spTgt spid="6"/>
                                        </p:tgtEl>
                                        <p:attrNameLst>
                                          <p:attrName>ppt_h</p:attrName>
                                        </p:attrNameLst>
                                      </p:cBhvr>
                                      <p:tavLst>
                                        <p:tav tm="0" fmla="#ppt_h-(-#ppt_h)*((1.5-1.5*$)^2-(1.5-1.5*$)^3)">
                                          <p:val>
                                            <p:strVal val="0"/>
                                          </p:val>
                                        </p:tav>
                                        <p:tav tm="100000">
                                          <p:val>
                                            <p:strVal val="1"/>
                                          </p:val>
                                        </p:tav>
                                      </p:tavLst>
                                    </p:anim>
                                    <p:anim to="" calcmode="lin" valueType="num">
                                      <p:cBhvr>
                                        <p:cTn id="16" dur="700" fill="hold">
                                          <p:stCondLst>
                                            <p:cond delay="0"/>
                                          </p:stCondLst>
                                        </p:cTn>
                                        <p:tgtEl>
                                          <p:spTgt spid="6"/>
                                        </p:tgtEl>
                                        <p:attrNameLst>
                                          <p:attrName>ppt_w</p:attrName>
                                        </p:attrNameLst>
                                      </p:cBhvr>
                                      <p:tavLst>
                                        <p:tav tm="0" fmla="#ppt_w-(-#ppt_w)*((1.5-1.5*$)^2-(1.5-1.5*$)^3)">
                                          <p:val>
                                            <p:strVal val="0"/>
                                          </p:val>
                                        </p:tav>
                                        <p:tav tm="100000">
                                          <p:val>
                                            <p:strVal val="1"/>
                                          </p:val>
                                        </p:tav>
                                      </p:tavLst>
                                    </p:anim>
                                  </p:childTnLst>
                                </p:cTn>
                              </p:par>
                              <p:par>
                                <p:cTn id="17" presetID="0" presetClass="entr" presetSubtype="0" fill="hold" grpId="0" nodeType="withEffect">
                                  <p:stCondLst>
                                    <p:cond delay="0"/>
                                  </p:stCondLst>
                                  <p:iterate type="lt">
                                    <p:tmPct val="10000"/>
                                  </p:iterate>
                                  <p:childTnLst>
                                    <p:set>
                                      <p:cBhvr>
                                        <p:cTn id="18" dur="1" fill="hold">
                                          <p:stCondLst>
                                            <p:cond delay="0"/>
                                          </p:stCondLst>
                                        </p:cTn>
                                        <p:tgtEl>
                                          <p:spTgt spid="7"/>
                                        </p:tgtEl>
                                        <p:attrNameLst>
                                          <p:attrName>style.visibility</p:attrName>
                                        </p:attrNameLst>
                                      </p:cBhvr>
                                      <p:to>
                                        <p:strVal val="visible"/>
                                      </p:to>
                                    </p:set>
                                    <p:anim to="" calcmode="lin" valueType="num">
                                      <p:cBhvr>
                                        <p:cTn id="19" dur="700" fill="hold">
                                          <p:stCondLst>
                                            <p:cond delay="0"/>
                                          </p:stCondLst>
                                        </p:cTn>
                                        <p:tgtEl>
                                          <p:spTgt spid="7"/>
                                        </p:tgtEl>
                                        <p:attrNameLst>
                                          <p:attrName>ppt_x</p:attrName>
                                        </p:attrNameLst>
                                      </p:cBhvr>
                                      <p:tavLst>
                                        <p:tav tm="0" fmla="#ppt_x-(-#ppt_w/2*cos(ppt_r/180*pi))*((1.5-1.5*$)^2-(1.5-1.5*$)^3)">
                                          <p:val>
                                            <p:strVal val="0"/>
                                          </p:val>
                                        </p:tav>
                                        <p:tav tm="100000">
                                          <p:val>
                                            <p:strVal val="1"/>
                                          </p:val>
                                        </p:tav>
                                      </p:tavLst>
                                    </p:anim>
                                    <p:anim to="" calcmode="lin" valueType="num">
                                      <p:cBhvr>
                                        <p:cTn id="20" dur="700" fill="hold">
                                          <p:stCondLst>
                                            <p:cond delay="0"/>
                                          </p:stCondLst>
                                        </p:cTn>
                                        <p:tgtEl>
                                          <p:spTgt spid="7"/>
                                        </p:tgtEl>
                                        <p:attrNameLst>
                                          <p:attrName>ppt_y</p:attrName>
                                        </p:attrNameLst>
                                      </p:cBhvr>
                                      <p:tavLst>
                                        <p:tav tm="0" fmla="#ppt_y+(-#ppt_h/2*cos(ppt_r/180*pi))*((1.5-1.5*$)^2-(1.5-1.5*$)^3)">
                                          <p:val>
                                            <p:strVal val="0"/>
                                          </p:val>
                                        </p:tav>
                                        <p:tav tm="100000">
                                          <p:val>
                                            <p:strVal val="1"/>
                                          </p:val>
                                        </p:tav>
                                      </p:tavLst>
                                    </p:anim>
                                    <p:anim to="" calcmode="lin" valueType="num">
                                      <p:cBhvr>
                                        <p:cTn id="21" dur="700" fill="hold">
                                          <p:stCondLst>
                                            <p:cond delay="0"/>
                                          </p:stCondLst>
                                        </p:cTn>
                                        <p:tgtEl>
                                          <p:spTgt spid="7"/>
                                        </p:tgtEl>
                                        <p:attrNameLst>
                                          <p:attrName>ppt_h</p:attrName>
                                        </p:attrNameLst>
                                      </p:cBhvr>
                                      <p:tavLst>
                                        <p:tav tm="0" fmla="#ppt_h-(-#ppt_h)*((1.5-1.5*$)^2-(1.5-1.5*$)^3)">
                                          <p:val>
                                            <p:strVal val="0"/>
                                          </p:val>
                                        </p:tav>
                                        <p:tav tm="100000">
                                          <p:val>
                                            <p:strVal val="1"/>
                                          </p:val>
                                        </p:tav>
                                      </p:tavLst>
                                    </p:anim>
                                    <p:anim to="" calcmode="lin" valueType="num">
                                      <p:cBhvr>
                                        <p:cTn id="22" dur="700" fill="hold">
                                          <p:stCondLst>
                                            <p:cond delay="0"/>
                                          </p:stCondLst>
                                        </p:cTn>
                                        <p:tgtEl>
                                          <p:spTgt spid="7"/>
                                        </p:tgtEl>
                                        <p:attrNameLst>
                                          <p:attrName>ppt_w</p:attrName>
                                        </p:attrNameLst>
                                      </p:cBhvr>
                                      <p:tavLst>
                                        <p:tav tm="0" fmla="#ppt_w-(-#ppt_w)*((1.5-1.5*$)^2-(1.5-1.5*$)^3)">
                                          <p:val>
                                            <p:strVal val="0"/>
                                          </p:val>
                                        </p:tav>
                                        <p:tav tm="100000">
                                          <p:val>
                                            <p:strVal val="1"/>
                                          </p:val>
                                        </p:tav>
                                      </p:tavLst>
                                    </p:anim>
                                  </p:childTnLst>
                                </p:cTn>
                              </p:par>
                              <p:par>
                                <p:cTn id="23" presetID="0" presetClass="entr" presetSubtype="0" fill="hold" grpId="0" nodeType="withEffect">
                                  <p:stCondLst>
                                    <p:cond delay="0"/>
                                  </p:stCondLst>
                                  <p:childTnLst>
                                    <p:set>
                                      <p:cBhvr>
                                        <p:cTn id="24" dur="1" fill="hold">
                                          <p:stCondLst>
                                            <p:cond delay="0"/>
                                          </p:stCondLst>
                                        </p:cTn>
                                        <p:tgtEl>
                                          <p:spTgt spid="8"/>
                                        </p:tgtEl>
                                        <p:attrNameLst>
                                          <p:attrName>style.visibility</p:attrName>
                                        </p:attrNameLst>
                                      </p:cBhvr>
                                      <p:to>
                                        <p:strVal val="visible"/>
                                      </p:to>
                                    </p:set>
                                    <p:anim to="" calcmode="lin" valueType="num">
                                      <p:cBhvr>
                                        <p:cTn id="25" dur="700" fill="hold">
                                          <p:stCondLst>
                                            <p:cond delay="0"/>
                                          </p:stCondLst>
                                        </p:cTn>
                                        <p:tgtEl>
                                          <p:spTgt spid="8"/>
                                        </p:tgtEl>
                                        <p:attrNameLst>
                                          <p:attrName>ppt_x</p:attrName>
                                        </p:attrNameLst>
                                      </p:cBhvr>
                                      <p:tavLst>
                                        <p:tav tm="0" fmla="#ppt_x-(-#ppt_w/2*cos(ppt_r/180*pi))*((1.5-1.5*$)^2-(1.5-1.5*$)^3)">
                                          <p:val>
                                            <p:strVal val="0"/>
                                          </p:val>
                                        </p:tav>
                                        <p:tav tm="100000">
                                          <p:val>
                                            <p:strVal val="1"/>
                                          </p:val>
                                        </p:tav>
                                      </p:tavLst>
                                    </p:anim>
                                    <p:anim to="" calcmode="lin" valueType="num">
                                      <p:cBhvr>
                                        <p:cTn id="26" dur="700" fill="hold">
                                          <p:stCondLst>
                                            <p:cond delay="0"/>
                                          </p:stCondLst>
                                        </p:cTn>
                                        <p:tgtEl>
                                          <p:spTgt spid="8"/>
                                        </p:tgtEl>
                                        <p:attrNameLst>
                                          <p:attrName>ppt_y</p:attrName>
                                        </p:attrNameLst>
                                      </p:cBhvr>
                                      <p:tavLst>
                                        <p:tav tm="0" fmla="#ppt_y+(-#ppt_h/2*cos(ppt_r/180*pi))*((1.5-1.5*$)^2-(1.5-1.5*$)^3)">
                                          <p:val>
                                            <p:strVal val="0"/>
                                          </p:val>
                                        </p:tav>
                                        <p:tav tm="100000">
                                          <p:val>
                                            <p:strVal val="1"/>
                                          </p:val>
                                        </p:tav>
                                      </p:tavLst>
                                    </p:anim>
                                    <p:anim to="" calcmode="lin" valueType="num">
                                      <p:cBhvr>
                                        <p:cTn id="27" dur="700" fill="hold">
                                          <p:stCondLst>
                                            <p:cond delay="0"/>
                                          </p:stCondLst>
                                        </p:cTn>
                                        <p:tgtEl>
                                          <p:spTgt spid="8"/>
                                        </p:tgtEl>
                                        <p:attrNameLst>
                                          <p:attrName>ppt_h</p:attrName>
                                        </p:attrNameLst>
                                      </p:cBhvr>
                                      <p:tavLst>
                                        <p:tav tm="0" fmla="#ppt_h-(-#ppt_h)*((1.5-1.5*$)^2-(1.5-1.5*$)^3)">
                                          <p:val>
                                            <p:strVal val="0"/>
                                          </p:val>
                                        </p:tav>
                                        <p:tav tm="100000">
                                          <p:val>
                                            <p:strVal val="1"/>
                                          </p:val>
                                        </p:tav>
                                      </p:tavLst>
                                    </p:anim>
                                    <p:anim to="" calcmode="lin" valueType="num">
                                      <p:cBhvr>
                                        <p:cTn id="28" dur="700" fill="hold">
                                          <p:stCondLst>
                                            <p:cond delay="0"/>
                                          </p:stCondLst>
                                        </p:cTn>
                                        <p:tgtEl>
                                          <p:spTgt spid="8"/>
                                        </p:tgtEl>
                                        <p:attrNameLst>
                                          <p:attrName>ppt_w</p:attrName>
                                        </p:attrNameLst>
                                      </p:cBhvr>
                                      <p:tavLst>
                                        <p:tav tm="0" fmla="#ppt_w-(-#ppt_w)*((1.5-1.5*$)^2-(1.5-1.5*$)^3)">
                                          <p:val>
                                            <p:strVal val="0"/>
                                          </p:val>
                                        </p:tav>
                                        <p:tav tm="100000">
                                          <p:val>
                                            <p:strVal val="1"/>
                                          </p:val>
                                        </p:tav>
                                      </p:tavLst>
                                    </p:anim>
                                  </p:childTnLst>
                                </p:cTn>
                              </p:par>
                              <p:par>
                                <p:cTn id="29" presetID="0" presetClass="entr" presetSubtype="0" fill="hold" grpId="0" nodeType="withEffect">
                                  <p:stCondLst>
                                    <p:cond delay="0"/>
                                  </p:stCondLst>
                                  <p:childTnLst>
                                    <p:set>
                                      <p:cBhvr>
                                        <p:cTn id="30" dur="1" fill="hold">
                                          <p:stCondLst>
                                            <p:cond delay="0"/>
                                          </p:stCondLst>
                                        </p:cTn>
                                        <p:tgtEl>
                                          <p:spTgt spid="9"/>
                                        </p:tgtEl>
                                        <p:attrNameLst>
                                          <p:attrName>style.visibility</p:attrName>
                                        </p:attrNameLst>
                                      </p:cBhvr>
                                      <p:to>
                                        <p:strVal val="visible"/>
                                      </p:to>
                                    </p:set>
                                    <p:anim to="" calcmode="lin" valueType="num">
                                      <p:cBhvr>
                                        <p:cTn id="31" dur="700" fill="hold">
                                          <p:stCondLst>
                                            <p:cond delay="0"/>
                                          </p:stCondLst>
                                        </p:cTn>
                                        <p:tgtEl>
                                          <p:spTgt spid="9"/>
                                        </p:tgtEl>
                                        <p:attrNameLst>
                                          <p:attrName>ppt_x</p:attrName>
                                        </p:attrNameLst>
                                      </p:cBhvr>
                                      <p:tavLst>
                                        <p:tav tm="0" fmla="#ppt_x-(-#ppt_w/2*cos(ppt_r/180*pi))*((1.5-1.5*$)^2-(1.5-1.5*$)^3)">
                                          <p:val>
                                            <p:strVal val="0"/>
                                          </p:val>
                                        </p:tav>
                                        <p:tav tm="100000">
                                          <p:val>
                                            <p:strVal val="1"/>
                                          </p:val>
                                        </p:tav>
                                      </p:tavLst>
                                    </p:anim>
                                    <p:anim to="" calcmode="lin" valueType="num">
                                      <p:cBhvr>
                                        <p:cTn id="32" dur="700" fill="hold">
                                          <p:stCondLst>
                                            <p:cond delay="0"/>
                                          </p:stCondLst>
                                        </p:cTn>
                                        <p:tgtEl>
                                          <p:spTgt spid="9"/>
                                        </p:tgtEl>
                                        <p:attrNameLst>
                                          <p:attrName>ppt_y</p:attrName>
                                        </p:attrNameLst>
                                      </p:cBhvr>
                                      <p:tavLst>
                                        <p:tav tm="0" fmla="#ppt_y+(-#ppt_h/2*cos(ppt_r/180*pi))*((1.5-1.5*$)^2-(1.5-1.5*$)^3)">
                                          <p:val>
                                            <p:strVal val="0"/>
                                          </p:val>
                                        </p:tav>
                                        <p:tav tm="100000">
                                          <p:val>
                                            <p:strVal val="1"/>
                                          </p:val>
                                        </p:tav>
                                      </p:tavLst>
                                    </p:anim>
                                    <p:anim to="" calcmode="lin" valueType="num">
                                      <p:cBhvr>
                                        <p:cTn id="33" dur="700" fill="hold">
                                          <p:stCondLst>
                                            <p:cond delay="0"/>
                                          </p:stCondLst>
                                        </p:cTn>
                                        <p:tgtEl>
                                          <p:spTgt spid="9"/>
                                        </p:tgtEl>
                                        <p:attrNameLst>
                                          <p:attrName>ppt_h</p:attrName>
                                        </p:attrNameLst>
                                      </p:cBhvr>
                                      <p:tavLst>
                                        <p:tav tm="0" fmla="#ppt_h-(-#ppt_h)*((1.5-1.5*$)^2-(1.5-1.5*$)^3)">
                                          <p:val>
                                            <p:strVal val="0"/>
                                          </p:val>
                                        </p:tav>
                                        <p:tav tm="100000">
                                          <p:val>
                                            <p:strVal val="1"/>
                                          </p:val>
                                        </p:tav>
                                      </p:tavLst>
                                    </p:anim>
                                    <p:anim to="" calcmode="lin" valueType="num">
                                      <p:cBhvr>
                                        <p:cTn id="34" dur="700" fill="hold">
                                          <p:stCondLst>
                                            <p:cond delay="0"/>
                                          </p:stCondLst>
                                        </p:cTn>
                                        <p:tgtEl>
                                          <p:spTgt spid="9"/>
                                        </p:tgtEl>
                                        <p:attrNameLst>
                                          <p:attrName>ppt_w</p:attrName>
                                        </p:attrNameLst>
                                      </p:cBhvr>
                                      <p:tavLst>
                                        <p:tav tm="0" fmla="#ppt_w-(-#ppt_w)*((1.5-1.5*$)^2-(1.5-1.5*$)^3)">
                                          <p:val>
                                            <p:strVal val="0"/>
                                          </p:val>
                                        </p:tav>
                                        <p:tav tm="100000">
                                          <p:val>
                                            <p:strVal val="1"/>
                                          </p:val>
                                        </p:tav>
                                      </p:tavLst>
                                    </p:anim>
                                  </p:childTnLst>
                                </p:cTn>
                              </p:par>
                              <p:par>
                                <p:cTn id="35" presetID="0" presetClass="entr" presetSubtype="0" fill="hold" grpId="0" nodeType="withEffect">
                                  <p:stCondLst>
                                    <p:cond delay="0"/>
                                  </p:stCondLst>
                                  <p:iterate type="lt">
                                    <p:tmPct val="10000"/>
                                  </p:iterate>
                                  <p:childTnLst>
                                    <p:set>
                                      <p:cBhvr>
                                        <p:cTn id="36" dur="1" fill="hold">
                                          <p:stCondLst>
                                            <p:cond delay="0"/>
                                          </p:stCondLst>
                                        </p:cTn>
                                        <p:tgtEl>
                                          <p:spTgt spid="12"/>
                                        </p:tgtEl>
                                        <p:attrNameLst>
                                          <p:attrName>style.visibility</p:attrName>
                                        </p:attrNameLst>
                                      </p:cBhvr>
                                      <p:to>
                                        <p:strVal val="visible"/>
                                      </p:to>
                                    </p:set>
                                    <p:anim to="" calcmode="lin" valueType="num">
                                      <p:cBhvr>
                                        <p:cTn id="37" dur="700" fill="hold">
                                          <p:stCondLst>
                                            <p:cond delay="0"/>
                                          </p:stCondLst>
                                        </p:cTn>
                                        <p:tgtEl>
                                          <p:spTgt spid="12"/>
                                        </p:tgtEl>
                                        <p:attrNameLst>
                                          <p:attrName>ppt_x</p:attrName>
                                        </p:attrNameLst>
                                      </p:cBhvr>
                                      <p:tavLst>
                                        <p:tav tm="0" fmla="#ppt_x-(-#ppt_w/2*cos(ppt_r/180*pi))*((1.5-1.5*$)^2-(1.5-1.5*$)^3)">
                                          <p:val>
                                            <p:strVal val="0"/>
                                          </p:val>
                                        </p:tav>
                                        <p:tav tm="100000">
                                          <p:val>
                                            <p:strVal val="1"/>
                                          </p:val>
                                        </p:tav>
                                      </p:tavLst>
                                    </p:anim>
                                    <p:anim to="" calcmode="lin" valueType="num">
                                      <p:cBhvr>
                                        <p:cTn id="38" dur="700" fill="hold">
                                          <p:stCondLst>
                                            <p:cond delay="0"/>
                                          </p:stCondLst>
                                        </p:cTn>
                                        <p:tgtEl>
                                          <p:spTgt spid="12"/>
                                        </p:tgtEl>
                                        <p:attrNameLst>
                                          <p:attrName>ppt_y</p:attrName>
                                        </p:attrNameLst>
                                      </p:cBhvr>
                                      <p:tavLst>
                                        <p:tav tm="0" fmla="#ppt_y+(-#ppt_h/2*cos(ppt_r/180*pi))*((1.5-1.5*$)^2-(1.5-1.5*$)^3)">
                                          <p:val>
                                            <p:strVal val="0"/>
                                          </p:val>
                                        </p:tav>
                                        <p:tav tm="100000">
                                          <p:val>
                                            <p:strVal val="1"/>
                                          </p:val>
                                        </p:tav>
                                      </p:tavLst>
                                    </p:anim>
                                    <p:anim to="" calcmode="lin" valueType="num">
                                      <p:cBhvr>
                                        <p:cTn id="39" dur="700" fill="hold">
                                          <p:stCondLst>
                                            <p:cond delay="0"/>
                                          </p:stCondLst>
                                        </p:cTn>
                                        <p:tgtEl>
                                          <p:spTgt spid="12"/>
                                        </p:tgtEl>
                                        <p:attrNameLst>
                                          <p:attrName>ppt_h</p:attrName>
                                        </p:attrNameLst>
                                      </p:cBhvr>
                                      <p:tavLst>
                                        <p:tav tm="0" fmla="#ppt_h-(-#ppt_h)*((1.5-1.5*$)^2-(1.5-1.5*$)^3)">
                                          <p:val>
                                            <p:strVal val="0"/>
                                          </p:val>
                                        </p:tav>
                                        <p:tav tm="100000">
                                          <p:val>
                                            <p:strVal val="1"/>
                                          </p:val>
                                        </p:tav>
                                      </p:tavLst>
                                    </p:anim>
                                    <p:anim to="" calcmode="lin" valueType="num">
                                      <p:cBhvr>
                                        <p:cTn id="40" dur="700" fill="hold">
                                          <p:stCondLst>
                                            <p:cond delay="0"/>
                                          </p:stCondLst>
                                        </p:cTn>
                                        <p:tgtEl>
                                          <p:spTgt spid="12"/>
                                        </p:tgtEl>
                                        <p:attrNameLst>
                                          <p:attrName>ppt_w</p:attrName>
                                        </p:attrNameLst>
                                      </p:cBhvr>
                                      <p:tavLst>
                                        <p:tav tm="0" fmla="#ppt_w-(-#ppt_w)*((1.5-1.5*$)^2-(1.5-1.5*$)^3)">
                                          <p:val>
                                            <p:strVal val="0"/>
                                          </p:val>
                                        </p:tav>
                                        <p:tav tm="100000">
                                          <p:val>
                                            <p:strVal val="1"/>
                                          </p:val>
                                        </p:tav>
                                      </p:tavLst>
                                    </p:anim>
                                  </p:childTnLst>
                                </p:cTn>
                              </p:par>
                              <p:par>
                                <p:cTn id="41" presetID="0" presetClass="entr" presetSubtype="0" fill="hold" grpId="0" nodeType="withEffect">
                                  <p:stCondLst>
                                    <p:cond delay="0"/>
                                  </p:stCondLst>
                                  <p:iterate type="lt">
                                    <p:tmPct val="10000"/>
                                  </p:iterate>
                                  <p:childTnLst>
                                    <p:set>
                                      <p:cBhvr>
                                        <p:cTn id="42" dur="1" fill="hold">
                                          <p:stCondLst>
                                            <p:cond delay="0"/>
                                          </p:stCondLst>
                                        </p:cTn>
                                        <p:tgtEl>
                                          <p:spTgt spid="13"/>
                                        </p:tgtEl>
                                        <p:attrNameLst>
                                          <p:attrName>style.visibility</p:attrName>
                                        </p:attrNameLst>
                                      </p:cBhvr>
                                      <p:to>
                                        <p:strVal val="visible"/>
                                      </p:to>
                                    </p:set>
                                    <p:anim to="" calcmode="lin" valueType="num">
                                      <p:cBhvr>
                                        <p:cTn id="43" dur="700" fill="hold">
                                          <p:stCondLst>
                                            <p:cond delay="0"/>
                                          </p:stCondLst>
                                        </p:cTn>
                                        <p:tgtEl>
                                          <p:spTgt spid="13"/>
                                        </p:tgtEl>
                                        <p:attrNameLst>
                                          <p:attrName>ppt_x</p:attrName>
                                        </p:attrNameLst>
                                      </p:cBhvr>
                                      <p:tavLst>
                                        <p:tav tm="0" fmla="#ppt_x-(-#ppt_w/2*cos(ppt_r/180*pi))*((1.5-1.5*$)^2-(1.5-1.5*$)^3)">
                                          <p:val>
                                            <p:strVal val="0"/>
                                          </p:val>
                                        </p:tav>
                                        <p:tav tm="100000">
                                          <p:val>
                                            <p:strVal val="1"/>
                                          </p:val>
                                        </p:tav>
                                      </p:tavLst>
                                    </p:anim>
                                    <p:anim to="" calcmode="lin" valueType="num">
                                      <p:cBhvr>
                                        <p:cTn id="44" dur="700" fill="hold">
                                          <p:stCondLst>
                                            <p:cond delay="0"/>
                                          </p:stCondLst>
                                        </p:cTn>
                                        <p:tgtEl>
                                          <p:spTgt spid="13"/>
                                        </p:tgtEl>
                                        <p:attrNameLst>
                                          <p:attrName>ppt_y</p:attrName>
                                        </p:attrNameLst>
                                      </p:cBhvr>
                                      <p:tavLst>
                                        <p:tav tm="0" fmla="#ppt_y+(-#ppt_h/2*cos(ppt_r/180*pi))*((1.5-1.5*$)^2-(1.5-1.5*$)^3)">
                                          <p:val>
                                            <p:strVal val="0"/>
                                          </p:val>
                                        </p:tav>
                                        <p:tav tm="100000">
                                          <p:val>
                                            <p:strVal val="1"/>
                                          </p:val>
                                        </p:tav>
                                      </p:tavLst>
                                    </p:anim>
                                    <p:anim to="" calcmode="lin" valueType="num">
                                      <p:cBhvr>
                                        <p:cTn id="45" dur="700" fill="hold">
                                          <p:stCondLst>
                                            <p:cond delay="0"/>
                                          </p:stCondLst>
                                        </p:cTn>
                                        <p:tgtEl>
                                          <p:spTgt spid="13"/>
                                        </p:tgtEl>
                                        <p:attrNameLst>
                                          <p:attrName>ppt_h</p:attrName>
                                        </p:attrNameLst>
                                      </p:cBhvr>
                                      <p:tavLst>
                                        <p:tav tm="0" fmla="#ppt_h-(-#ppt_h)*((1.5-1.5*$)^2-(1.5-1.5*$)^3)">
                                          <p:val>
                                            <p:strVal val="0"/>
                                          </p:val>
                                        </p:tav>
                                        <p:tav tm="100000">
                                          <p:val>
                                            <p:strVal val="1"/>
                                          </p:val>
                                        </p:tav>
                                      </p:tavLst>
                                    </p:anim>
                                    <p:anim to="" calcmode="lin" valueType="num">
                                      <p:cBhvr>
                                        <p:cTn id="46" dur="700" fill="hold">
                                          <p:stCondLst>
                                            <p:cond delay="0"/>
                                          </p:stCondLst>
                                        </p:cTn>
                                        <p:tgtEl>
                                          <p:spTgt spid="13"/>
                                        </p:tgtEl>
                                        <p:attrNameLst>
                                          <p:attrName>ppt_w</p:attrName>
                                        </p:attrNameLst>
                                      </p:cBhvr>
                                      <p:tavLst>
                                        <p:tav tm="0" fmla="#ppt_w-(-#ppt_w)*((1.5-1.5*$)^2-(1.5-1.5*$)^3)">
                                          <p:val>
                                            <p:strVal val="0"/>
                                          </p:val>
                                        </p:tav>
                                        <p:tav tm="100000">
                                          <p:val>
                                            <p:strVal val="1"/>
                                          </p:val>
                                        </p:tav>
                                      </p:tavLst>
                                    </p:anim>
                                  </p:childTnLst>
                                </p:cTn>
                              </p:par>
                              <p:par>
                                <p:cTn id="47" presetID="0" presetClass="entr" presetSubtype="0" fill="hold" grpId="0" nodeType="withEffect">
                                  <p:stCondLst>
                                    <p:cond delay="0"/>
                                  </p:stCondLst>
                                  <p:childTnLst>
                                    <p:set>
                                      <p:cBhvr>
                                        <p:cTn id="48" dur="1" fill="hold">
                                          <p:stCondLst>
                                            <p:cond delay="0"/>
                                          </p:stCondLst>
                                        </p:cTn>
                                        <p:tgtEl>
                                          <p:spTgt spid="14"/>
                                        </p:tgtEl>
                                        <p:attrNameLst>
                                          <p:attrName>style.visibility</p:attrName>
                                        </p:attrNameLst>
                                      </p:cBhvr>
                                      <p:to>
                                        <p:strVal val="visible"/>
                                      </p:to>
                                    </p:set>
                                    <p:anim to="" calcmode="lin" valueType="num">
                                      <p:cBhvr>
                                        <p:cTn id="49" dur="700" fill="hold">
                                          <p:stCondLst>
                                            <p:cond delay="0"/>
                                          </p:stCondLst>
                                        </p:cTn>
                                        <p:tgtEl>
                                          <p:spTgt spid="14"/>
                                        </p:tgtEl>
                                        <p:attrNameLst>
                                          <p:attrName>ppt_x</p:attrName>
                                        </p:attrNameLst>
                                      </p:cBhvr>
                                      <p:tavLst>
                                        <p:tav tm="0" fmla="#ppt_x-(-#ppt_w/2*cos(ppt_r/180*pi))*((1.5-1.5*$)^2-(1.5-1.5*$)^3)">
                                          <p:val>
                                            <p:strVal val="0"/>
                                          </p:val>
                                        </p:tav>
                                        <p:tav tm="100000">
                                          <p:val>
                                            <p:strVal val="1"/>
                                          </p:val>
                                        </p:tav>
                                      </p:tavLst>
                                    </p:anim>
                                    <p:anim to="" calcmode="lin" valueType="num">
                                      <p:cBhvr>
                                        <p:cTn id="50" dur="700" fill="hold">
                                          <p:stCondLst>
                                            <p:cond delay="0"/>
                                          </p:stCondLst>
                                        </p:cTn>
                                        <p:tgtEl>
                                          <p:spTgt spid="14"/>
                                        </p:tgtEl>
                                        <p:attrNameLst>
                                          <p:attrName>ppt_y</p:attrName>
                                        </p:attrNameLst>
                                      </p:cBhvr>
                                      <p:tavLst>
                                        <p:tav tm="0" fmla="#ppt_y+(-#ppt_h/2*cos(ppt_r/180*pi))*((1.5-1.5*$)^2-(1.5-1.5*$)^3)">
                                          <p:val>
                                            <p:strVal val="0"/>
                                          </p:val>
                                        </p:tav>
                                        <p:tav tm="100000">
                                          <p:val>
                                            <p:strVal val="1"/>
                                          </p:val>
                                        </p:tav>
                                      </p:tavLst>
                                    </p:anim>
                                    <p:anim to="" calcmode="lin" valueType="num">
                                      <p:cBhvr>
                                        <p:cTn id="51" dur="700" fill="hold">
                                          <p:stCondLst>
                                            <p:cond delay="0"/>
                                          </p:stCondLst>
                                        </p:cTn>
                                        <p:tgtEl>
                                          <p:spTgt spid="14"/>
                                        </p:tgtEl>
                                        <p:attrNameLst>
                                          <p:attrName>ppt_h</p:attrName>
                                        </p:attrNameLst>
                                      </p:cBhvr>
                                      <p:tavLst>
                                        <p:tav tm="0" fmla="#ppt_h-(-#ppt_h)*((1.5-1.5*$)^2-(1.5-1.5*$)^3)">
                                          <p:val>
                                            <p:strVal val="0"/>
                                          </p:val>
                                        </p:tav>
                                        <p:tav tm="100000">
                                          <p:val>
                                            <p:strVal val="1"/>
                                          </p:val>
                                        </p:tav>
                                      </p:tavLst>
                                    </p:anim>
                                    <p:anim to="" calcmode="lin" valueType="num">
                                      <p:cBhvr>
                                        <p:cTn id="52" dur="700" fill="hold">
                                          <p:stCondLst>
                                            <p:cond delay="0"/>
                                          </p:stCondLst>
                                        </p:cTn>
                                        <p:tgtEl>
                                          <p:spTgt spid="14"/>
                                        </p:tgtEl>
                                        <p:attrNameLst>
                                          <p:attrName>ppt_w</p:attrName>
                                        </p:attrNameLst>
                                      </p:cBhvr>
                                      <p:tavLst>
                                        <p:tav tm="0" fmla="#ppt_w-(-#ppt_w)*((1.5-1.5*$)^2-(1.5-1.5*$)^3)">
                                          <p:val>
                                            <p:strVal val="0"/>
                                          </p:val>
                                        </p:tav>
                                        <p:tav tm="100000">
                                          <p:val>
                                            <p:strVal val="1"/>
                                          </p:val>
                                        </p:tav>
                                      </p:tavLst>
                                    </p:anim>
                                  </p:childTnLst>
                                </p:cTn>
                              </p:par>
                              <p:par>
                                <p:cTn id="53" presetID="0" presetClass="entr" presetSubtype="0" fill="hold" grpId="0" nodeType="withEffect">
                                  <p:stCondLst>
                                    <p:cond delay="0"/>
                                  </p:stCondLst>
                                  <p:iterate type="lt">
                                    <p:tmPct val="10000"/>
                                  </p:iterate>
                                  <p:childTnLst>
                                    <p:set>
                                      <p:cBhvr>
                                        <p:cTn id="54" dur="1" fill="hold">
                                          <p:stCondLst>
                                            <p:cond delay="0"/>
                                          </p:stCondLst>
                                        </p:cTn>
                                        <p:tgtEl>
                                          <p:spTgt spid="15"/>
                                        </p:tgtEl>
                                        <p:attrNameLst>
                                          <p:attrName>style.visibility</p:attrName>
                                        </p:attrNameLst>
                                      </p:cBhvr>
                                      <p:to>
                                        <p:strVal val="visible"/>
                                      </p:to>
                                    </p:set>
                                    <p:anim to="" calcmode="lin" valueType="num">
                                      <p:cBhvr>
                                        <p:cTn id="55" dur="700" fill="hold">
                                          <p:stCondLst>
                                            <p:cond delay="0"/>
                                          </p:stCondLst>
                                        </p:cTn>
                                        <p:tgtEl>
                                          <p:spTgt spid="15"/>
                                        </p:tgtEl>
                                        <p:attrNameLst>
                                          <p:attrName>ppt_x</p:attrName>
                                        </p:attrNameLst>
                                      </p:cBhvr>
                                      <p:tavLst>
                                        <p:tav tm="0" fmla="#ppt_x-(-#ppt_w/2*cos(ppt_r/180*pi))*((1.5-1.5*$)^2-(1.5-1.5*$)^3)">
                                          <p:val>
                                            <p:strVal val="0"/>
                                          </p:val>
                                        </p:tav>
                                        <p:tav tm="100000">
                                          <p:val>
                                            <p:strVal val="1"/>
                                          </p:val>
                                        </p:tav>
                                      </p:tavLst>
                                    </p:anim>
                                    <p:anim to="" calcmode="lin" valueType="num">
                                      <p:cBhvr>
                                        <p:cTn id="56" dur="700" fill="hold">
                                          <p:stCondLst>
                                            <p:cond delay="0"/>
                                          </p:stCondLst>
                                        </p:cTn>
                                        <p:tgtEl>
                                          <p:spTgt spid="15"/>
                                        </p:tgtEl>
                                        <p:attrNameLst>
                                          <p:attrName>ppt_y</p:attrName>
                                        </p:attrNameLst>
                                      </p:cBhvr>
                                      <p:tavLst>
                                        <p:tav tm="0" fmla="#ppt_y+(-#ppt_h/2*cos(ppt_r/180*pi))*((1.5-1.5*$)^2-(1.5-1.5*$)^3)">
                                          <p:val>
                                            <p:strVal val="0"/>
                                          </p:val>
                                        </p:tav>
                                        <p:tav tm="100000">
                                          <p:val>
                                            <p:strVal val="1"/>
                                          </p:val>
                                        </p:tav>
                                      </p:tavLst>
                                    </p:anim>
                                    <p:anim to="" calcmode="lin" valueType="num">
                                      <p:cBhvr>
                                        <p:cTn id="57" dur="700" fill="hold">
                                          <p:stCondLst>
                                            <p:cond delay="0"/>
                                          </p:stCondLst>
                                        </p:cTn>
                                        <p:tgtEl>
                                          <p:spTgt spid="15"/>
                                        </p:tgtEl>
                                        <p:attrNameLst>
                                          <p:attrName>ppt_h</p:attrName>
                                        </p:attrNameLst>
                                      </p:cBhvr>
                                      <p:tavLst>
                                        <p:tav tm="0" fmla="#ppt_h-(-#ppt_h)*((1.5-1.5*$)^2-(1.5-1.5*$)^3)">
                                          <p:val>
                                            <p:strVal val="0"/>
                                          </p:val>
                                        </p:tav>
                                        <p:tav tm="100000">
                                          <p:val>
                                            <p:strVal val="1"/>
                                          </p:val>
                                        </p:tav>
                                      </p:tavLst>
                                    </p:anim>
                                    <p:anim to="" calcmode="lin" valueType="num">
                                      <p:cBhvr>
                                        <p:cTn id="58" dur="700" fill="hold">
                                          <p:stCondLst>
                                            <p:cond delay="0"/>
                                          </p:stCondLst>
                                        </p:cTn>
                                        <p:tgtEl>
                                          <p:spTgt spid="15"/>
                                        </p:tgtEl>
                                        <p:attrNameLst>
                                          <p:attrName>ppt_w</p:attrName>
                                        </p:attrNameLst>
                                      </p:cBhvr>
                                      <p:tavLst>
                                        <p:tav tm="0" fmla="#ppt_w-(-#ppt_w)*((1.5-1.5*$)^2-(1.5-1.5*$)^3)">
                                          <p:val>
                                            <p:strVal val="0"/>
                                          </p:val>
                                        </p:tav>
                                        <p:tav tm="100000">
                                          <p:val>
                                            <p:strVal val="1"/>
                                          </p:val>
                                        </p:tav>
                                      </p:tavLst>
                                    </p:anim>
                                  </p:childTnLst>
                                </p:cTn>
                              </p:par>
                              <p:par>
                                <p:cTn id="59" presetID="0" presetClass="entr" presetSubtype="0" fill="hold" grpId="0" nodeType="withEffect">
                                  <p:stCondLst>
                                    <p:cond delay="0"/>
                                  </p:stCondLst>
                                  <p:iterate type="lt">
                                    <p:tmPct val="10000"/>
                                  </p:iterate>
                                  <p:childTnLst>
                                    <p:set>
                                      <p:cBhvr>
                                        <p:cTn id="60" dur="1" fill="hold">
                                          <p:stCondLst>
                                            <p:cond delay="0"/>
                                          </p:stCondLst>
                                        </p:cTn>
                                        <p:tgtEl>
                                          <p:spTgt spid="16"/>
                                        </p:tgtEl>
                                        <p:attrNameLst>
                                          <p:attrName>style.visibility</p:attrName>
                                        </p:attrNameLst>
                                      </p:cBhvr>
                                      <p:to>
                                        <p:strVal val="visible"/>
                                      </p:to>
                                    </p:set>
                                    <p:anim to="" calcmode="lin" valueType="num">
                                      <p:cBhvr>
                                        <p:cTn id="61" dur="700" fill="hold">
                                          <p:stCondLst>
                                            <p:cond delay="0"/>
                                          </p:stCondLst>
                                        </p:cTn>
                                        <p:tgtEl>
                                          <p:spTgt spid="16"/>
                                        </p:tgtEl>
                                        <p:attrNameLst>
                                          <p:attrName>ppt_x</p:attrName>
                                        </p:attrNameLst>
                                      </p:cBhvr>
                                      <p:tavLst>
                                        <p:tav tm="0" fmla="#ppt_x-(-#ppt_w/2*cos(ppt_r/180*pi))*((1.5-1.5*$)^2-(1.5-1.5*$)^3)">
                                          <p:val>
                                            <p:strVal val="0"/>
                                          </p:val>
                                        </p:tav>
                                        <p:tav tm="100000">
                                          <p:val>
                                            <p:strVal val="1"/>
                                          </p:val>
                                        </p:tav>
                                      </p:tavLst>
                                    </p:anim>
                                    <p:anim to="" calcmode="lin" valueType="num">
                                      <p:cBhvr>
                                        <p:cTn id="62" dur="700" fill="hold">
                                          <p:stCondLst>
                                            <p:cond delay="0"/>
                                          </p:stCondLst>
                                        </p:cTn>
                                        <p:tgtEl>
                                          <p:spTgt spid="16"/>
                                        </p:tgtEl>
                                        <p:attrNameLst>
                                          <p:attrName>ppt_y</p:attrName>
                                        </p:attrNameLst>
                                      </p:cBhvr>
                                      <p:tavLst>
                                        <p:tav tm="0" fmla="#ppt_y+(-#ppt_h/2*cos(ppt_r/180*pi))*((1.5-1.5*$)^2-(1.5-1.5*$)^3)">
                                          <p:val>
                                            <p:strVal val="0"/>
                                          </p:val>
                                        </p:tav>
                                        <p:tav tm="100000">
                                          <p:val>
                                            <p:strVal val="1"/>
                                          </p:val>
                                        </p:tav>
                                      </p:tavLst>
                                    </p:anim>
                                    <p:anim to="" calcmode="lin" valueType="num">
                                      <p:cBhvr>
                                        <p:cTn id="63" dur="700" fill="hold">
                                          <p:stCondLst>
                                            <p:cond delay="0"/>
                                          </p:stCondLst>
                                        </p:cTn>
                                        <p:tgtEl>
                                          <p:spTgt spid="16"/>
                                        </p:tgtEl>
                                        <p:attrNameLst>
                                          <p:attrName>ppt_h</p:attrName>
                                        </p:attrNameLst>
                                      </p:cBhvr>
                                      <p:tavLst>
                                        <p:tav tm="0" fmla="#ppt_h-(-#ppt_h)*((1.5-1.5*$)^2-(1.5-1.5*$)^3)">
                                          <p:val>
                                            <p:strVal val="0"/>
                                          </p:val>
                                        </p:tav>
                                        <p:tav tm="100000">
                                          <p:val>
                                            <p:strVal val="1"/>
                                          </p:val>
                                        </p:tav>
                                      </p:tavLst>
                                    </p:anim>
                                    <p:anim to="" calcmode="lin" valueType="num">
                                      <p:cBhvr>
                                        <p:cTn id="64" dur="700" fill="hold">
                                          <p:stCondLst>
                                            <p:cond delay="0"/>
                                          </p:stCondLst>
                                        </p:cTn>
                                        <p:tgtEl>
                                          <p:spTgt spid="16"/>
                                        </p:tgtEl>
                                        <p:attrNameLst>
                                          <p:attrName>ppt_w</p:attrName>
                                        </p:attrNameLst>
                                      </p:cBhvr>
                                      <p:tavLst>
                                        <p:tav tm="0" fmla="#ppt_w-(-#ppt_w)*((1.5-1.5*$)^2-(1.5-1.5*$)^3)">
                                          <p:val>
                                            <p:strVal val="0"/>
                                          </p:val>
                                        </p:tav>
                                        <p:tav tm="100000">
                                          <p:val>
                                            <p:strVal val="1"/>
                                          </p:val>
                                        </p:tav>
                                      </p:tavLst>
                                    </p:anim>
                                  </p:childTnLst>
                                </p:cTn>
                              </p:par>
                              <p:par>
                                <p:cTn id="65" presetID="0" presetClass="entr" presetSubtype="0" fill="hold" grpId="0" nodeType="withEffect">
                                  <p:stCondLst>
                                    <p:cond delay="0"/>
                                  </p:stCondLst>
                                  <p:iterate type="lt">
                                    <p:tmPct val="10000"/>
                                  </p:iterate>
                                  <p:childTnLst>
                                    <p:set>
                                      <p:cBhvr>
                                        <p:cTn id="66" dur="1" fill="hold">
                                          <p:stCondLst>
                                            <p:cond delay="0"/>
                                          </p:stCondLst>
                                        </p:cTn>
                                        <p:tgtEl>
                                          <p:spTgt spid="17"/>
                                        </p:tgtEl>
                                        <p:attrNameLst>
                                          <p:attrName>style.visibility</p:attrName>
                                        </p:attrNameLst>
                                      </p:cBhvr>
                                      <p:to>
                                        <p:strVal val="visible"/>
                                      </p:to>
                                    </p:set>
                                    <p:anim to="" calcmode="lin" valueType="num">
                                      <p:cBhvr>
                                        <p:cTn id="67" dur="700" fill="hold">
                                          <p:stCondLst>
                                            <p:cond delay="0"/>
                                          </p:stCondLst>
                                        </p:cTn>
                                        <p:tgtEl>
                                          <p:spTgt spid="17"/>
                                        </p:tgtEl>
                                        <p:attrNameLst>
                                          <p:attrName>ppt_x</p:attrName>
                                        </p:attrNameLst>
                                      </p:cBhvr>
                                      <p:tavLst>
                                        <p:tav tm="0" fmla="#ppt_x-(-#ppt_w/2*cos(ppt_r/180*pi))*((1.5-1.5*$)^2-(1.5-1.5*$)^3)">
                                          <p:val>
                                            <p:strVal val="0"/>
                                          </p:val>
                                        </p:tav>
                                        <p:tav tm="100000">
                                          <p:val>
                                            <p:strVal val="1"/>
                                          </p:val>
                                        </p:tav>
                                      </p:tavLst>
                                    </p:anim>
                                    <p:anim to="" calcmode="lin" valueType="num">
                                      <p:cBhvr>
                                        <p:cTn id="68" dur="700" fill="hold">
                                          <p:stCondLst>
                                            <p:cond delay="0"/>
                                          </p:stCondLst>
                                        </p:cTn>
                                        <p:tgtEl>
                                          <p:spTgt spid="17"/>
                                        </p:tgtEl>
                                        <p:attrNameLst>
                                          <p:attrName>ppt_y</p:attrName>
                                        </p:attrNameLst>
                                      </p:cBhvr>
                                      <p:tavLst>
                                        <p:tav tm="0" fmla="#ppt_y+(-#ppt_h/2*cos(ppt_r/180*pi))*((1.5-1.5*$)^2-(1.5-1.5*$)^3)">
                                          <p:val>
                                            <p:strVal val="0"/>
                                          </p:val>
                                        </p:tav>
                                        <p:tav tm="100000">
                                          <p:val>
                                            <p:strVal val="1"/>
                                          </p:val>
                                        </p:tav>
                                      </p:tavLst>
                                    </p:anim>
                                    <p:anim to="" calcmode="lin" valueType="num">
                                      <p:cBhvr>
                                        <p:cTn id="69" dur="700" fill="hold">
                                          <p:stCondLst>
                                            <p:cond delay="0"/>
                                          </p:stCondLst>
                                        </p:cTn>
                                        <p:tgtEl>
                                          <p:spTgt spid="17"/>
                                        </p:tgtEl>
                                        <p:attrNameLst>
                                          <p:attrName>ppt_h</p:attrName>
                                        </p:attrNameLst>
                                      </p:cBhvr>
                                      <p:tavLst>
                                        <p:tav tm="0" fmla="#ppt_h-(-#ppt_h)*((1.5-1.5*$)^2-(1.5-1.5*$)^3)">
                                          <p:val>
                                            <p:strVal val="0"/>
                                          </p:val>
                                        </p:tav>
                                        <p:tav tm="100000">
                                          <p:val>
                                            <p:strVal val="1"/>
                                          </p:val>
                                        </p:tav>
                                      </p:tavLst>
                                    </p:anim>
                                    <p:anim to="" calcmode="lin" valueType="num">
                                      <p:cBhvr>
                                        <p:cTn id="70" dur="700" fill="hold">
                                          <p:stCondLst>
                                            <p:cond delay="0"/>
                                          </p:stCondLst>
                                        </p:cTn>
                                        <p:tgtEl>
                                          <p:spTgt spid="17"/>
                                        </p:tgtEl>
                                        <p:attrNameLst>
                                          <p:attrName>ppt_w</p:attrName>
                                        </p:attrNameLst>
                                      </p:cBhvr>
                                      <p:tavLst>
                                        <p:tav tm="0" fmla="#ppt_w-(-#ppt_w)*((1.5-1.5*$)^2-(1.5-1.5*$)^3)">
                                          <p:val>
                                            <p:strVal val="0"/>
                                          </p:val>
                                        </p:tav>
                                        <p:tav tm="100000">
                                          <p:val>
                                            <p:strVal val="1"/>
                                          </p:val>
                                        </p:tav>
                                      </p:tavLst>
                                    </p:anim>
                                  </p:childTnLst>
                                </p:cTn>
                              </p:par>
                              <p:par>
                                <p:cTn id="71" presetID="0" presetClass="entr" presetSubtype="0" fill="hold" nodeType="withEffect">
                                  <p:stCondLst>
                                    <p:cond delay="0"/>
                                  </p:stCondLst>
                                  <p:childTnLst>
                                    <p:set>
                                      <p:cBhvr>
                                        <p:cTn id="72" dur="1" fill="hold">
                                          <p:stCondLst>
                                            <p:cond delay="0"/>
                                          </p:stCondLst>
                                        </p:cTn>
                                        <p:tgtEl>
                                          <p:spTgt spid="18"/>
                                        </p:tgtEl>
                                        <p:attrNameLst>
                                          <p:attrName>style.visibility</p:attrName>
                                        </p:attrNameLst>
                                      </p:cBhvr>
                                      <p:to>
                                        <p:strVal val="visible"/>
                                      </p:to>
                                    </p:set>
                                    <p:anim to="" calcmode="lin" valueType="num">
                                      <p:cBhvr>
                                        <p:cTn id="73" dur="700" fill="hold">
                                          <p:stCondLst>
                                            <p:cond delay="0"/>
                                          </p:stCondLst>
                                        </p:cTn>
                                        <p:tgtEl>
                                          <p:spTgt spid="18"/>
                                        </p:tgtEl>
                                        <p:attrNameLst>
                                          <p:attrName>ppt_x</p:attrName>
                                        </p:attrNameLst>
                                      </p:cBhvr>
                                      <p:tavLst>
                                        <p:tav tm="0" fmla="#ppt_x-(-#ppt_w/2*cos(ppt_r/180*pi))*((1.5-1.5*$)^2-(1.5-1.5*$)^3)">
                                          <p:val>
                                            <p:strVal val="0"/>
                                          </p:val>
                                        </p:tav>
                                        <p:tav tm="100000">
                                          <p:val>
                                            <p:strVal val="1"/>
                                          </p:val>
                                        </p:tav>
                                      </p:tavLst>
                                    </p:anim>
                                    <p:anim to="" calcmode="lin" valueType="num">
                                      <p:cBhvr>
                                        <p:cTn id="74" dur="700" fill="hold">
                                          <p:stCondLst>
                                            <p:cond delay="0"/>
                                          </p:stCondLst>
                                        </p:cTn>
                                        <p:tgtEl>
                                          <p:spTgt spid="18"/>
                                        </p:tgtEl>
                                        <p:attrNameLst>
                                          <p:attrName>ppt_y</p:attrName>
                                        </p:attrNameLst>
                                      </p:cBhvr>
                                      <p:tavLst>
                                        <p:tav tm="0" fmla="#ppt_y+(-#ppt_h/2*cos(ppt_r/180*pi))*((1.5-1.5*$)^2-(1.5-1.5*$)^3)">
                                          <p:val>
                                            <p:strVal val="0"/>
                                          </p:val>
                                        </p:tav>
                                        <p:tav tm="100000">
                                          <p:val>
                                            <p:strVal val="1"/>
                                          </p:val>
                                        </p:tav>
                                      </p:tavLst>
                                    </p:anim>
                                    <p:anim to="" calcmode="lin" valueType="num">
                                      <p:cBhvr>
                                        <p:cTn id="75" dur="700" fill="hold">
                                          <p:stCondLst>
                                            <p:cond delay="0"/>
                                          </p:stCondLst>
                                        </p:cTn>
                                        <p:tgtEl>
                                          <p:spTgt spid="18"/>
                                        </p:tgtEl>
                                        <p:attrNameLst>
                                          <p:attrName>ppt_h</p:attrName>
                                        </p:attrNameLst>
                                      </p:cBhvr>
                                      <p:tavLst>
                                        <p:tav tm="0" fmla="#ppt_h-(-#ppt_h)*((1.5-1.5*$)^2-(1.5-1.5*$)^3)">
                                          <p:val>
                                            <p:strVal val="0"/>
                                          </p:val>
                                        </p:tav>
                                        <p:tav tm="100000">
                                          <p:val>
                                            <p:strVal val="1"/>
                                          </p:val>
                                        </p:tav>
                                      </p:tavLst>
                                    </p:anim>
                                    <p:anim to="" calcmode="lin" valueType="num">
                                      <p:cBhvr>
                                        <p:cTn id="76" dur="700" fill="hold">
                                          <p:stCondLst>
                                            <p:cond delay="0"/>
                                          </p:stCondLst>
                                        </p:cTn>
                                        <p:tgtEl>
                                          <p:spTgt spid="18"/>
                                        </p:tgtEl>
                                        <p:attrNameLst>
                                          <p:attrName>ppt_w</p:attrName>
                                        </p:attrNameLst>
                                      </p:cBhvr>
                                      <p:tavLst>
                                        <p:tav tm="0" fmla="#ppt_w-(-#ppt_w)*((1.5-1.5*$)^2-(1.5-1.5*$)^3)">
                                          <p:val>
                                            <p:strVal val="0"/>
                                          </p:val>
                                        </p:tav>
                                        <p:tav tm="100000">
                                          <p:val>
                                            <p:strVal val="1"/>
                                          </p:val>
                                        </p:tav>
                                      </p:tavLst>
                                    </p:anim>
                                  </p:childTnLst>
                                </p:cTn>
                              </p:par>
                              <p:par>
                                <p:cTn id="77" presetID="0" presetClass="entr" presetSubtype="0" fill="hold" grpId="1" nodeType="withEffect">
                                  <p:stCondLst>
                                    <p:cond delay="0"/>
                                  </p:stCondLst>
                                  <p:iterate type="lt">
                                    <p:tmPct val="10000"/>
                                  </p:iterate>
                                  <p:childTnLst>
                                    <p:set>
                                      <p:cBhvr>
                                        <p:cTn id="78" dur="1" fill="hold">
                                          <p:stCondLst>
                                            <p:cond delay="0"/>
                                          </p:stCondLst>
                                        </p:cTn>
                                        <p:tgtEl>
                                          <p:spTgt spid="5"/>
                                        </p:tgtEl>
                                        <p:attrNameLst>
                                          <p:attrName>style.visibility</p:attrName>
                                        </p:attrNameLst>
                                      </p:cBhvr>
                                      <p:to>
                                        <p:strVal val="visible"/>
                                      </p:to>
                                    </p:set>
                                    <p:anim to="" calcmode="lin" valueType="num">
                                      <p:cBhvr>
                                        <p:cTn id="79" dur="700" fill="hold">
                                          <p:stCondLst>
                                            <p:cond delay="0"/>
                                          </p:stCondLst>
                                        </p:cTn>
                                        <p:tgtEl>
                                          <p:spTgt spid="5"/>
                                        </p:tgtEl>
                                        <p:attrNameLst>
                                          <p:attrName>ppt_x</p:attrName>
                                        </p:attrNameLst>
                                      </p:cBhvr>
                                      <p:tavLst>
                                        <p:tav tm="0" fmla="#ppt_x-(-#ppt_w/2*cos(ppt_r/180*pi))*((1.5-1.5*$)^2-(1.5-1.5*$)^3)">
                                          <p:val>
                                            <p:strVal val="0"/>
                                          </p:val>
                                        </p:tav>
                                        <p:tav tm="100000">
                                          <p:val>
                                            <p:strVal val="1"/>
                                          </p:val>
                                        </p:tav>
                                      </p:tavLst>
                                    </p:anim>
                                    <p:anim to="" calcmode="lin" valueType="num">
                                      <p:cBhvr>
                                        <p:cTn id="80" dur="700" fill="hold">
                                          <p:stCondLst>
                                            <p:cond delay="0"/>
                                          </p:stCondLst>
                                        </p:cTn>
                                        <p:tgtEl>
                                          <p:spTgt spid="5"/>
                                        </p:tgtEl>
                                        <p:attrNameLst>
                                          <p:attrName>ppt_y</p:attrName>
                                        </p:attrNameLst>
                                      </p:cBhvr>
                                      <p:tavLst>
                                        <p:tav tm="0" fmla="#ppt_y+(-#ppt_h/2*cos(ppt_r/180*pi))*((1.5-1.5*$)^2-(1.5-1.5*$)^3)">
                                          <p:val>
                                            <p:strVal val="0"/>
                                          </p:val>
                                        </p:tav>
                                        <p:tav tm="100000">
                                          <p:val>
                                            <p:strVal val="1"/>
                                          </p:val>
                                        </p:tav>
                                      </p:tavLst>
                                    </p:anim>
                                    <p:anim to="" calcmode="lin" valueType="num">
                                      <p:cBhvr>
                                        <p:cTn id="81" dur="700" fill="hold">
                                          <p:stCondLst>
                                            <p:cond delay="0"/>
                                          </p:stCondLst>
                                        </p:cTn>
                                        <p:tgtEl>
                                          <p:spTgt spid="5"/>
                                        </p:tgtEl>
                                        <p:attrNameLst>
                                          <p:attrName>ppt_h</p:attrName>
                                        </p:attrNameLst>
                                      </p:cBhvr>
                                      <p:tavLst>
                                        <p:tav tm="0" fmla="#ppt_h-(-#ppt_h)*((1.5-1.5*$)^2-(1.5-1.5*$)^3)">
                                          <p:val>
                                            <p:strVal val="0"/>
                                          </p:val>
                                        </p:tav>
                                        <p:tav tm="100000">
                                          <p:val>
                                            <p:strVal val="1"/>
                                          </p:val>
                                        </p:tav>
                                      </p:tavLst>
                                    </p:anim>
                                    <p:anim to="" calcmode="lin" valueType="num">
                                      <p:cBhvr>
                                        <p:cTn id="82" dur="700" fill="hold">
                                          <p:stCondLst>
                                            <p:cond delay="0"/>
                                          </p:stCondLst>
                                        </p:cTn>
                                        <p:tgtEl>
                                          <p:spTgt spid="5"/>
                                        </p:tgtEl>
                                        <p:attrNameLst>
                                          <p:attrName>ppt_w</p:attrName>
                                        </p:attrNameLst>
                                      </p:cBhvr>
                                      <p:tavLst>
                                        <p:tav tm="0" fmla="#ppt_w-(-#ppt_w)*((1.5-1.5*$)^2-(1.5-1.5*$)^3)">
                                          <p:val>
                                            <p:strVal val="0"/>
                                          </p:val>
                                        </p:tav>
                                        <p:tav tm="100000">
                                          <p:val>
                                            <p:strVal val="1"/>
                                          </p:val>
                                        </p:tav>
                                      </p:tavLst>
                                    </p:anim>
                                  </p:childTnLst>
                                </p:cTn>
                              </p:par>
                              <p:par>
                                <p:cTn id="83" presetID="0" presetClass="entr" presetSubtype="0" fill="hold" grpId="1" nodeType="withEffect">
                                  <p:stCondLst>
                                    <p:cond delay="0"/>
                                  </p:stCondLst>
                                  <p:iterate type="lt">
                                    <p:tmPct val="10000"/>
                                  </p:iterate>
                                  <p:childTnLst>
                                    <p:set>
                                      <p:cBhvr>
                                        <p:cTn id="84" dur="1" fill="hold">
                                          <p:stCondLst>
                                            <p:cond delay="0"/>
                                          </p:stCondLst>
                                        </p:cTn>
                                        <p:tgtEl>
                                          <p:spTgt spid="6"/>
                                        </p:tgtEl>
                                        <p:attrNameLst>
                                          <p:attrName>style.visibility</p:attrName>
                                        </p:attrNameLst>
                                      </p:cBhvr>
                                      <p:to>
                                        <p:strVal val="visible"/>
                                      </p:to>
                                    </p:set>
                                    <p:anim to="" calcmode="lin" valueType="num">
                                      <p:cBhvr>
                                        <p:cTn id="85" dur="700" fill="hold">
                                          <p:stCondLst>
                                            <p:cond delay="0"/>
                                          </p:stCondLst>
                                        </p:cTn>
                                        <p:tgtEl>
                                          <p:spTgt spid="6"/>
                                        </p:tgtEl>
                                        <p:attrNameLst>
                                          <p:attrName>ppt_x</p:attrName>
                                        </p:attrNameLst>
                                      </p:cBhvr>
                                      <p:tavLst>
                                        <p:tav tm="0" fmla="#ppt_x-(-#ppt_w/2*cos(ppt_r/180*pi))*((1.5-1.5*$)^2-(1.5-1.5*$)^3)">
                                          <p:val>
                                            <p:strVal val="0"/>
                                          </p:val>
                                        </p:tav>
                                        <p:tav tm="100000">
                                          <p:val>
                                            <p:strVal val="1"/>
                                          </p:val>
                                        </p:tav>
                                      </p:tavLst>
                                    </p:anim>
                                    <p:anim to="" calcmode="lin" valueType="num">
                                      <p:cBhvr>
                                        <p:cTn id="86" dur="700" fill="hold">
                                          <p:stCondLst>
                                            <p:cond delay="0"/>
                                          </p:stCondLst>
                                        </p:cTn>
                                        <p:tgtEl>
                                          <p:spTgt spid="6"/>
                                        </p:tgtEl>
                                        <p:attrNameLst>
                                          <p:attrName>ppt_y</p:attrName>
                                        </p:attrNameLst>
                                      </p:cBhvr>
                                      <p:tavLst>
                                        <p:tav tm="0" fmla="#ppt_y+(-#ppt_h/2*cos(ppt_r/180*pi))*((1.5-1.5*$)^2-(1.5-1.5*$)^3)">
                                          <p:val>
                                            <p:strVal val="0"/>
                                          </p:val>
                                        </p:tav>
                                        <p:tav tm="100000">
                                          <p:val>
                                            <p:strVal val="1"/>
                                          </p:val>
                                        </p:tav>
                                      </p:tavLst>
                                    </p:anim>
                                    <p:anim to="" calcmode="lin" valueType="num">
                                      <p:cBhvr>
                                        <p:cTn id="87" dur="700" fill="hold">
                                          <p:stCondLst>
                                            <p:cond delay="0"/>
                                          </p:stCondLst>
                                        </p:cTn>
                                        <p:tgtEl>
                                          <p:spTgt spid="6"/>
                                        </p:tgtEl>
                                        <p:attrNameLst>
                                          <p:attrName>ppt_h</p:attrName>
                                        </p:attrNameLst>
                                      </p:cBhvr>
                                      <p:tavLst>
                                        <p:tav tm="0" fmla="#ppt_h-(-#ppt_h)*((1.5-1.5*$)^2-(1.5-1.5*$)^3)">
                                          <p:val>
                                            <p:strVal val="0"/>
                                          </p:val>
                                        </p:tav>
                                        <p:tav tm="100000">
                                          <p:val>
                                            <p:strVal val="1"/>
                                          </p:val>
                                        </p:tav>
                                      </p:tavLst>
                                    </p:anim>
                                    <p:anim to="" calcmode="lin" valueType="num">
                                      <p:cBhvr>
                                        <p:cTn id="88" dur="700" fill="hold">
                                          <p:stCondLst>
                                            <p:cond delay="0"/>
                                          </p:stCondLst>
                                        </p:cTn>
                                        <p:tgtEl>
                                          <p:spTgt spid="6"/>
                                        </p:tgtEl>
                                        <p:attrNameLst>
                                          <p:attrName>ppt_w</p:attrName>
                                        </p:attrNameLst>
                                      </p:cBhvr>
                                      <p:tavLst>
                                        <p:tav tm="0" fmla="#ppt_w-(-#ppt_w)*((1.5-1.5*$)^2-(1.5-1.5*$)^3)">
                                          <p:val>
                                            <p:strVal val="0"/>
                                          </p:val>
                                        </p:tav>
                                        <p:tav tm="100000">
                                          <p:val>
                                            <p:strVal val="1"/>
                                          </p:val>
                                        </p:tav>
                                      </p:tavLst>
                                    </p:anim>
                                  </p:childTnLst>
                                </p:cTn>
                              </p:par>
                              <p:par>
                                <p:cTn id="89" presetID="0" presetClass="entr" presetSubtype="0" fill="hold" grpId="1" nodeType="withEffect">
                                  <p:stCondLst>
                                    <p:cond delay="0"/>
                                  </p:stCondLst>
                                  <p:iterate type="lt">
                                    <p:tmPct val="10000"/>
                                  </p:iterate>
                                  <p:childTnLst>
                                    <p:set>
                                      <p:cBhvr>
                                        <p:cTn id="90" dur="1" fill="hold">
                                          <p:stCondLst>
                                            <p:cond delay="0"/>
                                          </p:stCondLst>
                                        </p:cTn>
                                        <p:tgtEl>
                                          <p:spTgt spid="7"/>
                                        </p:tgtEl>
                                        <p:attrNameLst>
                                          <p:attrName>style.visibility</p:attrName>
                                        </p:attrNameLst>
                                      </p:cBhvr>
                                      <p:to>
                                        <p:strVal val="visible"/>
                                      </p:to>
                                    </p:set>
                                    <p:anim to="" calcmode="lin" valueType="num">
                                      <p:cBhvr>
                                        <p:cTn id="91" dur="700" fill="hold">
                                          <p:stCondLst>
                                            <p:cond delay="0"/>
                                          </p:stCondLst>
                                        </p:cTn>
                                        <p:tgtEl>
                                          <p:spTgt spid="7"/>
                                        </p:tgtEl>
                                        <p:attrNameLst>
                                          <p:attrName>ppt_x</p:attrName>
                                        </p:attrNameLst>
                                      </p:cBhvr>
                                      <p:tavLst>
                                        <p:tav tm="0" fmla="#ppt_x-(-#ppt_w/2*cos(ppt_r/180*pi))*((1.5-1.5*$)^2-(1.5-1.5*$)^3)">
                                          <p:val>
                                            <p:strVal val="0"/>
                                          </p:val>
                                        </p:tav>
                                        <p:tav tm="100000">
                                          <p:val>
                                            <p:strVal val="1"/>
                                          </p:val>
                                        </p:tav>
                                      </p:tavLst>
                                    </p:anim>
                                    <p:anim to="" calcmode="lin" valueType="num">
                                      <p:cBhvr>
                                        <p:cTn id="92" dur="700" fill="hold">
                                          <p:stCondLst>
                                            <p:cond delay="0"/>
                                          </p:stCondLst>
                                        </p:cTn>
                                        <p:tgtEl>
                                          <p:spTgt spid="7"/>
                                        </p:tgtEl>
                                        <p:attrNameLst>
                                          <p:attrName>ppt_y</p:attrName>
                                        </p:attrNameLst>
                                      </p:cBhvr>
                                      <p:tavLst>
                                        <p:tav tm="0" fmla="#ppt_y+(-#ppt_h/2*cos(ppt_r/180*pi))*((1.5-1.5*$)^2-(1.5-1.5*$)^3)">
                                          <p:val>
                                            <p:strVal val="0"/>
                                          </p:val>
                                        </p:tav>
                                        <p:tav tm="100000">
                                          <p:val>
                                            <p:strVal val="1"/>
                                          </p:val>
                                        </p:tav>
                                      </p:tavLst>
                                    </p:anim>
                                    <p:anim to="" calcmode="lin" valueType="num">
                                      <p:cBhvr>
                                        <p:cTn id="93" dur="700" fill="hold">
                                          <p:stCondLst>
                                            <p:cond delay="0"/>
                                          </p:stCondLst>
                                        </p:cTn>
                                        <p:tgtEl>
                                          <p:spTgt spid="7"/>
                                        </p:tgtEl>
                                        <p:attrNameLst>
                                          <p:attrName>ppt_h</p:attrName>
                                        </p:attrNameLst>
                                      </p:cBhvr>
                                      <p:tavLst>
                                        <p:tav tm="0" fmla="#ppt_h-(-#ppt_h)*((1.5-1.5*$)^2-(1.5-1.5*$)^3)">
                                          <p:val>
                                            <p:strVal val="0"/>
                                          </p:val>
                                        </p:tav>
                                        <p:tav tm="100000">
                                          <p:val>
                                            <p:strVal val="1"/>
                                          </p:val>
                                        </p:tav>
                                      </p:tavLst>
                                    </p:anim>
                                    <p:anim to="" calcmode="lin" valueType="num">
                                      <p:cBhvr>
                                        <p:cTn id="94" dur="700" fill="hold">
                                          <p:stCondLst>
                                            <p:cond delay="0"/>
                                          </p:stCondLst>
                                        </p:cTn>
                                        <p:tgtEl>
                                          <p:spTgt spid="7"/>
                                        </p:tgtEl>
                                        <p:attrNameLst>
                                          <p:attrName>ppt_w</p:attrName>
                                        </p:attrNameLst>
                                      </p:cBhvr>
                                      <p:tavLst>
                                        <p:tav tm="0" fmla="#ppt_w-(-#ppt_w)*((1.5-1.5*$)^2-(1.5-1.5*$)^3)">
                                          <p:val>
                                            <p:strVal val="0"/>
                                          </p:val>
                                        </p:tav>
                                        <p:tav tm="100000">
                                          <p:val>
                                            <p:strVal val="1"/>
                                          </p:val>
                                        </p:tav>
                                      </p:tavLst>
                                    </p:anim>
                                  </p:childTnLst>
                                </p:cTn>
                              </p:par>
                              <p:par>
                                <p:cTn id="95" presetID="0" presetClass="entr" presetSubtype="0" fill="hold" grpId="1" nodeType="withEffect">
                                  <p:stCondLst>
                                    <p:cond delay="0"/>
                                  </p:stCondLst>
                                  <p:childTnLst>
                                    <p:set>
                                      <p:cBhvr>
                                        <p:cTn id="96" dur="1" fill="hold">
                                          <p:stCondLst>
                                            <p:cond delay="0"/>
                                          </p:stCondLst>
                                        </p:cTn>
                                        <p:tgtEl>
                                          <p:spTgt spid="8"/>
                                        </p:tgtEl>
                                        <p:attrNameLst>
                                          <p:attrName>style.visibility</p:attrName>
                                        </p:attrNameLst>
                                      </p:cBhvr>
                                      <p:to>
                                        <p:strVal val="visible"/>
                                      </p:to>
                                    </p:set>
                                    <p:anim to="" calcmode="lin" valueType="num">
                                      <p:cBhvr>
                                        <p:cTn id="97" dur="700" fill="hold">
                                          <p:stCondLst>
                                            <p:cond delay="0"/>
                                          </p:stCondLst>
                                        </p:cTn>
                                        <p:tgtEl>
                                          <p:spTgt spid="8"/>
                                        </p:tgtEl>
                                        <p:attrNameLst>
                                          <p:attrName>ppt_x</p:attrName>
                                        </p:attrNameLst>
                                      </p:cBhvr>
                                      <p:tavLst>
                                        <p:tav tm="0" fmla="#ppt_x-(-#ppt_w/2*cos(ppt_r/180*pi))*((1.5-1.5*$)^2-(1.5-1.5*$)^3)">
                                          <p:val>
                                            <p:strVal val="0"/>
                                          </p:val>
                                        </p:tav>
                                        <p:tav tm="100000">
                                          <p:val>
                                            <p:strVal val="1"/>
                                          </p:val>
                                        </p:tav>
                                      </p:tavLst>
                                    </p:anim>
                                    <p:anim to="" calcmode="lin" valueType="num">
                                      <p:cBhvr>
                                        <p:cTn id="98" dur="700" fill="hold">
                                          <p:stCondLst>
                                            <p:cond delay="0"/>
                                          </p:stCondLst>
                                        </p:cTn>
                                        <p:tgtEl>
                                          <p:spTgt spid="8"/>
                                        </p:tgtEl>
                                        <p:attrNameLst>
                                          <p:attrName>ppt_y</p:attrName>
                                        </p:attrNameLst>
                                      </p:cBhvr>
                                      <p:tavLst>
                                        <p:tav tm="0" fmla="#ppt_y+(-#ppt_h/2*cos(ppt_r/180*pi))*((1.5-1.5*$)^2-(1.5-1.5*$)^3)">
                                          <p:val>
                                            <p:strVal val="0"/>
                                          </p:val>
                                        </p:tav>
                                        <p:tav tm="100000">
                                          <p:val>
                                            <p:strVal val="1"/>
                                          </p:val>
                                        </p:tav>
                                      </p:tavLst>
                                    </p:anim>
                                    <p:anim to="" calcmode="lin" valueType="num">
                                      <p:cBhvr>
                                        <p:cTn id="99" dur="700" fill="hold">
                                          <p:stCondLst>
                                            <p:cond delay="0"/>
                                          </p:stCondLst>
                                        </p:cTn>
                                        <p:tgtEl>
                                          <p:spTgt spid="8"/>
                                        </p:tgtEl>
                                        <p:attrNameLst>
                                          <p:attrName>ppt_h</p:attrName>
                                        </p:attrNameLst>
                                      </p:cBhvr>
                                      <p:tavLst>
                                        <p:tav tm="0" fmla="#ppt_h-(-#ppt_h)*((1.5-1.5*$)^2-(1.5-1.5*$)^3)">
                                          <p:val>
                                            <p:strVal val="0"/>
                                          </p:val>
                                        </p:tav>
                                        <p:tav tm="100000">
                                          <p:val>
                                            <p:strVal val="1"/>
                                          </p:val>
                                        </p:tav>
                                      </p:tavLst>
                                    </p:anim>
                                    <p:anim to="" calcmode="lin" valueType="num">
                                      <p:cBhvr>
                                        <p:cTn id="100" dur="700" fill="hold">
                                          <p:stCondLst>
                                            <p:cond delay="0"/>
                                          </p:stCondLst>
                                        </p:cTn>
                                        <p:tgtEl>
                                          <p:spTgt spid="8"/>
                                        </p:tgtEl>
                                        <p:attrNameLst>
                                          <p:attrName>ppt_w</p:attrName>
                                        </p:attrNameLst>
                                      </p:cBhvr>
                                      <p:tavLst>
                                        <p:tav tm="0" fmla="#ppt_w-(-#ppt_w)*((1.5-1.5*$)^2-(1.5-1.5*$)^3)">
                                          <p:val>
                                            <p:strVal val="0"/>
                                          </p:val>
                                        </p:tav>
                                        <p:tav tm="100000">
                                          <p:val>
                                            <p:strVal val="1"/>
                                          </p:val>
                                        </p:tav>
                                      </p:tavLst>
                                    </p:anim>
                                  </p:childTnLst>
                                </p:cTn>
                              </p:par>
                              <p:par>
                                <p:cTn id="101" presetID="0" presetClass="entr" presetSubtype="0" fill="hold" grpId="1" nodeType="withEffect">
                                  <p:stCondLst>
                                    <p:cond delay="0"/>
                                  </p:stCondLst>
                                  <p:childTnLst>
                                    <p:set>
                                      <p:cBhvr>
                                        <p:cTn id="102" dur="1" fill="hold">
                                          <p:stCondLst>
                                            <p:cond delay="0"/>
                                          </p:stCondLst>
                                        </p:cTn>
                                        <p:tgtEl>
                                          <p:spTgt spid="9"/>
                                        </p:tgtEl>
                                        <p:attrNameLst>
                                          <p:attrName>style.visibility</p:attrName>
                                        </p:attrNameLst>
                                      </p:cBhvr>
                                      <p:to>
                                        <p:strVal val="visible"/>
                                      </p:to>
                                    </p:set>
                                    <p:anim to="" calcmode="lin" valueType="num">
                                      <p:cBhvr>
                                        <p:cTn id="103" dur="700" fill="hold">
                                          <p:stCondLst>
                                            <p:cond delay="0"/>
                                          </p:stCondLst>
                                        </p:cTn>
                                        <p:tgtEl>
                                          <p:spTgt spid="9"/>
                                        </p:tgtEl>
                                        <p:attrNameLst>
                                          <p:attrName>ppt_x</p:attrName>
                                        </p:attrNameLst>
                                      </p:cBhvr>
                                      <p:tavLst>
                                        <p:tav tm="0" fmla="#ppt_x-(-#ppt_w/2*cos(ppt_r/180*pi))*((1.5-1.5*$)^2-(1.5-1.5*$)^3)">
                                          <p:val>
                                            <p:strVal val="0"/>
                                          </p:val>
                                        </p:tav>
                                        <p:tav tm="100000">
                                          <p:val>
                                            <p:strVal val="1"/>
                                          </p:val>
                                        </p:tav>
                                      </p:tavLst>
                                    </p:anim>
                                    <p:anim to="" calcmode="lin" valueType="num">
                                      <p:cBhvr>
                                        <p:cTn id="104" dur="700" fill="hold">
                                          <p:stCondLst>
                                            <p:cond delay="0"/>
                                          </p:stCondLst>
                                        </p:cTn>
                                        <p:tgtEl>
                                          <p:spTgt spid="9"/>
                                        </p:tgtEl>
                                        <p:attrNameLst>
                                          <p:attrName>ppt_y</p:attrName>
                                        </p:attrNameLst>
                                      </p:cBhvr>
                                      <p:tavLst>
                                        <p:tav tm="0" fmla="#ppt_y+(-#ppt_h/2*cos(ppt_r/180*pi))*((1.5-1.5*$)^2-(1.5-1.5*$)^3)">
                                          <p:val>
                                            <p:strVal val="0"/>
                                          </p:val>
                                        </p:tav>
                                        <p:tav tm="100000">
                                          <p:val>
                                            <p:strVal val="1"/>
                                          </p:val>
                                        </p:tav>
                                      </p:tavLst>
                                    </p:anim>
                                    <p:anim to="" calcmode="lin" valueType="num">
                                      <p:cBhvr>
                                        <p:cTn id="105" dur="700" fill="hold">
                                          <p:stCondLst>
                                            <p:cond delay="0"/>
                                          </p:stCondLst>
                                        </p:cTn>
                                        <p:tgtEl>
                                          <p:spTgt spid="9"/>
                                        </p:tgtEl>
                                        <p:attrNameLst>
                                          <p:attrName>ppt_h</p:attrName>
                                        </p:attrNameLst>
                                      </p:cBhvr>
                                      <p:tavLst>
                                        <p:tav tm="0" fmla="#ppt_h-(-#ppt_h)*((1.5-1.5*$)^2-(1.5-1.5*$)^3)">
                                          <p:val>
                                            <p:strVal val="0"/>
                                          </p:val>
                                        </p:tav>
                                        <p:tav tm="100000">
                                          <p:val>
                                            <p:strVal val="1"/>
                                          </p:val>
                                        </p:tav>
                                      </p:tavLst>
                                    </p:anim>
                                    <p:anim to="" calcmode="lin" valueType="num">
                                      <p:cBhvr>
                                        <p:cTn id="106" dur="700" fill="hold">
                                          <p:stCondLst>
                                            <p:cond delay="0"/>
                                          </p:stCondLst>
                                        </p:cTn>
                                        <p:tgtEl>
                                          <p:spTgt spid="9"/>
                                        </p:tgtEl>
                                        <p:attrNameLst>
                                          <p:attrName>ppt_w</p:attrName>
                                        </p:attrNameLst>
                                      </p:cBhvr>
                                      <p:tavLst>
                                        <p:tav tm="0" fmla="#ppt_w-(-#ppt_w)*((1.5-1.5*$)^2-(1.5-1.5*$)^3)">
                                          <p:val>
                                            <p:strVal val="0"/>
                                          </p:val>
                                        </p:tav>
                                        <p:tav tm="100000">
                                          <p:val>
                                            <p:strVal val="1"/>
                                          </p:val>
                                        </p:tav>
                                      </p:tavLst>
                                    </p:anim>
                                  </p:childTnLst>
                                </p:cTn>
                              </p:par>
                              <p:par>
                                <p:cTn id="107" presetID="0" presetClass="entr" presetSubtype="0" fill="hold" grpId="1" nodeType="withEffect">
                                  <p:stCondLst>
                                    <p:cond delay="0"/>
                                  </p:stCondLst>
                                  <p:iterate type="lt">
                                    <p:tmPct val="10000"/>
                                  </p:iterate>
                                  <p:childTnLst>
                                    <p:set>
                                      <p:cBhvr>
                                        <p:cTn id="108" dur="1" fill="hold">
                                          <p:stCondLst>
                                            <p:cond delay="0"/>
                                          </p:stCondLst>
                                        </p:cTn>
                                        <p:tgtEl>
                                          <p:spTgt spid="12"/>
                                        </p:tgtEl>
                                        <p:attrNameLst>
                                          <p:attrName>style.visibility</p:attrName>
                                        </p:attrNameLst>
                                      </p:cBhvr>
                                      <p:to>
                                        <p:strVal val="visible"/>
                                      </p:to>
                                    </p:set>
                                    <p:anim to="" calcmode="lin" valueType="num">
                                      <p:cBhvr>
                                        <p:cTn id="109" dur="700" fill="hold">
                                          <p:stCondLst>
                                            <p:cond delay="0"/>
                                          </p:stCondLst>
                                        </p:cTn>
                                        <p:tgtEl>
                                          <p:spTgt spid="12"/>
                                        </p:tgtEl>
                                        <p:attrNameLst>
                                          <p:attrName>ppt_x</p:attrName>
                                        </p:attrNameLst>
                                      </p:cBhvr>
                                      <p:tavLst>
                                        <p:tav tm="0" fmla="#ppt_x-(-#ppt_w/2*cos(ppt_r/180*pi))*((1.5-1.5*$)^2-(1.5-1.5*$)^3)">
                                          <p:val>
                                            <p:strVal val="0"/>
                                          </p:val>
                                        </p:tav>
                                        <p:tav tm="100000">
                                          <p:val>
                                            <p:strVal val="1"/>
                                          </p:val>
                                        </p:tav>
                                      </p:tavLst>
                                    </p:anim>
                                    <p:anim to="" calcmode="lin" valueType="num">
                                      <p:cBhvr>
                                        <p:cTn id="110" dur="700" fill="hold">
                                          <p:stCondLst>
                                            <p:cond delay="0"/>
                                          </p:stCondLst>
                                        </p:cTn>
                                        <p:tgtEl>
                                          <p:spTgt spid="12"/>
                                        </p:tgtEl>
                                        <p:attrNameLst>
                                          <p:attrName>ppt_y</p:attrName>
                                        </p:attrNameLst>
                                      </p:cBhvr>
                                      <p:tavLst>
                                        <p:tav tm="0" fmla="#ppt_y+(-#ppt_h/2*cos(ppt_r/180*pi))*((1.5-1.5*$)^2-(1.5-1.5*$)^3)">
                                          <p:val>
                                            <p:strVal val="0"/>
                                          </p:val>
                                        </p:tav>
                                        <p:tav tm="100000">
                                          <p:val>
                                            <p:strVal val="1"/>
                                          </p:val>
                                        </p:tav>
                                      </p:tavLst>
                                    </p:anim>
                                    <p:anim to="" calcmode="lin" valueType="num">
                                      <p:cBhvr>
                                        <p:cTn id="111" dur="700" fill="hold">
                                          <p:stCondLst>
                                            <p:cond delay="0"/>
                                          </p:stCondLst>
                                        </p:cTn>
                                        <p:tgtEl>
                                          <p:spTgt spid="12"/>
                                        </p:tgtEl>
                                        <p:attrNameLst>
                                          <p:attrName>ppt_h</p:attrName>
                                        </p:attrNameLst>
                                      </p:cBhvr>
                                      <p:tavLst>
                                        <p:tav tm="0" fmla="#ppt_h-(-#ppt_h)*((1.5-1.5*$)^2-(1.5-1.5*$)^3)">
                                          <p:val>
                                            <p:strVal val="0"/>
                                          </p:val>
                                        </p:tav>
                                        <p:tav tm="100000">
                                          <p:val>
                                            <p:strVal val="1"/>
                                          </p:val>
                                        </p:tav>
                                      </p:tavLst>
                                    </p:anim>
                                    <p:anim to="" calcmode="lin" valueType="num">
                                      <p:cBhvr>
                                        <p:cTn id="112" dur="700" fill="hold">
                                          <p:stCondLst>
                                            <p:cond delay="0"/>
                                          </p:stCondLst>
                                        </p:cTn>
                                        <p:tgtEl>
                                          <p:spTgt spid="12"/>
                                        </p:tgtEl>
                                        <p:attrNameLst>
                                          <p:attrName>ppt_w</p:attrName>
                                        </p:attrNameLst>
                                      </p:cBhvr>
                                      <p:tavLst>
                                        <p:tav tm="0" fmla="#ppt_w-(-#ppt_w)*((1.5-1.5*$)^2-(1.5-1.5*$)^3)">
                                          <p:val>
                                            <p:strVal val="0"/>
                                          </p:val>
                                        </p:tav>
                                        <p:tav tm="100000">
                                          <p:val>
                                            <p:strVal val="1"/>
                                          </p:val>
                                        </p:tav>
                                      </p:tavLst>
                                    </p:anim>
                                  </p:childTnLst>
                                </p:cTn>
                              </p:par>
                              <p:par>
                                <p:cTn id="113" presetID="0" presetClass="entr" presetSubtype="0" fill="hold" grpId="1" nodeType="withEffect">
                                  <p:stCondLst>
                                    <p:cond delay="0"/>
                                  </p:stCondLst>
                                  <p:iterate type="lt">
                                    <p:tmPct val="10000"/>
                                  </p:iterate>
                                  <p:childTnLst>
                                    <p:set>
                                      <p:cBhvr>
                                        <p:cTn id="114" dur="1" fill="hold">
                                          <p:stCondLst>
                                            <p:cond delay="0"/>
                                          </p:stCondLst>
                                        </p:cTn>
                                        <p:tgtEl>
                                          <p:spTgt spid="13"/>
                                        </p:tgtEl>
                                        <p:attrNameLst>
                                          <p:attrName>style.visibility</p:attrName>
                                        </p:attrNameLst>
                                      </p:cBhvr>
                                      <p:to>
                                        <p:strVal val="visible"/>
                                      </p:to>
                                    </p:set>
                                    <p:anim to="" calcmode="lin" valueType="num">
                                      <p:cBhvr>
                                        <p:cTn id="115" dur="700" fill="hold">
                                          <p:stCondLst>
                                            <p:cond delay="0"/>
                                          </p:stCondLst>
                                        </p:cTn>
                                        <p:tgtEl>
                                          <p:spTgt spid="13"/>
                                        </p:tgtEl>
                                        <p:attrNameLst>
                                          <p:attrName>ppt_x</p:attrName>
                                        </p:attrNameLst>
                                      </p:cBhvr>
                                      <p:tavLst>
                                        <p:tav tm="0" fmla="#ppt_x-(-#ppt_w/2*cos(ppt_r/180*pi))*((1.5-1.5*$)^2-(1.5-1.5*$)^3)">
                                          <p:val>
                                            <p:strVal val="0"/>
                                          </p:val>
                                        </p:tav>
                                        <p:tav tm="100000">
                                          <p:val>
                                            <p:strVal val="1"/>
                                          </p:val>
                                        </p:tav>
                                      </p:tavLst>
                                    </p:anim>
                                    <p:anim to="" calcmode="lin" valueType="num">
                                      <p:cBhvr>
                                        <p:cTn id="116" dur="700" fill="hold">
                                          <p:stCondLst>
                                            <p:cond delay="0"/>
                                          </p:stCondLst>
                                        </p:cTn>
                                        <p:tgtEl>
                                          <p:spTgt spid="13"/>
                                        </p:tgtEl>
                                        <p:attrNameLst>
                                          <p:attrName>ppt_y</p:attrName>
                                        </p:attrNameLst>
                                      </p:cBhvr>
                                      <p:tavLst>
                                        <p:tav tm="0" fmla="#ppt_y+(-#ppt_h/2*cos(ppt_r/180*pi))*((1.5-1.5*$)^2-(1.5-1.5*$)^3)">
                                          <p:val>
                                            <p:strVal val="0"/>
                                          </p:val>
                                        </p:tav>
                                        <p:tav tm="100000">
                                          <p:val>
                                            <p:strVal val="1"/>
                                          </p:val>
                                        </p:tav>
                                      </p:tavLst>
                                    </p:anim>
                                    <p:anim to="" calcmode="lin" valueType="num">
                                      <p:cBhvr>
                                        <p:cTn id="117" dur="700" fill="hold">
                                          <p:stCondLst>
                                            <p:cond delay="0"/>
                                          </p:stCondLst>
                                        </p:cTn>
                                        <p:tgtEl>
                                          <p:spTgt spid="13"/>
                                        </p:tgtEl>
                                        <p:attrNameLst>
                                          <p:attrName>ppt_h</p:attrName>
                                        </p:attrNameLst>
                                      </p:cBhvr>
                                      <p:tavLst>
                                        <p:tav tm="0" fmla="#ppt_h-(-#ppt_h)*((1.5-1.5*$)^2-(1.5-1.5*$)^3)">
                                          <p:val>
                                            <p:strVal val="0"/>
                                          </p:val>
                                        </p:tav>
                                        <p:tav tm="100000">
                                          <p:val>
                                            <p:strVal val="1"/>
                                          </p:val>
                                        </p:tav>
                                      </p:tavLst>
                                    </p:anim>
                                    <p:anim to="" calcmode="lin" valueType="num">
                                      <p:cBhvr>
                                        <p:cTn id="118" dur="700" fill="hold">
                                          <p:stCondLst>
                                            <p:cond delay="0"/>
                                          </p:stCondLst>
                                        </p:cTn>
                                        <p:tgtEl>
                                          <p:spTgt spid="13"/>
                                        </p:tgtEl>
                                        <p:attrNameLst>
                                          <p:attrName>ppt_w</p:attrName>
                                        </p:attrNameLst>
                                      </p:cBhvr>
                                      <p:tavLst>
                                        <p:tav tm="0" fmla="#ppt_w-(-#ppt_w)*((1.5-1.5*$)^2-(1.5-1.5*$)^3)">
                                          <p:val>
                                            <p:strVal val="0"/>
                                          </p:val>
                                        </p:tav>
                                        <p:tav tm="100000">
                                          <p:val>
                                            <p:strVal val="1"/>
                                          </p:val>
                                        </p:tav>
                                      </p:tavLst>
                                    </p:anim>
                                  </p:childTnLst>
                                </p:cTn>
                              </p:par>
                              <p:par>
                                <p:cTn id="119" presetID="0" presetClass="entr" presetSubtype="0" fill="hold" grpId="1" nodeType="withEffect">
                                  <p:stCondLst>
                                    <p:cond delay="0"/>
                                  </p:stCondLst>
                                  <p:childTnLst>
                                    <p:set>
                                      <p:cBhvr>
                                        <p:cTn id="120" dur="1" fill="hold">
                                          <p:stCondLst>
                                            <p:cond delay="0"/>
                                          </p:stCondLst>
                                        </p:cTn>
                                        <p:tgtEl>
                                          <p:spTgt spid="14"/>
                                        </p:tgtEl>
                                        <p:attrNameLst>
                                          <p:attrName>style.visibility</p:attrName>
                                        </p:attrNameLst>
                                      </p:cBhvr>
                                      <p:to>
                                        <p:strVal val="visible"/>
                                      </p:to>
                                    </p:set>
                                    <p:anim to="" calcmode="lin" valueType="num">
                                      <p:cBhvr>
                                        <p:cTn id="121" dur="700" fill="hold">
                                          <p:stCondLst>
                                            <p:cond delay="0"/>
                                          </p:stCondLst>
                                        </p:cTn>
                                        <p:tgtEl>
                                          <p:spTgt spid="14"/>
                                        </p:tgtEl>
                                        <p:attrNameLst>
                                          <p:attrName>ppt_x</p:attrName>
                                        </p:attrNameLst>
                                      </p:cBhvr>
                                      <p:tavLst>
                                        <p:tav tm="0" fmla="#ppt_x-(-#ppt_w/2*cos(ppt_r/180*pi))*((1.5-1.5*$)^2-(1.5-1.5*$)^3)">
                                          <p:val>
                                            <p:strVal val="0"/>
                                          </p:val>
                                        </p:tav>
                                        <p:tav tm="100000">
                                          <p:val>
                                            <p:strVal val="1"/>
                                          </p:val>
                                        </p:tav>
                                      </p:tavLst>
                                    </p:anim>
                                    <p:anim to="" calcmode="lin" valueType="num">
                                      <p:cBhvr>
                                        <p:cTn id="122" dur="700" fill="hold">
                                          <p:stCondLst>
                                            <p:cond delay="0"/>
                                          </p:stCondLst>
                                        </p:cTn>
                                        <p:tgtEl>
                                          <p:spTgt spid="14"/>
                                        </p:tgtEl>
                                        <p:attrNameLst>
                                          <p:attrName>ppt_y</p:attrName>
                                        </p:attrNameLst>
                                      </p:cBhvr>
                                      <p:tavLst>
                                        <p:tav tm="0" fmla="#ppt_y+(-#ppt_h/2*cos(ppt_r/180*pi))*((1.5-1.5*$)^2-(1.5-1.5*$)^3)">
                                          <p:val>
                                            <p:strVal val="0"/>
                                          </p:val>
                                        </p:tav>
                                        <p:tav tm="100000">
                                          <p:val>
                                            <p:strVal val="1"/>
                                          </p:val>
                                        </p:tav>
                                      </p:tavLst>
                                    </p:anim>
                                    <p:anim to="" calcmode="lin" valueType="num">
                                      <p:cBhvr>
                                        <p:cTn id="123" dur="700" fill="hold">
                                          <p:stCondLst>
                                            <p:cond delay="0"/>
                                          </p:stCondLst>
                                        </p:cTn>
                                        <p:tgtEl>
                                          <p:spTgt spid="14"/>
                                        </p:tgtEl>
                                        <p:attrNameLst>
                                          <p:attrName>ppt_h</p:attrName>
                                        </p:attrNameLst>
                                      </p:cBhvr>
                                      <p:tavLst>
                                        <p:tav tm="0" fmla="#ppt_h-(-#ppt_h)*((1.5-1.5*$)^2-(1.5-1.5*$)^3)">
                                          <p:val>
                                            <p:strVal val="0"/>
                                          </p:val>
                                        </p:tav>
                                        <p:tav tm="100000">
                                          <p:val>
                                            <p:strVal val="1"/>
                                          </p:val>
                                        </p:tav>
                                      </p:tavLst>
                                    </p:anim>
                                    <p:anim to="" calcmode="lin" valueType="num">
                                      <p:cBhvr>
                                        <p:cTn id="124" dur="700" fill="hold">
                                          <p:stCondLst>
                                            <p:cond delay="0"/>
                                          </p:stCondLst>
                                        </p:cTn>
                                        <p:tgtEl>
                                          <p:spTgt spid="14"/>
                                        </p:tgtEl>
                                        <p:attrNameLst>
                                          <p:attrName>ppt_w</p:attrName>
                                        </p:attrNameLst>
                                      </p:cBhvr>
                                      <p:tavLst>
                                        <p:tav tm="0" fmla="#ppt_w-(-#ppt_w)*((1.5-1.5*$)^2-(1.5-1.5*$)^3)">
                                          <p:val>
                                            <p:strVal val="0"/>
                                          </p:val>
                                        </p:tav>
                                        <p:tav tm="100000">
                                          <p:val>
                                            <p:strVal val="1"/>
                                          </p:val>
                                        </p:tav>
                                      </p:tavLst>
                                    </p:anim>
                                  </p:childTnLst>
                                </p:cTn>
                              </p:par>
                              <p:par>
                                <p:cTn id="125" presetID="0" presetClass="entr" presetSubtype="0" fill="hold" grpId="1" nodeType="withEffect">
                                  <p:stCondLst>
                                    <p:cond delay="0"/>
                                  </p:stCondLst>
                                  <p:iterate type="lt">
                                    <p:tmPct val="10000"/>
                                  </p:iterate>
                                  <p:childTnLst>
                                    <p:set>
                                      <p:cBhvr>
                                        <p:cTn id="126" dur="1" fill="hold">
                                          <p:stCondLst>
                                            <p:cond delay="0"/>
                                          </p:stCondLst>
                                        </p:cTn>
                                        <p:tgtEl>
                                          <p:spTgt spid="15"/>
                                        </p:tgtEl>
                                        <p:attrNameLst>
                                          <p:attrName>style.visibility</p:attrName>
                                        </p:attrNameLst>
                                      </p:cBhvr>
                                      <p:to>
                                        <p:strVal val="visible"/>
                                      </p:to>
                                    </p:set>
                                    <p:anim to="" calcmode="lin" valueType="num">
                                      <p:cBhvr>
                                        <p:cTn id="127" dur="700" fill="hold">
                                          <p:stCondLst>
                                            <p:cond delay="0"/>
                                          </p:stCondLst>
                                        </p:cTn>
                                        <p:tgtEl>
                                          <p:spTgt spid="15"/>
                                        </p:tgtEl>
                                        <p:attrNameLst>
                                          <p:attrName>ppt_x</p:attrName>
                                        </p:attrNameLst>
                                      </p:cBhvr>
                                      <p:tavLst>
                                        <p:tav tm="0" fmla="#ppt_x-(-#ppt_w/2*cos(ppt_r/180*pi))*((1.5-1.5*$)^2-(1.5-1.5*$)^3)">
                                          <p:val>
                                            <p:strVal val="0"/>
                                          </p:val>
                                        </p:tav>
                                        <p:tav tm="100000">
                                          <p:val>
                                            <p:strVal val="1"/>
                                          </p:val>
                                        </p:tav>
                                      </p:tavLst>
                                    </p:anim>
                                    <p:anim to="" calcmode="lin" valueType="num">
                                      <p:cBhvr>
                                        <p:cTn id="128" dur="700" fill="hold">
                                          <p:stCondLst>
                                            <p:cond delay="0"/>
                                          </p:stCondLst>
                                        </p:cTn>
                                        <p:tgtEl>
                                          <p:spTgt spid="15"/>
                                        </p:tgtEl>
                                        <p:attrNameLst>
                                          <p:attrName>ppt_y</p:attrName>
                                        </p:attrNameLst>
                                      </p:cBhvr>
                                      <p:tavLst>
                                        <p:tav tm="0" fmla="#ppt_y+(-#ppt_h/2*cos(ppt_r/180*pi))*((1.5-1.5*$)^2-(1.5-1.5*$)^3)">
                                          <p:val>
                                            <p:strVal val="0"/>
                                          </p:val>
                                        </p:tav>
                                        <p:tav tm="100000">
                                          <p:val>
                                            <p:strVal val="1"/>
                                          </p:val>
                                        </p:tav>
                                      </p:tavLst>
                                    </p:anim>
                                    <p:anim to="" calcmode="lin" valueType="num">
                                      <p:cBhvr>
                                        <p:cTn id="129" dur="700" fill="hold">
                                          <p:stCondLst>
                                            <p:cond delay="0"/>
                                          </p:stCondLst>
                                        </p:cTn>
                                        <p:tgtEl>
                                          <p:spTgt spid="15"/>
                                        </p:tgtEl>
                                        <p:attrNameLst>
                                          <p:attrName>ppt_h</p:attrName>
                                        </p:attrNameLst>
                                      </p:cBhvr>
                                      <p:tavLst>
                                        <p:tav tm="0" fmla="#ppt_h-(-#ppt_h)*((1.5-1.5*$)^2-(1.5-1.5*$)^3)">
                                          <p:val>
                                            <p:strVal val="0"/>
                                          </p:val>
                                        </p:tav>
                                        <p:tav tm="100000">
                                          <p:val>
                                            <p:strVal val="1"/>
                                          </p:val>
                                        </p:tav>
                                      </p:tavLst>
                                    </p:anim>
                                    <p:anim to="" calcmode="lin" valueType="num">
                                      <p:cBhvr>
                                        <p:cTn id="130" dur="700" fill="hold">
                                          <p:stCondLst>
                                            <p:cond delay="0"/>
                                          </p:stCondLst>
                                        </p:cTn>
                                        <p:tgtEl>
                                          <p:spTgt spid="15"/>
                                        </p:tgtEl>
                                        <p:attrNameLst>
                                          <p:attrName>ppt_w</p:attrName>
                                        </p:attrNameLst>
                                      </p:cBhvr>
                                      <p:tavLst>
                                        <p:tav tm="0" fmla="#ppt_w-(-#ppt_w)*((1.5-1.5*$)^2-(1.5-1.5*$)^3)">
                                          <p:val>
                                            <p:strVal val="0"/>
                                          </p:val>
                                        </p:tav>
                                        <p:tav tm="100000">
                                          <p:val>
                                            <p:strVal val="1"/>
                                          </p:val>
                                        </p:tav>
                                      </p:tavLst>
                                    </p:anim>
                                  </p:childTnLst>
                                </p:cTn>
                              </p:par>
                              <p:par>
                                <p:cTn id="131" presetID="0" presetClass="entr" presetSubtype="0" fill="hold" grpId="1" nodeType="withEffect">
                                  <p:stCondLst>
                                    <p:cond delay="0"/>
                                  </p:stCondLst>
                                  <p:iterate type="lt">
                                    <p:tmPct val="10000"/>
                                  </p:iterate>
                                  <p:childTnLst>
                                    <p:set>
                                      <p:cBhvr>
                                        <p:cTn id="132" dur="1" fill="hold">
                                          <p:stCondLst>
                                            <p:cond delay="0"/>
                                          </p:stCondLst>
                                        </p:cTn>
                                        <p:tgtEl>
                                          <p:spTgt spid="16"/>
                                        </p:tgtEl>
                                        <p:attrNameLst>
                                          <p:attrName>style.visibility</p:attrName>
                                        </p:attrNameLst>
                                      </p:cBhvr>
                                      <p:to>
                                        <p:strVal val="visible"/>
                                      </p:to>
                                    </p:set>
                                    <p:anim to="" calcmode="lin" valueType="num">
                                      <p:cBhvr>
                                        <p:cTn id="133" dur="700" fill="hold">
                                          <p:stCondLst>
                                            <p:cond delay="0"/>
                                          </p:stCondLst>
                                        </p:cTn>
                                        <p:tgtEl>
                                          <p:spTgt spid="16"/>
                                        </p:tgtEl>
                                        <p:attrNameLst>
                                          <p:attrName>ppt_x</p:attrName>
                                        </p:attrNameLst>
                                      </p:cBhvr>
                                      <p:tavLst>
                                        <p:tav tm="0" fmla="#ppt_x-(-#ppt_w/2*cos(ppt_r/180*pi))*((1.5-1.5*$)^2-(1.5-1.5*$)^3)">
                                          <p:val>
                                            <p:strVal val="0"/>
                                          </p:val>
                                        </p:tav>
                                        <p:tav tm="100000">
                                          <p:val>
                                            <p:strVal val="1"/>
                                          </p:val>
                                        </p:tav>
                                      </p:tavLst>
                                    </p:anim>
                                    <p:anim to="" calcmode="lin" valueType="num">
                                      <p:cBhvr>
                                        <p:cTn id="134" dur="700" fill="hold">
                                          <p:stCondLst>
                                            <p:cond delay="0"/>
                                          </p:stCondLst>
                                        </p:cTn>
                                        <p:tgtEl>
                                          <p:spTgt spid="16"/>
                                        </p:tgtEl>
                                        <p:attrNameLst>
                                          <p:attrName>ppt_y</p:attrName>
                                        </p:attrNameLst>
                                      </p:cBhvr>
                                      <p:tavLst>
                                        <p:tav tm="0" fmla="#ppt_y+(-#ppt_h/2*cos(ppt_r/180*pi))*((1.5-1.5*$)^2-(1.5-1.5*$)^3)">
                                          <p:val>
                                            <p:strVal val="0"/>
                                          </p:val>
                                        </p:tav>
                                        <p:tav tm="100000">
                                          <p:val>
                                            <p:strVal val="1"/>
                                          </p:val>
                                        </p:tav>
                                      </p:tavLst>
                                    </p:anim>
                                    <p:anim to="" calcmode="lin" valueType="num">
                                      <p:cBhvr>
                                        <p:cTn id="135" dur="700" fill="hold">
                                          <p:stCondLst>
                                            <p:cond delay="0"/>
                                          </p:stCondLst>
                                        </p:cTn>
                                        <p:tgtEl>
                                          <p:spTgt spid="16"/>
                                        </p:tgtEl>
                                        <p:attrNameLst>
                                          <p:attrName>ppt_h</p:attrName>
                                        </p:attrNameLst>
                                      </p:cBhvr>
                                      <p:tavLst>
                                        <p:tav tm="0" fmla="#ppt_h-(-#ppt_h)*((1.5-1.5*$)^2-(1.5-1.5*$)^3)">
                                          <p:val>
                                            <p:strVal val="0"/>
                                          </p:val>
                                        </p:tav>
                                        <p:tav tm="100000">
                                          <p:val>
                                            <p:strVal val="1"/>
                                          </p:val>
                                        </p:tav>
                                      </p:tavLst>
                                    </p:anim>
                                    <p:anim to="" calcmode="lin" valueType="num">
                                      <p:cBhvr>
                                        <p:cTn id="136" dur="700" fill="hold">
                                          <p:stCondLst>
                                            <p:cond delay="0"/>
                                          </p:stCondLst>
                                        </p:cTn>
                                        <p:tgtEl>
                                          <p:spTgt spid="16"/>
                                        </p:tgtEl>
                                        <p:attrNameLst>
                                          <p:attrName>ppt_w</p:attrName>
                                        </p:attrNameLst>
                                      </p:cBhvr>
                                      <p:tavLst>
                                        <p:tav tm="0" fmla="#ppt_w-(-#ppt_w)*((1.5-1.5*$)^2-(1.5-1.5*$)^3)">
                                          <p:val>
                                            <p:strVal val="0"/>
                                          </p:val>
                                        </p:tav>
                                        <p:tav tm="100000">
                                          <p:val>
                                            <p:strVal val="1"/>
                                          </p:val>
                                        </p:tav>
                                      </p:tavLst>
                                    </p:anim>
                                  </p:childTnLst>
                                </p:cTn>
                              </p:par>
                              <p:par>
                                <p:cTn id="137" presetID="0" presetClass="entr" presetSubtype="0" fill="hold" grpId="1" nodeType="withEffect">
                                  <p:stCondLst>
                                    <p:cond delay="0"/>
                                  </p:stCondLst>
                                  <p:iterate type="lt">
                                    <p:tmPct val="10000"/>
                                  </p:iterate>
                                  <p:childTnLst>
                                    <p:set>
                                      <p:cBhvr>
                                        <p:cTn id="138" dur="1" fill="hold">
                                          <p:stCondLst>
                                            <p:cond delay="0"/>
                                          </p:stCondLst>
                                        </p:cTn>
                                        <p:tgtEl>
                                          <p:spTgt spid="17"/>
                                        </p:tgtEl>
                                        <p:attrNameLst>
                                          <p:attrName>style.visibility</p:attrName>
                                        </p:attrNameLst>
                                      </p:cBhvr>
                                      <p:to>
                                        <p:strVal val="visible"/>
                                      </p:to>
                                    </p:set>
                                    <p:anim to="" calcmode="lin" valueType="num">
                                      <p:cBhvr>
                                        <p:cTn id="139" dur="700" fill="hold">
                                          <p:stCondLst>
                                            <p:cond delay="0"/>
                                          </p:stCondLst>
                                        </p:cTn>
                                        <p:tgtEl>
                                          <p:spTgt spid="17"/>
                                        </p:tgtEl>
                                        <p:attrNameLst>
                                          <p:attrName>ppt_x</p:attrName>
                                        </p:attrNameLst>
                                      </p:cBhvr>
                                      <p:tavLst>
                                        <p:tav tm="0" fmla="#ppt_x-(-#ppt_w/2*cos(ppt_r/180*pi))*((1.5-1.5*$)^2-(1.5-1.5*$)^3)">
                                          <p:val>
                                            <p:strVal val="0"/>
                                          </p:val>
                                        </p:tav>
                                        <p:tav tm="100000">
                                          <p:val>
                                            <p:strVal val="1"/>
                                          </p:val>
                                        </p:tav>
                                      </p:tavLst>
                                    </p:anim>
                                    <p:anim to="" calcmode="lin" valueType="num">
                                      <p:cBhvr>
                                        <p:cTn id="140" dur="700" fill="hold">
                                          <p:stCondLst>
                                            <p:cond delay="0"/>
                                          </p:stCondLst>
                                        </p:cTn>
                                        <p:tgtEl>
                                          <p:spTgt spid="17"/>
                                        </p:tgtEl>
                                        <p:attrNameLst>
                                          <p:attrName>ppt_y</p:attrName>
                                        </p:attrNameLst>
                                      </p:cBhvr>
                                      <p:tavLst>
                                        <p:tav tm="0" fmla="#ppt_y+(-#ppt_h/2*cos(ppt_r/180*pi))*((1.5-1.5*$)^2-(1.5-1.5*$)^3)">
                                          <p:val>
                                            <p:strVal val="0"/>
                                          </p:val>
                                        </p:tav>
                                        <p:tav tm="100000">
                                          <p:val>
                                            <p:strVal val="1"/>
                                          </p:val>
                                        </p:tav>
                                      </p:tavLst>
                                    </p:anim>
                                    <p:anim to="" calcmode="lin" valueType="num">
                                      <p:cBhvr>
                                        <p:cTn id="141" dur="700" fill="hold">
                                          <p:stCondLst>
                                            <p:cond delay="0"/>
                                          </p:stCondLst>
                                        </p:cTn>
                                        <p:tgtEl>
                                          <p:spTgt spid="17"/>
                                        </p:tgtEl>
                                        <p:attrNameLst>
                                          <p:attrName>ppt_h</p:attrName>
                                        </p:attrNameLst>
                                      </p:cBhvr>
                                      <p:tavLst>
                                        <p:tav tm="0" fmla="#ppt_h-(-#ppt_h)*((1.5-1.5*$)^2-(1.5-1.5*$)^3)">
                                          <p:val>
                                            <p:strVal val="0"/>
                                          </p:val>
                                        </p:tav>
                                        <p:tav tm="100000">
                                          <p:val>
                                            <p:strVal val="1"/>
                                          </p:val>
                                        </p:tav>
                                      </p:tavLst>
                                    </p:anim>
                                    <p:anim to="" calcmode="lin" valueType="num">
                                      <p:cBhvr>
                                        <p:cTn id="142" dur="700" fill="hold">
                                          <p:stCondLst>
                                            <p:cond delay="0"/>
                                          </p:stCondLst>
                                        </p:cTn>
                                        <p:tgtEl>
                                          <p:spTgt spid="17"/>
                                        </p:tgtEl>
                                        <p:attrNameLst>
                                          <p:attrName>ppt_w</p:attrName>
                                        </p:attrNameLst>
                                      </p:cBhvr>
                                      <p:tavLst>
                                        <p:tav tm="0" fmla="#ppt_w-(-#ppt_w)*((1.5-1.5*$)^2-(1.5-1.5*$)^3)">
                                          <p:val>
                                            <p:strVal val="0"/>
                                          </p:val>
                                        </p:tav>
                                        <p:tav tm="100000">
                                          <p:val>
                                            <p:strVal val="1"/>
                                          </p:val>
                                        </p:tav>
                                      </p:tavLst>
                                    </p:anim>
                                  </p:childTnLst>
                                </p:cTn>
                              </p:par>
                              <p:par>
                                <p:cTn id="143" presetID="0" presetClass="entr" presetSubtype="0" fill="hold" nodeType="withEffect">
                                  <p:stCondLst>
                                    <p:cond delay="0"/>
                                  </p:stCondLst>
                                  <p:childTnLst>
                                    <p:set>
                                      <p:cBhvr>
                                        <p:cTn id="144" dur="1" fill="hold">
                                          <p:stCondLst>
                                            <p:cond delay="0"/>
                                          </p:stCondLst>
                                        </p:cTn>
                                        <p:tgtEl>
                                          <p:spTgt spid="18"/>
                                        </p:tgtEl>
                                        <p:attrNameLst>
                                          <p:attrName>style.visibility</p:attrName>
                                        </p:attrNameLst>
                                      </p:cBhvr>
                                      <p:to>
                                        <p:strVal val="visible"/>
                                      </p:to>
                                    </p:set>
                                    <p:anim to="" calcmode="lin" valueType="num">
                                      <p:cBhvr>
                                        <p:cTn id="145" dur="700" fill="hold">
                                          <p:stCondLst>
                                            <p:cond delay="0"/>
                                          </p:stCondLst>
                                        </p:cTn>
                                        <p:tgtEl>
                                          <p:spTgt spid="18"/>
                                        </p:tgtEl>
                                        <p:attrNameLst>
                                          <p:attrName>ppt_x</p:attrName>
                                        </p:attrNameLst>
                                      </p:cBhvr>
                                      <p:tavLst>
                                        <p:tav tm="0" fmla="#ppt_x-(-#ppt_w/2*cos(ppt_r/180*pi))*((1.5-1.5*$)^2-(1.5-1.5*$)^3)">
                                          <p:val>
                                            <p:strVal val="0"/>
                                          </p:val>
                                        </p:tav>
                                        <p:tav tm="100000">
                                          <p:val>
                                            <p:strVal val="1"/>
                                          </p:val>
                                        </p:tav>
                                      </p:tavLst>
                                    </p:anim>
                                    <p:anim to="" calcmode="lin" valueType="num">
                                      <p:cBhvr>
                                        <p:cTn id="146" dur="700" fill="hold">
                                          <p:stCondLst>
                                            <p:cond delay="0"/>
                                          </p:stCondLst>
                                        </p:cTn>
                                        <p:tgtEl>
                                          <p:spTgt spid="18"/>
                                        </p:tgtEl>
                                        <p:attrNameLst>
                                          <p:attrName>ppt_y</p:attrName>
                                        </p:attrNameLst>
                                      </p:cBhvr>
                                      <p:tavLst>
                                        <p:tav tm="0" fmla="#ppt_y+(-#ppt_h/2*cos(ppt_r/180*pi))*((1.5-1.5*$)^2-(1.5-1.5*$)^3)">
                                          <p:val>
                                            <p:strVal val="0"/>
                                          </p:val>
                                        </p:tav>
                                        <p:tav tm="100000">
                                          <p:val>
                                            <p:strVal val="1"/>
                                          </p:val>
                                        </p:tav>
                                      </p:tavLst>
                                    </p:anim>
                                    <p:anim to="" calcmode="lin" valueType="num">
                                      <p:cBhvr>
                                        <p:cTn id="147" dur="700" fill="hold">
                                          <p:stCondLst>
                                            <p:cond delay="0"/>
                                          </p:stCondLst>
                                        </p:cTn>
                                        <p:tgtEl>
                                          <p:spTgt spid="18"/>
                                        </p:tgtEl>
                                        <p:attrNameLst>
                                          <p:attrName>ppt_h</p:attrName>
                                        </p:attrNameLst>
                                      </p:cBhvr>
                                      <p:tavLst>
                                        <p:tav tm="0" fmla="#ppt_h-(-#ppt_h)*((1.5-1.5*$)^2-(1.5-1.5*$)^3)">
                                          <p:val>
                                            <p:strVal val="0"/>
                                          </p:val>
                                        </p:tav>
                                        <p:tav tm="100000">
                                          <p:val>
                                            <p:strVal val="1"/>
                                          </p:val>
                                        </p:tav>
                                      </p:tavLst>
                                    </p:anim>
                                    <p:anim to="" calcmode="lin" valueType="num">
                                      <p:cBhvr>
                                        <p:cTn id="148" dur="700" fill="hold">
                                          <p:stCondLst>
                                            <p:cond delay="0"/>
                                          </p:stCondLst>
                                        </p:cTn>
                                        <p:tgtEl>
                                          <p:spTgt spid="18"/>
                                        </p:tgtEl>
                                        <p:attrNameLst>
                                          <p:attrName>ppt_w</p:attrName>
                                        </p:attrNameLst>
                                      </p:cBhvr>
                                      <p:tavLst>
                                        <p:tav tm="0" fmla="#ppt_w-(-#ppt_w)*((1.5-1.5*$)^2-(1.5-1.5*$)^3)">
                                          <p:val>
                                            <p:strVal val="0"/>
                                          </p:val>
                                        </p:tav>
                                        <p:tav tm="100000">
                                          <p:val>
                                            <p:str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autoUpdateAnimBg="0"/>
      <p:bldP spid="5" grpId="1" animBg="1" autoUpdateAnimBg="0"/>
      <p:bldP spid="6" grpId="0" animBg="1"/>
      <p:bldP spid="6" grpId="1" animBg="1"/>
      <p:bldP spid="7" grpId="0" animBg="1"/>
      <p:bldP spid="7" grpId="1" animBg="1"/>
      <p:bldP spid="8" grpId="0"/>
      <p:bldP spid="8" grpId="1"/>
      <p:bldP spid="9" grpId="0"/>
      <p:bldP spid="9" grpId="1"/>
      <p:bldP spid="12" grpId="0"/>
      <p:bldP spid="12" grpId="1"/>
      <p:bldP spid="13" grpId="0" animBg="1"/>
      <p:bldP spid="13" grpId="1" animBg="1"/>
      <p:bldP spid="14" grpId="0" animBg="1"/>
      <p:bldP spid="14" grpId="1" animBg="1"/>
      <p:bldP spid="15" grpId="0" animBg="1" autoUpdateAnimBg="0"/>
      <p:bldP spid="15" grpId="1" animBg="1" autoUpdateAnimBg="0"/>
      <p:bldP spid="16" grpId="0" animBg="1"/>
      <p:bldP spid="16" grpId="1" animBg="1"/>
      <p:bldP spid="17" grpId="0"/>
      <p:bldP spid="17" grpId="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PA_矩形 14"/>
          <p:cNvSpPr/>
          <p:nvPr>
            <p:custDataLst>
              <p:tags r:id="rId1"/>
            </p:custDataLst>
          </p:nvPr>
        </p:nvSpPr>
        <p:spPr>
          <a:xfrm>
            <a:off x="719403" y="4852897"/>
            <a:ext cx="5376597" cy="88927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2400">
              <a:solidFill>
                <a:srgbClr val="FFFFFF"/>
              </a:solidFill>
              <a:latin typeface="Calibri"/>
              <a:ea typeface="宋体" panose="02010600030101010101" pitchFamily="2" charset="-122"/>
            </a:endParaRPr>
          </a:p>
        </p:txBody>
      </p:sp>
      <p:grpSp>
        <p:nvGrpSpPr>
          <p:cNvPr id="5" name="PA_组合 4"/>
          <p:cNvGrpSpPr/>
          <p:nvPr>
            <p:custDataLst>
              <p:tags r:id="rId2"/>
            </p:custDataLst>
          </p:nvPr>
        </p:nvGrpSpPr>
        <p:grpSpPr>
          <a:xfrm>
            <a:off x="9625800" y="2128428"/>
            <a:ext cx="2226377" cy="3845779"/>
            <a:chOff x="5220072" y="1418828"/>
            <a:chExt cx="2055499" cy="3549516"/>
          </a:xfrm>
        </p:grpSpPr>
        <p:pic>
          <p:nvPicPr>
            <p:cNvPr id="6" name="Picture 2" descr="C:\Users\X-DOG\Desktop\Apple iPhone 6 and iPhone 6 Plus MOCKUP PSD - Wellgraphic.png"/>
            <p:cNvPicPr>
              <a:picLocks noChangeAspect="1" noChangeArrowheads="1"/>
            </p:cNvPicPr>
            <p:nvPr/>
          </p:nvPicPr>
          <p:blipFill>
            <a:blip r:embed="rId10" cstate="screen"/>
            <a:srcRect/>
            <a:stretch>
              <a:fillRect/>
            </a:stretch>
          </p:blipFill>
          <p:spPr bwMode="auto">
            <a:xfrm>
              <a:off x="5220072" y="1418828"/>
              <a:ext cx="2055499" cy="3549516"/>
            </a:xfrm>
            <a:prstGeom prst="rect">
              <a:avLst/>
            </a:prstGeom>
            <a:noFill/>
            <a:extLst>
              <a:ext uri="{909E8E84-426E-40DD-AFC4-6F175D3DCCD1}">
                <a14:hiddenFill xmlns:a14="http://schemas.microsoft.com/office/drawing/2010/main">
                  <a:solidFill>
                    <a:srgbClr val="FFFFFF"/>
                  </a:solidFill>
                </a14:hiddenFill>
              </a:ext>
            </a:extLst>
          </p:spPr>
        </p:pic>
        <p:sp>
          <p:nvSpPr>
            <p:cNvPr id="7" name="矩形 6"/>
            <p:cNvSpPr/>
            <p:nvPr/>
          </p:nvSpPr>
          <p:spPr>
            <a:xfrm>
              <a:off x="5560218" y="1828799"/>
              <a:ext cx="1328738" cy="2421731"/>
            </a:xfrm>
            <a:prstGeom prst="rect">
              <a:avLst/>
            </a:prstGeom>
            <a:blipFill dpi="0" rotWithShape="1">
              <a:blip r:embed="rId11" cstate="screen"/>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2400">
                <a:solidFill>
                  <a:srgbClr val="FFFFFF"/>
                </a:solidFill>
                <a:latin typeface="Calibri"/>
                <a:ea typeface="宋体" panose="02010600030101010101" pitchFamily="2" charset="-122"/>
              </a:endParaRPr>
            </a:p>
          </p:txBody>
        </p:sp>
      </p:grpSp>
      <p:grpSp>
        <p:nvGrpSpPr>
          <p:cNvPr id="8" name="PA_组合 7"/>
          <p:cNvGrpSpPr/>
          <p:nvPr>
            <p:custDataLst>
              <p:tags r:id="rId3"/>
            </p:custDataLst>
          </p:nvPr>
        </p:nvGrpSpPr>
        <p:grpSpPr>
          <a:xfrm>
            <a:off x="6635184" y="2128428"/>
            <a:ext cx="2226377" cy="3845779"/>
            <a:chOff x="5220072" y="1418828"/>
            <a:chExt cx="2055499" cy="3549516"/>
          </a:xfrm>
        </p:grpSpPr>
        <p:pic>
          <p:nvPicPr>
            <p:cNvPr id="9" name="Picture 2" descr="C:\Users\X-DOG\Desktop\Apple iPhone 6 and iPhone 6 Plus MOCKUP PSD - Wellgraphic.png"/>
            <p:cNvPicPr>
              <a:picLocks noChangeAspect="1" noChangeArrowheads="1"/>
            </p:cNvPicPr>
            <p:nvPr/>
          </p:nvPicPr>
          <p:blipFill>
            <a:blip r:embed="rId10" cstate="screen"/>
            <a:srcRect/>
            <a:stretch>
              <a:fillRect/>
            </a:stretch>
          </p:blipFill>
          <p:spPr bwMode="auto">
            <a:xfrm>
              <a:off x="5220072" y="1418828"/>
              <a:ext cx="2055499" cy="3549516"/>
            </a:xfrm>
            <a:prstGeom prst="rect">
              <a:avLst/>
            </a:prstGeom>
            <a:noFill/>
            <a:extLst>
              <a:ext uri="{909E8E84-426E-40DD-AFC4-6F175D3DCCD1}">
                <a14:hiddenFill xmlns:a14="http://schemas.microsoft.com/office/drawing/2010/main">
                  <a:solidFill>
                    <a:srgbClr val="FFFFFF"/>
                  </a:solidFill>
                </a14:hiddenFill>
              </a:ext>
            </a:extLst>
          </p:spPr>
        </p:pic>
        <p:sp>
          <p:nvSpPr>
            <p:cNvPr id="10" name="矩形 9"/>
            <p:cNvSpPr/>
            <p:nvPr/>
          </p:nvSpPr>
          <p:spPr>
            <a:xfrm>
              <a:off x="5560218" y="1828799"/>
              <a:ext cx="1328738" cy="2421731"/>
            </a:xfrm>
            <a:prstGeom prst="rect">
              <a:avLst/>
            </a:prstGeom>
            <a:blipFill dpi="0" rotWithShape="1">
              <a:blip r:embed="rId11" cstate="screen"/>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2400">
                <a:solidFill>
                  <a:srgbClr val="FFFFFF"/>
                </a:solidFill>
                <a:latin typeface="Calibri"/>
                <a:ea typeface="宋体" panose="02010600030101010101" pitchFamily="2" charset="-122"/>
              </a:endParaRPr>
            </a:p>
          </p:txBody>
        </p:sp>
      </p:grpSp>
      <p:grpSp>
        <p:nvGrpSpPr>
          <p:cNvPr id="3" name="PA_组合 2"/>
          <p:cNvGrpSpPr/>
          <p:nvPr>
            <p:custDataLst>
              <p:tags r:id="rId4"/>
            </p:custDataLst>
          </p:nvPr>
        </p:nvGrpSpPr>
        <p:grpSpPr>
          <a:xfrm>
            <a:off x="7952531" y="1761987"/>
            <a:ext cx="2650651" cy="4578661"/>
            <a:chOff x="5220072" y="1418828"/>
            <a:chExt cx="2055499" cy="3549516"/>
          </a:xfrm>
        </p:grpSpPr>
        <p:pic>
          <p:nvPicPr>
            <p:cNvPr id="8194" name="Picture 2" descr="C:\Users\X-DOG\Desktop\Apple iPhone 6 and iPhone 6 Plus MOCKUP PSD - Wellgraphic.png"/>
            <p:cNvPicPr>
              <a:picLocks noChangeAspect="1" noChangeArrowheads="1"/>
            </p:cNvPicPr>
            <p:nvPr/>
          </p:nvPicPr>
          <p:blipFill>
            <a:blip r:embed="rId12" cstate="screen"/>
            <a:srcRect/>
            <a:stretch>
              <a:fillRect/>
            </a:stretch>
          </p:blipFill>
          <p:spPr bwMode="auto">
            <a:xfrm>
              <a:off x="5220072" y="1418828"/>
              <a:ext cx="2055499" cy="3549516"/>
            </a:xfrm>
            <a:prstGeom prst="rect">
              <a:avLst/>
            </a:prstGeom>
            <a:noFill/>
            <a:extLst>
              <a:ext uri="{909E8E84-426E-40DD-AFC4-6F175D3DCCD1}">
                <a14:hiddenFill xmlns:a14="http://schemas.microsoft.com/office/drawing/2010/main">
                  <a:solidFill>
                    <a:srgbClr val="FFFFFF"/>
                  </a:solidFill>
                </a14:hiddenFill>
              </a:ext>
            </a:extLst>
          </p:spPr>
        </p:pic>
        <p:sp>
          <p:nvSpPr>
            <p:cNvPr id="2" name="矩形 1"/>
            <p:cNvSpPr/>
            <p:nvPr/>
          </p:nvSpPr>
          <p:spPr>
            <a:xfrm>
              <a:off x="5560218" y="1828799"/>
              <a:ext cx="1328738" cy="2421731"/>
            </a:xfrm>
            <a:prstGeom prst="rect">
              <a:avLst/>
            </a:prstGeom>
            <a:blipFill dpi="0" rotWithShape="1">
              <a:blip r:embed="rId13" cstate="screen"/>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2400">
                <a:solidFill>
                  <a:srgbClr val="FFFFFF"/>
                </a:solidFill>
                <a:latin typeface="Calibri"/>
                <a:ea typeface="宋体" panose="02010600030101010101" pitchFamily="2" charset="-122"/>
              </a:endParaRPr>
            </a:p>
          </p:txBody>
        </p:sp>
      </p:grpSp>
      <p:graphicFrame>
        <p:nvGraphicFramePr>
          <p:cNvPr id="11" name="PA_Chart 10"/>
          <p:cNvGraphicFramePr/>
          <p:nvPr>
            <p:custDataLst>
              <p:tags r:id="rId5"/>
            </p:custDataLst>
            <p:extLst>
              <p:ext uri="{D42A27DB-BD31-4B8C-83A1-F6EECF244321}">
                <p14:modId xmlns:p14="http://schemas.microsoft.com/office/powerpoint/2010/main" val="2370563215"/>
              </p:ext>
            </p:extLst>
          </p:nvPr>
        </p:nvGraphicFramePr>
        <p:xfrm>
          <a:off x="646951" y="1966031"/>
          <a:ext cx="5405148" cy="2519412"/>
        </p:xfrm>
        <a:graphic>
          <a:graphicData uri="http://schemas.openxmlformats.org/drawingml/2006/chart">
            <c:chart xmlns:c="http://schemas.openxmlformats.org/drawingml/2006/chart" xmlns:r="http://schemas.openxmlformats.org/officeDocument/2006/relationships" r:id="rId14"/>
          </a:graphicData>
        </a:graphic>
      </p:graphicFrame>
      <p:sp>
        <p:nvSpPr>
          <p:cNvPr id="16" name="PA_矩形 24"/>
          <p:cNvSpPr>
            <a:spLocks noChangeArrowheads="1"/>
          </p:cNvSpPr>
          <p:nvPr>
            <p:custDataLst>
              <p:tags r:id="rId6"/>
            </p:custDataLst>
          </p:nvPr>
        </p:nvSpPr>
        <p:spPr bwMode="auto">
          <a:xfrm>
            <a:off x="911424" y="4946845"/>
            <a:ext cx="4992555" cy="6915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defTabSz="1219170">
              <a:lnSpc>
                <a:spcPct val="120000"/>
              </a:lnSpc>
              <a:spcBef>
                <a:spcPts val="400"/>
              </a:spcBef>
            </a:pPr>
            <a:r>
              <a:rPr lang="zh-CN" altLang="en-US" sz="1333" b="1" dirty="0">
                <a:solidFill>
                  <a:srgbClr val="FFFFFF"/>
                </a:solidFill>
                <a:latin typeface="Calibri"/>
                <a:ea typeface="宋体" panose="02010600030101010101" pitchFamily="2" charset="-122"/>
              </a:rPr>
              <a:t>TOPIC HEADER HERE</a:t>
            </a:r>
            <a:endParaRPr lang="zh-CN" altLang="en-US" sz="1333" dirty="0">
              <a:solidFill>
                <a:srgbClr val="FFFFFF"/>
              </a:solidFill>
              <a:latin typeface="Calibri"/>
              <a:ea typeface="宋体" panose="02010600030101010101" pitchFamily="2" charset="-122"/>
            </a:endParaRPr>
          </a:p>
          <a:p>
            <a:pPr defTabSz="1219170">
              <a:lnSpc>
                <a:spcPct val="120000"/>
              </a:lnSpc>
              <a:spcBef>
                <a:spcPts val="400"/>
              </a:spcBef>
            </a:pPr>
            <a:r>
              <a:rPr lang="en-US" altLang="zh-CN" sz="1067" dirty="0">
                <a:solidFill>
                  <a:srgbClr val="FFFFFF"/>
                </a:solidFill>
                <a:latin typeface="Calibri"/>
                <a:ea typeface="宋体" panose="02010600030101010101" pitchFamily="2" charset="-122"/>
              </a:rPr>
              <a:t>We have many PowerPoint templates that has been specifically designed to help anyone that is stepping into the world of PowerPoint for the very first time. </a:t>
            </a:r>
          </a:p>
        </p:txBody>
      </p:sp>
      <p:sp>
        <p:nvSpPr>
          <p:cNvPr id="17" name="PA_矩形 39"/>
          <p:cNvSpPr>
            <a:spLocks noChangeArrowheads="1"/>
          </p:cNvSpPr>
          <p:nvPr>
            <p:custDataLst>
              <p:tags r:id="rId7"/>
            </p:custDataLst>
          </p:nvPr>
        </p:nvSpPr>
        <p:spPr bwMode="auto">
          <a:xfrm>
            <a:off x="554879" y="371042"/>
            <a:ext cx="3704079" cy="4104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defTabSz="1219170"/>
            <a:r>
              <a:rPr lang="zh-CN" altLang="en-US" sz="2667" dirty="0">
                <a:solidFill>
                  <a:srgbClr val="FFFFFF">
                    <a:lumMod val="50000"/>
                  </a:srgbClr>
                </a:solidFill>
                <a:latin typeface="微软雅黑" pitchFamily="34" charset="-122"/>
                <a:ea typeface="微软雅黑" pitchFamily="34" charset="-122"/>
              </a:rPr>
              <a:t>此处添加</a:t>
            </a:r>
            <a:r>
              <a:rPr lang="zh-CN" altLang="en-US" sz="2667" dirty="0">
                <a:solidFill>
                  <a:srgbClr val="1D69A3"/>
                </a:solidFill>
                <a:latin typeface="微软雅黑" pitchFamily="34" charset="-122"/>
                <a:ea typeface="微软雅黑" pitchFamily="34" charset="-122"/>
              </a:rPr>
              <a:t>标题文本</a:t>
            </a:r>
            <a:endParaRPr lang="en-US" altLang="zh-CN" sz="2667" dirty="0">
              <a:solidFill>
                <a:srgbClr val="1D69A3"/>
              </a:solidFill>
              <a:latin typeface="微软雅黑" pitchFamily="34" charset="-122"/>
              <a:ea typeface="微软雅黑" pitchFamily="34" charset="-122"/>
            </a:endParaRPr>
          </a:p>
        </p:txBody>
      </p:sp>
      <p:grpSp>
        <p:nvGrpSpPr>
          <p:cNvPr id="18" name="PA_组合 17"/>
          <p:cNvGrpSpPr/>
          <p:nvPr>
            <p:custDataLst>
              <p:tags r:id="rId8"/>
            </p:custDataLst>
          </p:nvPr>
        </p:nvGrpSpPr>
        <p:grpSpPr>
          <a:xfrm>
            <a:off x="554877" y="932724"/>
            <a:ext cx="1199456" cy="74689"/>
            <a:chOff x="0" y="2842590"/>
            <a:chExt cx="7054752" cy="89199"/>
          </a:xfrm>
        </p:grpSpPr>
        <p:sp>
          <p:nvSpPr>
            <p:cNvPr id="19" name="矩形 18"/>
            <p:cNvSpPr/>
            <p:nvPr/>
          </p:nvSpPr>
          <p:spPr>
            <a:xfrm>
              <a:off x="0" y="2842590"/>
              <a:ext cx="1763688" cy="8919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2400">
                <a:solidFill>
                  <a:srgbClr val="FFFFFF"/>
                </a:solidFill>
                <a:latin typeface="Calibri"/>
                <a:ea typeface="宋体" panose="02010600030101010101" pitchFamily="2" charset="-122"/>
              </a:endParaRPr>
            </a:p>
          </p:txBody>
        </p:sp>
        <p:sp>
          <p:nvSpPr>
            <p:cNvPr id="20" name="矩形 19"/>
            <p:cNvSpPr/>
            <p:nvPr/>
          </p:nvSpPr>
          <p:spPr>
            <a:xfrm>
              <a:off x="1763688" y="2842590"/>
              <a:ext cx="1763688" cy="8919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2400">
                <a:solidFill>
                  <a:srgbClr val="FFFFFF"/>
                </a:solidFill>
                <a:latin typeface="Calibri"/>
                <a:ea typeface="宋体" panose="02010600030101010101" pitchFamily="2" charset="-122"/>
              </a:endParaRPr>
            </a:p>
          </p:txBody>
        </p:sp>
        <p:sp>
          <p:nvSpPr>
            <p:cNvPr id="21" name="矩形 20"/>
            <p:cNvSpPr/>
            <p:nvPr/>
          </p:nvSpPr>
          <p:spPr>
            <a:xfrm>
              <a:off x="3527376" y="2842590"/>
              <a:ext cx="1763688" cy="89199"/>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2400">
                <a:solidFill>
                  <a:srgbClr val="FFFFFF"/>
                </a:solidFill>
                <a:latin typeface="Calibri"/>
                <a:ea typeface="宋体" panose="02010600030101010101" pitchFamily="2" charset="-122"/>
              </a:endParaRPr>
            </a:p>
          </p:txBody>
        </p:sp>
        <p:sp>
          <p:nvSpPr>
            <p:cNvPr id="22" name="矩形 21"/>
            <p:cNvSpPr/>
            <p:nvPr/>
          </p:nvSpPr>
          <p:spPr>
            <a:xfrm>
              <a:off x="5291064" y="2842590"/>
              <a:ext cx="1763688" cy="8919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2400">
                <a:solidFill>
                  <a:srgbClr val="FFFFFF"/>
                </a:solidFill>
                <a:latin typeface="Calibri"/>
                <a:ea typeface="宋体" panose="02010600030101010101" pitchFamily="2" charset="-122"/>
              </a:endParaRPr>
            </a:p>
          </p:txBody>
        </p:sp>
      </p:grpSp>
    </p:spTree>
    <p:extLst>
      <p:ext uri="{BB962C8B-B14F-4D97-AF65-F5344CB8AC3E}">
        <p14:creationId xmlns:p14="http://schemas.microsoft.com/office/powerpoint/2010/main" val="260262309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entr" presetSubtype="0" fill="hold" grpId="0" nodeType="withEffect">
                                  <p:stCondLst>
                                    <p:cond delay="0"/>
                                  </p:stCondLst>
                                  <p:iterate type="lt">
                                    <p:tmPct val="10000"/>
                                  </p:iterate>
                                  <p:childTnLst>
                                    <p:set>
                                      <p:cBhvr>
                                        <p:cTn id="6" dur="1" fill="hold">
                                          <p:stCondLst>
                                            <p:cond delay="0"/>
                                          </p:stCondLst>
                                        </p:cTn>
                                        <p:tgtEl>
                                          <p:spTgt spid="15"/>
                                        </p:tgtEl>
                                        <p:attrNameLst>
                                          <p:attrName>style.visibility</p:attrName>
                                        </p:attrNameLst>
                                      </p:cBhvr>
                                      <p:to>
                                        <p:strVal val="visible"/>
                                      </p:to>
                                    </p:set>
                                    <p:anim to="" calcmode="lin" valueType="num">
                                      <p:cBhvr>
                                        <p:cTn id="7" dur="700" fill="hold">
                                          <p:stCondLst>
                                            <p:cond delay="0"/>
                                          </p:stCondLst>
                                        </p:cTn>
                                        <p:tgtEl>
                                          <p:spTgt spid="15"/>
                                        </p:tgtEl>
                                        <p:attrNameLst>
                                          <p:attrName>ppt_x</p:attrName>
                                        </p:attrNameLst>
                                      </p:cBhvr>
                                      <p:tavLst>
                                        <p:tav tm="0" fmla="#ppt_x-(-#ppt_w/2*cos(ppt_r/180*pi))*((1.5-1.5*$)^2-(1.5-1.5*$)^3)">
                                          <p:val>
                                            <p:strVal val="0"/>
                                          </p:val>
                                        </p:tav>
                                        <p:tav tm="100000">
                                          <p:val>
                                            <p:strVal val="1"/>
                                          </p:val>
                                        </p:tav>
                                      </p:tavLst>
                                    </p:anim>
                                    <p:anim to="" calcmode="lin" valueType="num">
                                      <p:cBhvr>
                                        <p:cTn id="8" dur="700" fill="hold">
                                          <p:stCondLst>
                                            <p:cond delay="0"/>
                                          </p:stCondLst>
                                        </p:cTn>
                                        <p:tgtEl>
                                          <p:spTgt spid="15"/>
                                        </p:tgtEl>
                                        <p:attrNameLst>
                                          <p:attrName>ppt_y</p:attrName>
                                        </p:attrNameLst>
                                      </p:cBhvr>
                                      <p:tavLst>
                                        <p:tav tm="0" fmla="#ppt_y+(-#ppt_h/2*cos(ppt_r/180*pi))*((1.5-1.5*$)^2-(1.5-1.5*$)^3)">
                                          <p:val>
                                            <p:strVal val="0"/>
                                          </p:val>
                                        </p:tav>
                                        <p:tav tm="100000">
                                          <p:val>
                                            <p:strVal val="1"/>
                                          </p:val>
                                        </p:tav>
                                      </p:tavLst>
                                    </p:anim>
                                    <p:anim to="" calcmode="lin" valueType="num">
                                      <p:cBhvr>
                                        <p:cTn id="9" dur="700" fill="hold">
                                          <p:stCondLst>
                                            <p:cond delay="0"/>
                                          </p:stCondLst>
                                        </p:cTn>
                                        <p:tgtEl>
                                          <p:spTgt spid="15"/>
                                        </p:tgtEl>
                                        <p:attrNameLst>
                                          <p:attrName>ppt_h</p:attrName>
                                        </p:attrNameLst>
                                      </p:cBhvr>
                                      <p:tavLst>
                                        <p:tav tm="0" fmla="#ppt_h-(-#ppt_h)*((1.5-1.5*$)^2-(1.5-1.5*$)^3)">
                                          <p:val>
                                            <p:strVal val="0"/>
                                          </p:val>
                                        </p:tav>
                                        <p:tav tm="100000">
                                          <p:val>
                                            <p:strVal val="1"/>
                                          </p:val>
                                        </p:tav>
                                      </p:tavLst>
                                    </p:anim>
                                    <p:anim to="" calcmode="lin" valueType="num">
                                      <p:cBhvr>
                                        <p:cTn id="10" dur="700" fill="hold">
                                          <p:stCondLst>
                                            <p:cond delay="0"/>
                                          </p:stCondLst>
                                        </p:cTn>
                                        <p:tgtEl>
                                          <p:spTgt spid="15"/>
                                        </p:tgtEl>
                                        <p:attrNameLst>
                                          <p:attrName>ppt_w</p:attrName>
                                        </p:attrNameLst>
                                      </p:cBhvr>
                                      <p:tavLst>
                                        <p:tav tm="0" fmla="#ppt_w-(-#ppt_w)*((1.5-1.5*$)^2-(1.5-1.5*$)^3)">
                                          <p:val>
                                            <p:strVal val="0"/>
                                          </p:val>
                                        </p:tav>
                                        <p:tav tm="100000">
                                          <p:val>
                                            <p:strVal val="1"/>
                                          </p:val>
                                        </p:tav>
                                      </p:tavLst>
                                    </p:anim>
                                  </p:childTnLst>
                                </p:cTn>
                              </p:par>
                              <p:par>
                                <p:cTn id="11" presetID="0" presetClass="entr" presetSubtype="0" fill="hold" nodeType="withEffect">
                                  <p:stCondLst>
                                    <p:cond delay="0"/>
                                  </p:stCondLst>
                                  <p:iterate type="lt">
                                    <p:tmPct val="10000"/>
                                  </p:iterate>
                                  <p:childTnLst>
                                    <p:set>
                                      <p:cBhvr>
                                        <p:cTn id="12" dur="1" fill="hold">
                                          <p:stCondLst>
                                            <p:cond delay="0"/>
                                          </p:stCondLst>
                                        </p:cTn>
                                        <p:tgtEl>
                                          <p:spTgt spid="5"/>
                                        </p:tgtEl>
                                        <p:attrNameLst>
                                          <p:attrName>style.visibility</p:attrName>
                                        </p:attrNameLst>
                                      </p:cBhvr>
                                      <p:to>
                                        <p:strVal val="visible"/>
                                      </p:to>
                                    </p:set>
                                    <p:anim to="" calcmode="lin" valueType="num">
                                      <p:cBhvr>
                                        <p:cTn id="13" dur="700" fill="hold">
                                          <p:stCondLst>
                                            <p:cond delay="0"/>
                                          </p:stCondLst>
                                        </p:cTn>
                                        <p:tgtEl>
                                          <p:spTgt spid="5"/>
                                        </p:tgtEl>
                                        <p:attrNameLst>
                                          <p:attrName>ppt_x</p:attrName>
                                        </p:attrNameLst>
                                      </p:cBhvr>
                                      <p:tavLst>
                                        <p:tav tm="0" fmla="#ppt_x-(-#ppt_w/2*cos(ppt_r/180*pi))*((1.5-1.5*$)^2-(1.5-1.5*$)^3)">
                                          <p:val>
                                            <p:strVal val="0"/>
                                          </p:val>
                                        </p:tav>
                                        <p:tav tm="100000">
                                          <p:val>
                                            <p:strVal val="1"/>
                                          </p:val>
                                        </p:tav>
                                      </p:tavLst>
                                    </p:anim>
                                    <p:anim to="" calcmode="lin" valueType="num">
                                      <p:cBhvr>
                                        <p:cTn id="14" dur="700" fill="hold">
                                          <p:stCondLst>
                                            <p:cond delay="0"/>
                                          </p:stCondLst>
                                        </p:cTn>
                                        <p:tgtEl>
                                          <p:spTgt spid="5"/>
                                        </p:tgtEl>
                                        <p:attrNameLst>
                                          <p:attrName>ppt_y</p:attrName>
                                        </p:attrNameLst>
                                      </p:cBhvr>
                                      <p:tavLst>
                                        <p:tav tm="0" fmla="#ppt_y+(-#ppt_h/2*cos(ppt_r/180*pi))*((1.5-1.5*$)^2-(1.5-1.5*$)^3)">
                                          <p:val>
                                            <p:strVal val="0"/>
                                          </p:val>
                                        </p:tav>
                                        <p:tav tm="100000">
                                          <p:val>
                                            <p:strVal val="1"/>
                                          </p:val>
                                        </p:tav>
                                      </p:tavLst>
                                    </p:anim>
                                    <p:anim to="" calcmode="lin" valueType="num">
                                      <p:cBhvr>
                                        <p:cTn id="15" dur="700" fill="hold">
                                          <p:stCondLst>
                                            <p:cond delay="0"/>
                                          </p:stCondLst>
                                        </p:cTn>
                                        <p:tgtEl>
                                          <p:spTgt spid="5"/>
                                        </p:tgtEl>
                                        <p:attrNameLst>
                                          <p:attrName>ppt_h</p:attrName>
                                        </p:attrNameLst>
                                      </p:cBhvr>
                                      <p:tavLst>
                                        <p:tav tm="0" fmla="#ppt_h-(-#ppt_h)*((1.5-1.5*$)^2-(1.5-1.5*$)^3)">
                                          <p:val>
                                            <p:strVal val="0"/>
                                          </p:val>
                                        </p:tav>
                                        <p:tav tm="100000">
                                          <p:val>
                                            <p:strVal val="1"/>
                                          </p:val>
                                        </p:tav>
                                      </p:tavLst>
                                    </p:anim>
                                    <p:anim to="" calcmode="lin" valueType="num">
                                      <p:cBhvr>
                                        <p:cTn id="16" dur="700" fill="hold">
                                          <p:stCondLst>
                                            <p:cond delay="0"/>
                                          </p:stCondLst>
                                        </p:cTn>
                                        <p:tgtEl>
                                          <p:spTgt spid="5"/>
                                        </p:tgtEl>
                                        <p:attrNameLst>
                                          <p:attrName>ppt_w</p:attrName>
                                        </p:attrNameLst>
                                      </p:cBhvr>
                                      <p:tavLst>
                                        <p:tav tm="0" fmla="#ppt_w-(-#ppt_w)*((1.5-1.5*$)^2-(1.5-1.5*$)^3)">
                                          <p:val>
                                            <p:strVal val="0"/>
                                          </p:val>
                                        </p:tav>
                                        <p:tav tm="100000">
                                          <p:val>
                                            <p:strVal val="1"/>
                                          </p:val>
                                        </p:tav>
                                      </p:tavLst>
                                    </p:anim>
                                  </p:childTnLst>
                                </p:cTn>
                              </p:par>
                              <p:par>
                                <p:cTn id="17" presetID="0" presetClass="entr" presetSubtype="0" fill="hold" nodeType="withEffect">
                                  <p:stCondLst>
                                    <p:cond delay="0"/>
                                  </p:stCondLst>
                                  <p:iterate type="lt">
                                    <p:tmPct val="10000"/>
                                  </p:iterate>
                                  <p:childTnLst>
                                    <p:set>
                                      <p:cBhvr>
                                        <p:cTn id="18" dur="1" fill="hold">
                                          <p:stCondLst>
                                            <p:cond delay="0"/>
                                          </p:stCondLst>
                                        </p:cTn>
                                        <p:tgtEl>
                                          <p:spTgt spid="8"/>
                                        </p:tgtEl>
                                        <p:attrNameLst>
                                          <p:attrName>style.visibility</p:attrName>
                                        </p:attrNameLst>
                                      </p:cBhvr>
                                      <p:to>
                                        <p:strVal val="visible"/>
                                      </p:to>
                                    </p:set>
                                    <p:anim to="" calcmode="lin" valueType="num">
                                      <p:cBhvr>
                                        <p:cTn id="19" dur="700" fill="hold">
                                          <p:stCondLst>
                                            <p:cond delay="0"/>
                                          </p:stCondLst>
                                        </p:cTn>
                                        <p:tgtEl>
                                          <p:spTgt spid="8"/>
                                        </p:tgtEl>
                                        <p:attrNameLst>
                                          <p:attrName>ppt_x</p:attrName>
                                        </p:attrNameLst>
                                      </p:cBhvr>
                                      <p:tavLst>
                                        <p:tav tm="0" fmla="#ppt_x-(-#ppt_w/2*cos(ppt_r/180*pi))*((1.5-1.5*$)^2-(1.5-1.5*$)^3)">
                                          <p:val>
                                            <p:strVal val="0"/>
                                          </p:val>
                                        </p:tav>
                                        <p:tav tm="100000">
                                          <p:val>
                                            <p:strVal val="1"/>
                                          </p:val>
                                        </p:tav>
                                      </p:tavLst>
                                    </p:anim>
                                    <p:anim to="" calcmode="lin" valueType="num">
                                      <p:cBhvr>
                                        <p:cTn id="20" dur="700" fill="hold">
                                          <p:stCondLst>
                                            <p:cond delay="0"/>
                                          </p:stCondLst>
                                        </p:cTn>
                                        <p:tgtEl>
                                          <p:spTgt spid="8"/>
                                        </p:tgtEl>
                                        <p:attrNameLst>
                                          <p:attrName>ppt_y</p:attrName>
                                        </p:attrNameLst>
                                      </p:cBhvr>
                                      <p:tavLst>
                                        <p:tav tm="0" fmla="#ppt_y+(-#ppt_h/2*cos(ppt_r/180*pi))*((1.5-1.5*$)^2-(1.5-1.5*$)^3)">
                                          <p:val>
                                            <p:strVal val="0"/>
                                          </p:val>
                                        </p:tav>
                                        <p:tav tm="100000">
                                          <p:val>
                                            <p:strVal val="1"/>
                                          </p:val>
                                        </p:tav>
                                      </p:tavLst>
                                    </p:anim>
                                    <p:anim to="" calcmode="lin" valueType="num">
                                      <p:cBhvr>
                                        <p:cTn id="21" dur="700" fill="hold">
                                          <p:stCondLst>
                                            <p:cond delay="0"/>
                                          </p:stCondLst>
                                        </p:cTn>
                                        <p:tgtEl>
                                          <p:spTgt spid="8"/>
                                        </p:tgtEl>
                                        <p:attrNameLst>
                                          <p:attrName>ppt_h</p:attrName>
                                        </p:attrNameLst>
                                      </p:cBhvr>
                                      <p:tavLst>
                                        <p:tav tm="0" fmla="#ppt_h-(-#ppt_h)*((1.5-1.5*$)^2-(1.5-1.5*$)^3)">
                                          <p:val>
                                            <p:strVal val="0"/>
                                          </p:val>
                                        </p:tav>
                                        <p:tav tm="100000">
                                          <p:val>
                                            <p:strVal val="1"/>
                                          </p:val>
                                        </p:tav>
                                      </p:tavLst>
                                    </p:anim>
                                    <p:anim to="" calcmode="lin" valueType="num">
                                      <p:cBhvr>
                                        <p:cTn id="22" dur="700" fill="hold">
                                          <p:stCondLst>
                                            <p:cond delay="0"/>
                                          </p:stCondLst>
                                        </p:cTn>
                                        <p:tgtEl>
                                          <p:spTgt spid="8"/>
                                        </p:tgtEl>
                                        <p:attrNameLst>
                                          <p:attrName>ppt_w</p:attrName>
                                        </p:attrNameLst>
                                      </p:cBhvr>
                                      <p:tavLst>
                                        <p:tav tm="0" fmla="#ppt_w-(-#ppt_w)*((1.5-1.5*$)^2-(1.5-1.5*$)^3)">
                                          <p:val>
                                            <p:strVal val="0"/>
                                          </p:val>
                                        </p:tav>
                                        <p:tav tm="100000">
                                          <p:val>
                                            <p:strVal val="1"/>
                                          </p:val>
                                        </p:tav>
                                      </p:tavLst>
                                    </p:anim>
                                  </p:childTnLst>
                                </p:cTn>
                              </p:par>
                              <p:par>
                                <p:cTn id="23" presetID="0" presetClass="entr" presetSubtype="0" fill="hold" nodeType="withEffect">
                                  <p:stCondLst>
                                    <p:cond delay="0"/>
                                  </p:stCondLst>
                                  <p:childTnLst>
                                    <p:set>
                                      <p:cBhvr>
                                        <p:cTn id="24" dur="1" fill="hold">
                                          <p:stCondLst>
                                            <p:cond delay="0"/>
                                          </p:stCondLst>
                                        </p:cTn>
                                        <p:tgtEl>
                                          <p:spTgt spid="3"/>
                                        </p:tgtEl>
                                        <p:attrNameLst>
                                          <p:attrName>style.visibility</p:attrName>
                                        </p:attrNameLst>
                                      </p:cBhvr>
                                      <p:to>
                                        <p:strVal val="visible"/>
                                      </p:to>
                                    </p:set>
                                    <p:anim to="" calcmode="lin" valueType="num">
                                      <p:cBhvr>
                                        <p:cTn id="25" dur="700" fill="hold">
                                          <p:stCondLst>
                                            <p:cond delay="0"/>
                                          </p:stCondLst>
                                        </p:cTn>
                                        <p:tgtEl>
                                          <p:spTgt spid="3"/>
                                        </p:tgtEl>
                                        <p:attrNameLst>
                                          <p:attrName>ppt_x</p:attrName>
                                        </p:attrNameLst>
                                      </p:cBhvr>
                                      <p:tavLst>
                                        <p:tav tm="0" fmla="#ppt_x-(-#ppt_w/2*cos(ppt_r/180*pi))*((1.5-1.5*$)^2-(1.5-1.5*$)^3)">
                                          <p:val>
                                            <p:strVal val="0"/>
                                          </p:val>
                                        </p:tav>
                                        <p:tav tm="100000">
                                          <p:val>
                                            <p:strVal val="1"/>
                                          </p:val>
                                        </p:tav>
                                      </p:tavLst>
                                    </p:anim>
                                    <p:anim to="" calcmode="lin" valueType="num">
                                      <p:cBhvr>
                                        <p:cTn id="26" dur="700" fill="hold">
                                          <p:stCondLst>
                                            <p:cond delay="0"/>
                                          </p:stCondLst>
                                        </p:cTn>
                                        <p:tgtEl>
                                          <p:spTgt spid="3"/>
                                        </p:tgtEl>
                                        <p:attrNameLst>
                                          <p:attrName>ppt_y</p:attrName>
                                        </p:attrNameLst>
                                      </p:cBhvr>
                                      <p:tavLst>
                                        <p:tav tm="0" fmla="#ppt_y+(-#ppt_h/2*cos(ppt_r/180*pi))*((1.5-1.5*$)^2-(1.5-1.5*$)^3)">
                                          <p:val>
                                            <p:strVal val="0"/>
                                          </p:val>
                                        </p:tav>
                                        <p:tav tm="100000">
                                          <p:val>
                                            <p:strVal val="1"/>
                                          </p:val>
                                        </p:tav>
                                      </p:tavLst>
                                    </p:anim>
                                    <p:anim to="" calcmode="lin" valueType="num">
                                      <p:cBhvr>
                                        <p:cTn id="27" dur="700" fill="hold">
                                          <p:stCondLst>
                                            <p:cond delay="0"/>
                                          </p:stCondLst>
                                        </p:cTn>
                                        <p:tgtEl>
                                          <p:spTgt spid="3"/>
                                        </p:tgtEl>
                                        <p:attrNameLst>
                                          <p:attrName>ppt_h</p:attrName>
                                        </p:attrNameLst>
                                      </p:cBhvr>
                                      <p:tavLst>
                                        <p:tav tm="0" fmla="#ppt_h-(-#ppt_h)*((1.5-1.5*$)^2-(1.5-1.5*$)^3)">
                                          <p:val>
                                            <p:strVal val="0"/>
                                          </p:val>
                                        </p:tav>
                                        <p:tav tm="100000">
                                          <p:val>
                                            <p:strVal val="1"/>
                                          </p:val>
                                        </p:tav>
                                      </p:tavLst>
                                    </p:anim>
                                    <p:anim to="" calcmode="lin" valueType="num">
                                      <p:cBhvr>
                                        <p:cTn id="28" dur="700" fill="hold">
                                          <p:stCondLst>
                                            <p:cond delay="0"/>
                                          </p:stCondLst>
                                        </p:cTn>
                                        <p:tgtEl>
                                          <p:spTgt spid="3"/>
                                        </p:tgtEl>
                                        <p:attrNameLst>
                                          <p:attrName>ppt_w</p:attrName>
                                        </p:attrNameLst>
                                      </p:cBhvr>
                                      <p:tavLst>
                                        <p:tav tm="0" fmla="#ppt_w-(-#ppt_w)*((1.5-1.5*$)^2-(1.5-1.5*$)^3)">
                                          <p:val>
                                            <p:strVal val="0"/>
                                          </p:val>
                                        </p:tav>
                                        <p:tav tm="100000">
                                          <p:val>
                                            <p:strVal val="1"/>
                                          </p:val>
                                        </p:tav>
                                      </p:tavLst>
                                    </p:anim>
                                  </p:childTnLst>
                                </p:cTn>
                              </p:par>
                              <p:par>
                                <p:cTn id="29" presetID="0" presetClass="entr" presetSubtype="0" fill="hold" grpId="0" nodeType="withEffect">
                                  <p:stCondLst>
                                    <p:cond delay="0"/>
                                  </p:stCondLst>
                                  <p:childTnLst>
                                    <p:set>
                                      <p:cBhvr>
                                        <p:cTn id="30" dur="1" fill="hold">
                                          <p:stCondLst>
                                            <p:cond delay="0"/>
                                          </p:stCondLst>
                                        </p:cTn>
                                        <p:tgtEl>
                                          <p:spTgt spid="11"/>
                                        </p:tgtEl>
                                        <p:attrNameLst>
                                          <p:attrName>style.visibility</p:attrName>
                                        </p:attrNameLst>
                                      </p:cBhvr>
                                      <p:to>
                                        <p:strVal val="visible"/>
                                      </p:to>
                                    </p:set>
                                    <p:anim to="" calcmode="lin" valueType="num">
                                      <p:cBhvr>
                                        <p:cTn id="31" dur="700" fill="hold">
                                          <p:stCondLst>
                                            <p:cond delay="0"/>
                                          </p:stCondLst>
                                        </p:cTn>
                                        <p:tgtEl>
                                          <p:spTgt spid="11"/>
                                        </p:tgtEl>
                                        <p:attrNameLst>
                                          <p:attrName>ppt_x</p:attrName>
                                        </p:attrNameLst>
                                      </p:cBhvr>
                                      <p:tavLst>
                                        <p:tav tm="0" fmla="#ppt_x-(-#ppt_w/2*cos(ppt_r/180*pi))*((1.5-1.5*$)^2-(1.5-1.5*$)^3)">
                                          <p:val>
                                            <p:strVal val="0"/>
                                          </p:val>
                                        </p:tav>
                                        <p:tav tm="100000">
                                          <p:val>
                                            <p:strVal val="1"/>
                                          </p:val>
                                        </p:tav>
                                      </p:tavLst>
                                    </p:anim>
                                    <p:anim to="" calcmode="lin" valueType="num">
                                      <p:cBhvr>
                                        <p:cTn id="32" dur="700" fill="hold">
                                          <p:stCondLst>
                                            <p:cond delay="0"/>
                                          </p:stCondLst>
                                        </p:cTn>
                                        <p:tgtEl>
                                          <p:spTgt spid="11"/>
                                        </p:tgtEl>
                                        <p:attrNameLst>
                                          <p:attrName>ppt_y</p:attrName>
                                        </p:attrNameLst>
                                      </p:cBhvr>
                                      <p:tavLst>
                                        <p:tav tm="0" fmla="#ppt_y+(-#ppt_h/2*cos(ppt_r/180*pi))*((1.5-1.5*$)^2-(1.5-1.5*$)^3)">
                                          <p:val>
                                            <p:strVal val="0"/>
                                          </p:val>
                                        </p:tav>
                                        <p:tav tm="100000">
                                          <p:val>
                                            <p:strVal val="1"/>
                                          </p:val>
                                        </p:tav>
                                      </p:tavLst>
                                    </p:anim>
                                    <p:anim to="" calcmode="lin" valueType="num">
                                      <p:cBhvr>
                                        <p:cTn id="33" dur="700" fill="hold">
                                          <p:stCondLst>
                                            <p:cond delay="0"/>
                                          </p:stCondLst>
                                        </p:cTn>
                                        <p:tgtEl>
                                          <p:spTgt spid="11"/>
                                        </p:tgtEl>
                                        <p:attrNameLst>
                                          <p:attrName>ppt_h</p:attrName>
                                        </p:attrNameLst>
                                      </p:cBhvr>
                                      <p:tavLst>
                                        <p:tav tm="0" fmla="#ppt_h-(-#ppt_h)*((1.5-1.5*$)^2-(1.5-1.5*$)^3)">
                                          <p:val>
                                            <p:strVal val="0"/>
                                          </p:val>
                                        </p:tav>
                                        <p:tav tm="100000">
                                          <p:val>
                                            <p:strVal val="1"/>
                                          </p:val>
                                        </p:tav>
                                      </p:tavLst>
                                    </p:anim>
                                    <p:anim to="" calcmode="lin" valueType="num">
                                      <p:cBhvr>
                                        <p:cTn id="34" dur="700" fill="hold">
                                          <p:stCondLst>
                                            <p:cond delay="0"/>
                                          </p:stCondLst>
                                        </p:cTn>
                                        <p:tgtEl>
                                          <p:spTgt spid="11"/>
                                        </p:tgtEl>
                                        <p:attrNameLst>
                                          <p:attrName>ppt_w</p:attrName>
                                        </p:attrNameLst>
                                      </p:cBhvr>
                                      <p:tavLst>
                                        <p:tav tm="0" fmla="#ppt_w-(-#ppt_w)*((1.5-1.5*$)^2-(1.5-1.5*$)^3)">
                                          <p:val>
                                            <p:strVal val="0"/>
                                          </p:val>
                                        </p:tav>
                                        <p:tav tm="100000">
                                          <p:val>
                                            <p:strVal val="1"/>
                                          </p:val>
                                        </p:tav>
                                      </p:tavLst>
                                    </p:anim>
                                  </p:childTnLst>
                                </p:cTn>
                              </p:par>
                              <p:par>
                                <p:cTn id="35" presetID="0" presetClass="entr" presetSubtype="0" fill="hold" grpId="0" nodeType="withEffect">
                                  <p:stCondLst>
                                    <p:cond delay="0"/>
                                  </p:stCondLst>
                                  <p:iterate type="lt">
                                    <p:tmPct val="10000"/>
                                  </p:iterate>
                                  <p:childTnLst>
                                    <p:set>
                                      <p:cBhvr>
                                        <p:cTn id="36" dur="1" fill="hold">
                                          <p:stCondLst>
                                            <p:cond delay="0"/>
                                          </p:stCondLst>
                                        </p:cTn>
                                        <p:tgtEl>
                                          <p:spTgt spid="16"/>
                                        </p:tgtEl>
                                        <p:attrNameLst>
                                          <p:attrName>style.visibility</p:attrName>
                                        </p:attrNameLst>
                                      </p:cBhvr>
                                      <p:to>
                                        <p:strVal val="visible"/>
                                      </p:to>
                                    </p:set>
                                    <p:anim to="" calcmode="lin" valueType="num">
                                      <p:cBhvr>
                                        <p:cTn id="37" dur="700" fill="hold">
                                          <p:stCondLst>
                                            <p:cond delay="0"/>
                                          </p:stCondLst>
                                        </p:cTn>
                                        <p:tgtEl>
                                          <p:spTgt spid="16"/>
                                        </p:tgtEl>
                                        <p:attrNameLst>
                                          <p:attrName>ppt_x</p:attrName>
                                        </p:attrNameLst>
                                      </p:cBhvr>
                                      <p:tavLst>
                                        <p:tav tm="0" fmla="#ppt_x-(-#ppt_w/2*cos(ppt_r/180*pi))*((1.5-1.5*$)^2-(1.5-1.5*$)^3)">
                                          <p:val>
                                            <p:strVal val="0"/>
                                          </p:val>
                                        </p:tav>
                                        <p:tav tm="100000">
                                          <p:val>
                                            <p:strVal val="1"/>
                                          </p:val>
                                        </p:tav>
                                      </p:tavLst>
                                    </p:anim>
                                    <p:anim to="" calcmode="lin" valueType="num">
                                      <p:cBhvr>
                                        <p:cTn id="38" dur="700" fill="hold">
                                          <p:stCondLst>
                                            <p:cond delay="0"/>
                                          </p:stCondLst>
                                        </p:cTn>
                                        <p:tgtEl>
                                          <p:spTgt spid="16"/>
                                        </p:tgtEl>
                                        <p:attrNameLst>
                                          <p:attrName>ppt_y</p:attrName>
                                        </p:attrNameLst>
                                      </p:cBhvr>
                                      <p:tavLst>
                                        <p:tav tm="0" fmla="#ppt_y+(-#ppt_h/2*cos(ppt_r/180*pi))*((1.5-1.5*$)^2-(1.5-1.5*$)^3)">
                                          <p:val>
                                            <p:strVal val="0"/>
                                          </p:val>
                                        </p:tav>
                                        <p:tav tm="100000">
                                          <p:val>
                                            <p:strVal val="1"/>
                                          </p:val>
                                        </p:tav>
                                      </p:tavLst>
                                    </p:anim>
                                    <p:anim to="" calcmode="lin" valueType="num">
                                      <p:cBhvr>
                                        <p:cTn id="39" dur="700" fill="hold">
                                          <p:stCondLst>
                                            <p:cond delay="0"/>
                                          </p:stCondLst>
                                        </p:cTn>
                                        <p:tgtEl>
                                          <p:spTgt spid="16"/>
                                        </p:tgtEl>
                                        <p:attrNameLst>
                                          <p:attrName>ppt_h</p:attrName>
                                        </p:attrNameLst>
                                      </p:cBhvr>
                                      <p:tavLst>
                                        <p:tav tm="0" fmla="#ppt_h-(-#ppt_h)*((1.5-1.5*$)^2-(1.5-1.5*$)^3)">
                                          <p:val>
                                            <p:strVal val="0"/>
                                          </p:val>
                                        </p:tav>
                                        <p:tav tm="100000">
                                          <p:val>
                                            <p:strVal val="1"/>
                                          </p:val>
                                        </p:tav>
                                      </p:tavLst>
                                    </p:anim>
                                    <p:anim to="" calcmode="lin" valueType="num">
                                      <p:cBhvr>
                                        <p:cTn id="40" dur="700" fill="hold">
                                          <p:stCondLst>
                                            <p:cond delay="0"/>
                                          </p:stCondLst>
                                        </p:cTn>
                                        <p:tgtEl>
                                          <p:spTgt spid="16"/>
                                        </p:tgtEl>
                                        <p:attrNameLst>
                                          <p:attrName>ppt_w</p:attrName>
                                        </p:attrNameLst>
                                      </p:cBhvr>
                                      <p:tavLst>
                                        <p:tav tm="0" fmla="#ppt_w-(-#ppt_w)*((1.5-1.5*$)^2-(1.5-1.5*$)^3)">
                                          <p:val>
                                            <p:strVal val="0"/>
                                          </p:val>
                                        </p:tav>
                                        <p:tav tm="100000">
                                          <p:val>
                                            <p:strVal val="1"/>
                                          </p:val>
                                        </p:tav>
                                      </p:tavLst>
                                    </p:anim>
                                  </p:childTnLst>
                                </p:cTn>
                              </p:par>
                              <p:par>
                                <p:cTn id="41" presetID="0" presetClass="entr" presetSubtype="0" fill="hold" grpId="0" nodeType="withEffect">
                                  <p:stCondLst>
                                    <p:cond delay="0"/>
                                  </p:stCondLst>
                                  <p:iterate type="lt">
                                    <p:tmPct val="10000"/>
                                  </p:iterate>
                                  <p:childTnLst>
                                    <p:set>
                                      <p:cBhvr>
                                        <p:cTn id="42" dur="1" fill="hold">
                                          <p:stCondLst>
                                            <p:cond delay="0"/>
                                          </p:stCondLst>
                                        </p:cTn>
                                        <p:tgtEl>
                                          <p:spTgt spid="17"/>
                                        </p:tgtEl>
                                        <p:attrNameLst>
                                          <p:attrName>style.visibility</p:attrName>
                                        </p:attrNameLst>
                                      </p:cBhvr>
                                      <p:to>
                                        <p:strVal val="visible"/>
                                      </p:to>
                                    </p:set>
                                    <p:anim to="" calcmode="lin" valueType="num">
                                      <p:cBhvr>
                                        <p:cTn id="43" dur="700" fill="hold">
                                          <p:stCondLst>
                                            <p:cond delay="0"/>
                                          </p:stCondLst>
                                        </p:cTn>
                                        <p:tgtEl>
                                          <p:spTgt spid="17"/>
                                        </p:tgtEl>
                                        <p:attrNameLst>
                                          <p:attrName>ppt_x</p:attrName>
                                        </p:attrNameLst>
                                      </p:cBhvr>
                                      <p:tavLst>
                                        <p:tav tm="0" fmla="#ppt_x-(-#ppt_w/2*cos(ppt_r/180*pi))*((1.5-1.5*$)^2-(1.5-1.5*$)^3)">
                                          <p:val>
                                            <p:strVal val="0"/>
                                          </p:val>
                                        </p:tav>
                                        <p:tav tm="100000">
                                          <p:val>
                                            <p:strVal val="1"/>
                                          </p:val>
                                        </p:tav>
                                      </p:tavLst>
                                    </p:anim>
                                    <p:anim to="" calcmode="lin" valueType="num">
                                      <p:cBhvr>
                                        <p:cTn id="44" dur="700" fill="hold">
                                          <p:stCondLst>
                                            <p:cond delay="0"/>
                                          </p:stCondLst>
                                        </p:cTn>
                                        <p:tgtEl>
                                          <p:spTgt spid="17"/>
                                        </p:tgtEl>
                                        <p:attrNameLst>
                                          <p:attrName>ppt_y</p:attrName>
                                        </p:attrNameLst>
                                      </p:cBhvr>
                                      <p:tavLst>
                                        <p:tav tm="0" fmla="#ppt_y+(-#ppt_h/2*cos(ppt_r/180*pi))*((1.5-1.5*$)^2-(1.5-1.5*$)^3)">
                                          <p:val>
                                            <p:strVal val="0"/>
                                          </p:val>
                                        </p:tav>
                                        <p:tav tm="100000">
                                          <p:val>
                                            <p:strVal val="1"/>
                                          </p:val>
                                        </p:tav>
                                      </p:tavLst>
                                    </p:anim>
                                    <p:anim to="" calcmode="lin" valueType="num">
                                      <p:cBhvr>
                                        <p:cTn id="45" dur="700" fill="hold">
                                          <p:stCondLst>
                                            <p:cond delay="0"/>
                                          </p:stCondLst>
                                        </p:cTn>
                                        <p:tgtEl>
                                          <p:spTgt spid="17"/>
                                        </p:tgtEl>
                                        <p:attrNameLst>
                                          <p:attrName>ppt_h</p:attrName>
                                        </p:attrNameLst>
                                      </p:cBhvr>
                                      <p:tavLst>
                                        <p:tav tm="0" fmla="#ppt_h-(-#ppt_h)*((1.5-1.5*$)^2-(1.5-1.5*$)^3)">
                                          <p:val>
                                            <p:strVal val="0"/>
                                          </p:val>
                                        </p:tav>
                                        <p:tav tm="100000">
                                          <p:val>
                                            <p:strVal val="1"/>
                                          </p:val>
                                        </p:tav>
                                      </p:tavLst>
                                    </p:anim>
                                    <p:anim to="" calcmode="lin" valueType="num">
                                      <p:cBhvr>
                                        <p:cTn id="46" dur="700" fill="hold">
                                          <p:stCondLst>
                                            <p:cond delay="0"/>
                                          </p:stCondLst>
                                        </p:cTn>
                                        <p:tgtEl>
                                          <p:spTgt spid="17"/>
                                        </p:tgtEl>
                                        <p:attrNameLst>
                                          <p:attrName>ppt_w</p:attrName>
                                        </p:attrNameLst>
                                      </p:cBhvr>
                                      <p:tavLst>
                                        <p:tav tm="0" fmla="#ppt_w-(-#ppt_w)*((1.5-1.5*$)^2-(1.5-1.5*$)^3)">
                                          <p:val>
                                            <p:strVal val="0"/>
                                          </p:val>
                                        </p:tav>
                                        <p:tav tm="100000">
                                          <p:val>
                                            <p:strVal val="1"/>
                                          </p:val>
                                        </p:tav>
                                      </p:tavLst>
                                    </p:anim>
                                  </p:childTnLst>
                                </p:cTn>
                              </p:par>
                              <p:par>
                                <p:cTn id="47" presetID="0" presetClass="entr" presetSubtype="0" fill="hold" nodeType="withEffect">
                                  <p:stCondLst>
                                    <p:cond delay="0"/>
                                  </p:stCondLst>
                                  <p:childTnLst>
                                    <p:set>
                                      <p:cBhvr>
                                        <p:cTn id="48" dur="1" fill="hold">
                                          <p:stCondLst>
                                            <p:cond delay="0"/>
                                          </p:stCondLst>
                                        </p:cTn>
                                        <p:tgtEl>
                                          <p:spTgt spid="18"/>
                                        </p:tgtEl>
                                        <p:attrNameLst>
                                          <p:attrName>style.visibility</p:attrName>
                                        </p:attrNameLst>
                                      </p:cBhvr>
                                      <p:to>
                                        <p:strVal val="visible"/>
                                      </p:to>
                                    </p:set>
                                    <p:anim to="" calcmode="lin" valueType="num">
                                      <p:cBhvr>
                                        <p:cTn id="49" dur="700" fill="hold">
                                          <p:stCondLst>
                                            <p:cond delay="0"/>
                                          </p:stCondLst>
                                        </p:cTn>
                                        <p:tgtEl>
                                          <p:spTgt spid="18"/>
                                        </p:tgtEl>
                                        <p:attrNameLst>
                                          <p:attrName>ppt_x</p:attrName>
                                        </p:attrNameLst>
                                      </p:cBhvr>
                                      <p:tavLst>
                                        <p:tav tm="0" fmla="#ppt_x-(-#ppt_w/2*cos(ppt_r/180*pi))*((1.5-1.5*$)^2-(1.5-1.5*$)^3)">
                                          <p:val>
                                            <p:strVal val="0"/>
                                          </p:val>
                                        </p:tav>
                                        <p:tav tm="100000">
                                          <p:val>
                                            <p:strVal val="1"/>
                                          </p:val>
                                        </p:tav>
                                      </p:tavLst>
                                    </p:anim>
                                    <p:anim to="" calcmode="lin" valueType="num">
                                      <p:cBhvr>
                                        <p:cTn id="50" dur="700" fill="hold">
                                          <p:stCondLst>
                                            <p:cond delay="0"/>
                                          </p:stCondLst>
                                        </p:cTn>
                                        <p:tgtEl>
                                          <p:spTgt spid="18"/>
                                        </p:tgtEl>
                                        <p:attrNameLst>
                                          <p:attrName>ppt_y</p:attrName>
                                        </p:attrNameLst>
                                      </p:cBhvr>
                                      <p:tavLst>
                                        <p:tav tm="0" fmla="#ppt_y+(-#ppt_h/2*cos(ppt_r/180*pi))*((1.5-1.5*$)^2-(1.5-1.5*$)^3)">
                                          <p:val>
                                            <p:strVal val="0"/>
                                          </p:val>
                                        </p:tav>
                                        <p:tav tm="100000">
                                          <p:val>
                                            <p:strVal val="1"/>
                                          </p:val>
                                        </p:tav>
                                      </p:tavLst>
                                    </p:anim>
                                    <p:anim to="" calcmode="lin" valueType="num">
                                      <p:cBhvr>
                                        <p:cTn id="51" dur="700" fill="hold">
                                          <p:stCondLst>
                                            <p:cond delay="0"/>
                                          </p:stCondLst>
                                        </p:cTn>
                                        <p:tgtEl>
                                          <p:spTgt spid="18"/>
                                        </p:tgtEl>
                                        <p:attrNameLst>
                                          <p:attrName>ppt_h</p:attrName>
                                        </p:attrNameLst>
                                      </p:cBhvr>
                                      <p:tavLst>
                                        <p:tav tm="0" fmla="#ppt_h-(-#ppt_h)*((1.5-1.5*$)^2-(1.5-1.5*$)^3)">
                                          <p:val>
                                            <p:strVal val="0"/>
                                          </p:val>
                                        </p:tav>
                                        <p:tav tm="100000">
                                          <p:val>
                                            <p:strVal val="1"/>
                                          </p:val>
                                        </p:tav>
                                      </p:tavLst>
                                    </p:anim>
                                    <p:anim to="" calcmode="lin" valueType="num">
                                      <p:cBhvr>
                                        <p:cTn id="52" dur="700" fill="hold">
                                          <p:stCondLst>
                                            <p:cond delay="0"/>
                                          </p:stCondLst>
                                        </p:cTn>
                                        <p:tgtEl>
                                          <p:spTgt spid="18"/>
                                        </p:tgtEl>
                                        <p:attrNameLst>
                                          <p:attrName>ppt_w</p:attrName>
                                        </p:attrNameLst>
                                      </p:cBhvr>
                                      <p:tavLst>
                                        <p:tav tm="0" fmla="#ppt_w-(-#ppt_w)*((1.5-1.5*$)^2-(1.5-1.5*$)^3)">
                                          <p:val>
                                            <p:strVal val="0"/>
                                          </p:val>
                                        </p:tav>
                                        <p:tav tm="100000">
                                          <p:val>
                                            <p:str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autoUpdateAnimBg="0"/>
      <p:bldGraphic spid="11" grpId="0">
        <p:bldAsOne/>
      </p:bldGraphic>
      <p:bldP spid="16" grpId="0"/>
      <p:bldP spid="17"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1" name="PA_组合 20"/>
          <p:cNvGrpSpPr/>
          <p:nvPr>
            <p:custDataLst>
              <p:tags r:id="rId1"/>
            </p:custDataLst>
          </p:nvPr>
        </p:nvGrpSpPr>
        <p:grpSpPr>
          <a:xfrm>
            <a:off x="4392150" y="1500466"/>
            <a:ext cx="3407701" cy="63239"/>
            <a:chOff x="2190216" y="0"/>
            <a:chExt cx="4752528" cy="108012"/>
          </a:xfrm>
        </p:grpSpPr>
        <p:sp>
          <p:nvSpPr>
            <p:cNvPr id="4" name="矩形 3"/>
            <p:cNvSpPr/>
            <p:nvPr/>
          </p:nvSpPr>
          <p:spPr>
            <a:xfrm>
              <a:off x="2190216" y="0"/>
              <a:ext cx="1188132" cy="10801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2400">
                <a:solidFill>
                  <a:srgbClr val="FFFFFF"/>
                </a:solidFill>
                <a:latin typeface="Calibri"/>
                <a:ea typeface="宋体" panose="02010600030101010101" pitchFamily="2" charset="-122"/>
              </a:endParaRPr>
            </a:p>
          </p:txBody>
        </p:sp>
        <p:sp>
          <p:nvSpPr>
            <p:cNvPr id="5" name="矩形 4"/>
            <p:cNvSpPr/>
            <p:nvPr/>
          </p:nvSpPr>
          <p:spPr>
            <a:xfrm>
              <a:off x="3378348" y="0"/>
              <a:ext cx="1188132" cy="10801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2400">
                <a:solidFill>
                  <a:srgbClr val="FFFFFF"/>
                </a:solidFill>
                <a:latin typeface="Calibri"/>
                <a:ea typeface="宋体" panose="02010600030101010101" pitchFamily="2" charset="-122"/>
              </a:endParaRPr>
            </a:p>
          </p:txBody>
        </p:sp>
        <p:sp>
          <p:nvSpPr>
            <p:cNvPr id="6" name="矩形 5"/>
            <p:cNvSpPr/>
            <p:nvPr/>
          </p:nvSpPr>
          <p:spPr>
            <a:xfrm>
              <a:off x="4566480" y="0"/>
              <a:ext cx="1188132" cy="108012"/>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2400">
                <a:solidFill>
                  <a:srgbClr val="FFFFFF"/>
                </a:solidFill>
                <a:latin typeface="Calibri"/>
                <a:ea typeface="宋体" panose="02010600030101010101" pitchFamily="2" charset="-122"/>
              </a:endParaRPr>
            </a:p>
          </p:txBody>
        </p:sp>
        <p:sp>
          <p:nvSpPr>
            <p:cNvPr id="7" name="矩形 6"/>
            <p:cNvSpPr/>
            <p:nvPr/>
          </p:nvSpPr>
          <p:spPr>
            <a:xfrm>
              <a:off x="5754612" y="0"/>
              <a:ext cx="1188132" cy="10801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2400">
                <a:solidFill>
                  <a:srgbClr val="FFFFFF"/>
                </a:solidFill>
                <a:latin typeface="Calibri"/>
                <a:ea typeface="宋体" panose="02010600030101010101" pitchFamily="2" charset="-122"/>
              </a:endParaRPr>
            </a:p>
          </p:txBody>
        </p:sp>
      </p:grpSp>
      <p:sp>
        <p:nvSpPr>
          <p:cNvPr id="36" name="PA_文本框 35"/>
          <p:cNvSpPr txBox="1"/>
          <p:nvPr>
            <p:custDataLst>
              <p:tags r:id="rId2"/>
            </p:custDataLst>
          </p:nvPr>
        </p:nvSpPr>
        <p:spPr>
          <a:xfrm>
            <a:off x="5110480" y="417660"/>
            <a:ext cx="1971040" cy="995016"/>
          </a:xfrm>
          <a:prstGeom prst="rect">
            <a:avLst/>
          </a:prstGeom>
          <a:noFill/>
        </p:spPr>
        <p:txBody>
          <a:bodyPr wrap="square" rtlCol="0">
            <a:spAutoFit/>
          </a:bodyPr>
          <a:lstStyle/>
          <a:p>
            <a:pPr algn="ctr" defTabSz="1219170"/>
            <a:r>
              <a:rPr lang="zh-CN" altLang="en-US" sz="3733" b="1" dirty="0">
                <a:ln w="6350">
                  <a:noFill/>
                </a:ln>
                <a:solidFill>
                  <a:srgbClr val="1D69A3"/>
                </a:solidFill>
                <a:latin typeface="Impact" pitchFamily="34" charset="0"/>
                <a:ea typeface="微软雅黑" pitchFamily="34" charset="-122"/>
              </a:rPr>
              <a:t>目  录</a:t>
            </a:r>
            <a:endParaRPr lang="en-US" altLang="zh-CN" sz="3733" b="1" dirty="0">
              <a:ln w="6350">
                <a:noFill/>
              </a:ln>
              <a:solidFill>
                <a:srgbClr val="1D69A3"/>
              </a:solidFill>
              <a:latin typeface="Impact" pitchFamily="34" charset="0"/>
              <a:ea typeface="微软雅黑" pitchFamily="34" charset="-122"/>
            </a:endParaRPr>
          </a:p>
          <a:p>
            <a:pPr algn="ctr" defTabSz="1219170"/>
            <a:r>
              <a:rPr lang="en-US" altLang="zh-CN" sz="2133" dirty="0">
                <a:ln w="6350">
                  <a:noFill/>
                </a:ln>
                <a:solidFill>
                  <a:srgbClr val="333333">
                    <a:lumMod val="50000"/>
                    <a:lumOff val="50000"/>
                  </a:srgbClr>
                </a:solidFill>
                <a:latin typeface="Arial" pitchFamily="34" charset="0"/>
                <a:ea typeface="微软雅黑" pitchFamily="34" charset="-122"/>
                <a:cs typeface="Arial" pitchFamily="34" charset="0"/>
              </a:rPr>
              <a:t>CONTENTS</a:t>
            </a:r>
            <a:endParaRPr lang="zh-CN" altLang="en-US" sz="2133" dirty="0">
              <a:ln w="6350">
                <a:noFill/>
              </a:ln>
              <a:solidFill>
                <a:srgbClr val="333333">
                  <a:lumMod val="50000"/>
                  <a:lumOff val="50000"/>
                </a:srgbClr>
              </a:solidFill>
              <a:latin typeface="Arial" pitchFamily="34" charset="0"/>
              <a:ea typeface="微软雅黑" pitchFamily="34" charset="-122"/>
              <a:cs typeface="Arial" pitchFamily="34" charset="0"/>
            </a:endParaRPr>
          </a:p>
        </p:txBody>
      </p:sp>
      <p:grpSp>
        <p:nvGrpSpPr>
          <p:cNvPr id="2" name="PA_组合 1"/>
          <p:cNvGrpSpPr/>
          <p:nvPr>
            <p:custDataLst>
              <p:tags r:id="rId3"/>
            </p:custDataLst>
          </p:nvPr>
        </p:nvGrpSpPr>
        <p:grpSpPr>
          <a:xfrm>
            <a:off x="696685" y="3429000"/>
            <a:ext cx="2016723" cy="2527653"/>
            <a:chOff x="522514" y="3027330"/>
            <a:chExt cx="1512542" cy="1440160"/>
          </a:xfrm>
        </p:grpSpPr>
        <p:sp>
          <p:nvSpPr>
            <p:cNvPr id="54" name="矩形 53"/>
            <p:cNvSpPr/>
            <p:nvPr/>
          </p:nvSpPr>
          <p:spPr>
            <a:xfrm>
              <a:off x="522514" y="3027330"/>
              <a:ext cx="1512542" cy="1440160"/>
            </a:xfrm>
            <a:prstGeom prst="rect">
              <a:avLst/>
            </a:prstGeom>
            <a:solidFill>
              <a:schemeClr val="bg1">
                <a:lumMod val="85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2400">
                <a:solidFill>
                  <a:srgbClr val="FFFFFF"/>
                </a:solidFill>
                <a:latin typeface="Calibri"/>
                <a:ea typeface="宋体" panose="02010600030101010101" pitchFamily="2" charset="-122"/>
              </a:endParaRPr>
            </a:p>
          </p:txBody>
        </p:sp>
        <p:cxnSp>
          <p:nvCxnSpPr>
            <p:cNvPr id="55" name="直接连接符 54"/>
            <p:cNvCxnSpPr/>
            <p:nvPr/>
          </p:nvCxnSpPr>
          <p:spPr>
            <a:xfrm>
              <a:off x="522514" y="3393953"/>
              <a:ext cx="1512542"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sp>
        <p:nvSpPr>
          <p:cNvPr id="69" name="PA_任意多边形 9"/>
          <p:cNvSpPr>
            <a:spLocks noEditPoints="1"/>
          </p:cNvSpPr>
          <p:nvPr>
            <p:custDataLst>
              <p:tags r:id="rId4"/>
            </p:custDataLst>
          </p:nvPr>
        </p:nvSpPr>
        <p:spPr bwMode="auto">
          <a:xfrm>
            <a:off x="10241908" y="2773623"/>
            <a:ext cx="507312" cy="330552"/>
          </a:xfrm>
          <a:custGeom>
            <a:avLst/>
            <a:gdLst>
              <a:gd name="T0" fmla="*/ 58 w 215"/>
              <a:gd name="T1" fmla="*/ 83 h 140"/>
              <a:gd name="T2" fmla="*/ 58 w 215"/>
              <a:gd name="T3" fmla="*/ 91 h 140"/>
              <a:gd name="T4" fmla="*/ 161 w 215"/>
              <a:gd name="T5" fmla="*/ 87 h 140"/>
              <a:gd name="T6" fmla="*/ 58 w 215"/>
              <a:gd name="T7" fmla="*/ 73 h 140"/>
              <a:gd name="T8" fmla="*/ 98 w 215"/>
              <a:gd name="T9" fmla="*/ 73 h 140"/>
              <a:gd name="T10" fmla="*/ 102 w 215"/>
              <a:gd name="T11" fmla="*/ 34 h 140"/>
              <a:gd name="T12" fmla="*/ 58 w 215"/>
              <a:gd name="T13" fmla="*/ 30 h 140"/>
              <a:gd name="T14" fmla="*/ 54 w 215"/>
              <a:gd name="T15" fmla="*/ 69 h 140"/>
              <a:gd name="T16" fmla="*/ 63 w 215"/>
              <a:gd name="T17" fmla="*/ 38 h 140"/>
              <a:gd name="T18" fmla="*/ 94 w 215"/>
              <a:gd name="T19" fmla="*/ 38 h 140"/>
              <a:gd name="T20" fmla="*/ 63 w 215"/>
              <a:gd name="T21" fmla="*/ 65 h 140"/>
              <a:gd name="T22" fmla="*/ 27 w 215"/>
              <a:gd name="T23" fmla="*/ 121 h 140"/>
              <a:gd name="T24" fmla="*/ 189 w 215"/>
              <a:gd name="T25" fmla="*/ 121 h 140"/>
              <a:gd name="T26" fmla="*/ 196 w 215"/>
              <a:gd name="T27" fmla="*/ 7 h 140"/>
              <a:gd name="T28" fmla="*/ 27 w 215"/>
              <a:gd name="T29" fmla="*/ 0 h 140"/>
              <a:gd name="T30" fmla="*/ 20 w 215"/>
              <a:gd name="T31" fmla="*/ 114 h 140"/>
              <a:gd name="T32" fmla="*/ 33 w 215"/>
              <a:gd name="T33" fmla="*/ 13 h 140"/>
              <a:gd name="T34" fmla="*/ 182 w 215"/>
              <a:gd name="T35" fmla="*/ 13 h 140"/>
              <a:gd name="T36" fmla="*/ 33 w 215"/>
              <a:gd name="T37" fmla="*/ 107 h 140"/>
              <a:gd name="T38" fmla="*/ 157 w 215"/>
              <a:gd name="T39" fmla="*/ 48 h 140"/>
              <a:gd name="T40" fmla="*/ 111 w 215"/>
              <a:gd name="T41" fmla="*/ 48 h 140"/>
              <a:gd name="T42" fmla="*/ 111 w 215"/>
              <a:gd name="T43" fmla="*/ 56 h 140"/>
              <a:gd name="T44" fmla="*/ 161 w 215"/>
              <a:gd name="T45" fmla="*/ 52 h 140"/>
              <a:gd name="T46" fmla="*/ 157 w 215"/>
              <a:gd name="T47" fmla="*/ 65 h 140"/>
              <a:gd name="T48" fmla="*/ 111 w 215"/>
              <a:gd name="T49" fmla="*/ 65 h 140"/>
              <a:gd name="T50" fmla="*/ 111 w 215"/>
              <a:gd name="T51" fmla="*/ 73 h 140"/>
              <a:gd name="T52" fmla="*/ 161 w 215"/>
              <a:gd name="T53" fmla="*/ 69 h 140"/>
              <a:gd name="T54" fmla="*/ 157 w 215"/>
              <a:gd name="T55" fmla="*/ 30 h 140"/>
              <a:gd name="T56" fmla="*/ 111 w 215"/>
              <a:gd name="T57" fmla="*/ 30 h 140"/>
              <a:gd name="T58" fmla="*/ 111 w 215"/>
              <a:gd name="T59" fmla="*/ 38 h 140"/>
              <a:gd name="T60" fmla="*/ 161 w 215"/>
              <a:gd name="T61" fmla="*/ 34 h 140"/>
              <a:gd name="T62" fmla="*/ 209 w 215"/>
              <a:gd name="T63" fmla="*/ 127 h 140"/>
              <a:gd name="T64" fmla="*/ 7 w 215"/>
              <a:gd name="T65" fmla="*/ 127 h 140"/>
              <a:gd name="T66" fmla="*/ 7 w 215"/>
              <a:gd name="T67" fmla="*/ 140 h 140"/>
              <a:gd name="T68" fmla="*/ 215 w 215"/>
              <a:gd name="T69" fmla="*/ 134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15" h="140">
                <a:moveTo>
                  <a:pt x="157" y="83"/>
                </a:moveTo>
                <a:cubicBezTo>
                  <a:pt x="58" y="83"/>
                  <a:pt x="58" y="83"/>
                  <a:pt x="58" y="83"/>
                </a:cubicBezTo>
                <a:cubicBezTo>
                  <a:pt x="56" y="83"/>
                  <a:pt x="54" y="84"/>
                  <a:pt x="54" y="87"/>
                </a:cubicBezTo>
                <a:cubicBezTo>
                  <a:pt x="54" y="89"/>
                  <a:pt x="56" y="91"/>
                  <a:pt x="58" y="91"/>
                </a:cubicBezTo>
                <a:cubicBezTo>
                  <a:pt x="157" y="91"/>
                  <a:pt x="157" y="91"/>
                  <a:pt x="157" y="91"/>
                </a:cubicBezTo>
                <a:cubicBezTo>
                  <a:pt x="159" y="91"/>
                  <a:pt x="161" y="89"/>
                  <a:pt x="161" y="87"/>
                </a:cubicBezTo>
                <a:cubicBezTo>
                  <a:pt x="161" y="84"/>
                  <a:pt x="159" y="83"/>
                  <a:pt x="157" y="83"/>
                </a:cubicBezTo>
                <a:close/>
                <a:moveTo>
                  <a:pt x="58" y="73"/>
                </a:moveTo>
                <a:cubicBezTo>
                  <a:pt x="58" y="73"/>
                  <a:pt x="58" y="73"/>
                  <a:pt x="58" y="73"/>
                </a:cubicBezTo>
                <a:cubicBezTo>
                  <a:pt x="98" y="73"/>
                  <a:pt x="98" y="73"/>
                  <a:pt x="98" y="73"/>
                </a:cubicBezTo>
                <a:cubicBezTo>
                  <a:pt x="100" y="73"/>
                  <a:pt x="102" y="71"/>
                  <a:pt x="102" y="69"/>
                </a:cubicBezTo>
                <a:cubicBezTo>
                  <a:pt x="102" y="34"/>
                  <a:pt x="102" y="34"/>
                  <a:pt x="102" y="34"/>
                </a:cubicBezTo>
                <a:cubicBezTo>
                  <a:pt x="102" y="32"/>
                  <a:pt x="100" y="30"/>
                  <a:pt x="98" y="30"/>
                </a:cubicBezTo>
                <a:cubicBezTo>
                  <a:pt x="58" y="30"/>
                  <a:pt x="58" y="30"/>
                  <a:pt x="58" y="30"/>
                </a:cubicBezTo>
                <a:cubicBezTo>
                  <a:pt x="56" y="30"/>
                  <a:pt x="54" y="32"/>
                  <a:pt x="54" y="34"/>
                </a:cubicBezTo>
                <a:cubicBezTo>
                  <a:pt x="54" y="69"/>
                  <a:pt x="54" y="69"/>
                  <a:pt x="54" y="69"/>
                </a:cubicBezTo>
                <a:cubicBezTo>
                  <a:pt x="54" y="71"/>
                  <a:pt x="56" y="73"/>
                  <a:pt x="58" y="73"/>
                </a:cubicBezTo>
                <a:close/>
                <a:moveTo>
                  <a:pt x="63" y="38"/>
                </a:moveTo>
                <a:cubicBezTo>
                  <a:pt x="63" y="38"/>
                  <a:pt x="63" y="38"/>
                  <a:pt x="63" y="38"/>
                </a:cubicBezTo>
                <a:cubicBezTo>
                  <a:pt x="94" y="38"/>
                  <a:pt x="94" y="38"/>
                  <a:pt x="94" y="38"/>
                </a:cubicBezTo>
                <a:cubicBezTo>
                  <a:pt x="94" y="65"/>
                  <a:pt x="94" y="65"/>
                  <a:pt x="94" y="65"/>
                </a:cubicBezTo>
                <a:cubicBezTo>
                  <a:pt x="63" y="65"/>
                  <a:pt x="63" y="65"/>
                  <a:pt x="63" y="65"/>
                </a:cubicBezTo>
                <a:cubicBezTo>
                  <a:pt x="63" y="38"/>
                  <a:pt x="63" y="38"/>
                  <a:pt x="63" y="38"/>
                </a:cubicBezTo>
                <a:close/>
                <a:moveTo>
                  <a:pt x="27" y="121"/>
                </a:moveTo>
                <a:cubicBezTo>
                  <a:pt x="27" y="121"/>
                  <a:pt x="27" y="121"/>
                  <a:pt x="27" y="121"/>
                </a:cubicBezTo>
                <a:cubicBezTo>
                  <a:pt x="189" y="121"/>
                  <a:pt x="189" y="121"/>
                  <a:pt x="189" y="121"/>
                </a:cubicBezTo>
                <a:cubicBezTo>
                  <a:pt x="193" y="121"/>
                  <a:pt x="196" y="118"/>
                  <a:pt x="196" y="114"/>
                </a:cubicBezTo>
                <a:cubicBezTo>
                  <a:pt x="196" y="7"/>
                  <a:pt x="196" y="7"/>
                  <a:pt x="196" y="7"/>
                </a:cubicBezTo>
                <a:cubicBezTo>
                  <a:pt x="196" y="3"/>
                  <a:pt x="193" y="0"/>
                  <a:pt x="189" y="0"/>
                </a:cubicBezTo>
                <a:cubicBezTo>
                  <a:pt x="27" y="0"/>
                  <a:pt x="27" y="0"/>
                  <a:pt x="27" y="0"/>
                </a:cubicBezTo>
                <a:cubicBezTo>
                  <a:pt x="23" y="0"/>
                  <a:pt x="20" y="3"/>
                  <a:pt x="20" y="7"/>
                </a:cubicBezTo>
                <a:cubicBezTo>
                  <a:pt x="20" y="114"/>
                  <a:pt x="20" y="114"/>
                  <a:pt x="20" y="114"/>
                </a:cubicBezTo>
                <a:cubicBezTo>
                  <a:pt x="20" y="118"/>
                  <a:pt x="23" y="121"/>
                  <a:pt x="27" y="121"/>
                </a:cubicBezTo>
                <a:close/>
                <a:moveTo>
                  <a:pt x="33" y="13"/>
                </a:moveTo>
                <a:cubicBezTo>
                  <a:pt x="33" y="13"/>
                  <a:pt x="33" y="13"/>
                  <a:pt x="33" y="13"/>
                </a:cubicBezTo>
                <a:cubicBezTo>
                  <a:pt x="182" y="13"/>
                  <a:pt x="182" y="13"/>
                  <a:pt x="182" y="13"/>
                </a:cubicBezTo>
                <a:cubicBezTo>
                  <a:pt x="182" y="107"/>
                  <a:pt x="182" y="107"/>
                  <a:pt x="182" y="107"/>
                </a:cubicBezTo>
                <a:cubicBezTo>
                  <a:pt x="33" y="107"/>
                  <a:pt x="33" y="107"/>
                  <a:pt x="33" y="107"/>
                </a:cubicBezTo>
                <a:cubicBezTo>
                  <a:pt x="33" y="13"/>
                  <a:pt x="33" y="13"/>
                  <a:pt x="33" y="13"/>
                </a:cubicBezTo>
                <a:close/>
                <a:moveTo>
                  <a:pt x="157" y="48"/>
                </a:moveTo>
                <a:cubicBezTo>
                  <a:pt x="157" y="48"/>
                  <a:pt x="157" y="48"/>
                  <a:pt x="157" y="48"/>
                </a:cubicBezTo>
                <a:cubicBezTo>
                  <a:pt x="111" y="48"/>
                  <a:pt x="111" y="48"/>
                  <a:pt x="111" y="48"/>
                </a:cubicBezTo>
                <a:cubicBezTo>
                  <a:pt x="108" y="48"/>
                  <a:pt x="107" y="49"/>
                  <a:pt x="107" y="52"/>
                </a:cubicBezTo>
                <a:cubicBezTo>
                  <a:pt x="107" y="54"/>
                  <a:pt x="108" y="56"/>
                  <a:pt x="111" y="56"/>
                </a:cubicBezTo>
                <a:cubicBezTo>
                  <a:pt x="157" y="56"/>
                  <a:pt x="157" y="56"/>
                  <a:pt x="157" y="56"/>
                </a:cubicBezTo>
                <a:cubicBezTo>
                  <a:pt x="159" y="56"/>
                  <a:pt x="161" y="54"/>
                  <a:pt x="161" y="52"/>
                </a:cubicBezTo>
                <a:cubicBezTo>
                  <a:pt x="161" y="49"/>
                  <a:pt x="159" y="48"/>
                  <a:pt x="157" y="48"/>
                </a:cubicBezTo>
                <a:close/>
                <a:moveTo>
                  <a:pt x="157" y="65"/>
                </a:moveTo>
                <a:cubicBezTo>
                  <a:pt x="157" y="65"/>
                  <a:pt x="157" y="65"/>
                  <a:pt x="157" y="65"/>
                </a:cubicBezTo>
                <a:cubicBezTo>
                  <a:pt x="111" y="65"/>
                  <a:pt x="111" y="65"/>
                  <a:pt x="111" y="65"/>
                </a:cubicBezTo>
                <a:cubicBezTo>
                  <a:pt x="108" y="65"/>
                  <a:pt x="107" y="67"/>
                  <a:pt x="107" y="69"/>
                </a:cubicBezTo>
                <a:cubicBezTo>
                  <a:pt x="107" y="71"/>
                  <a:pt x="108" y="73"/>
                  <a:pt x="111" y="73"/>
                </a:cubicBezTo>
                <a:cubicBezTo>
                  <a:pt x="157" y="73"/>
                  <a:pt x="157" y="73"/>
                  <a:pt x="157" y="73"/>
                </a:cubicBezTo>
                <a:cubicBezTo>
                  <a:pt x="159" y="73"/>
                  <a:pt x="161" y="71"/>
                  <a:pt x="161" y="69"/>
                </a:cubicBezTo>
                <a:cubicBezTo>
                  <a:pt x="161" y="67"/>
                  <a:pt x="159" y="65"/>
                  <a:pt x="157" y="65"/>
                </a:cubicBezTo>
                <a:close/>
                <a:moveTo>
                  <a:pt x="157" y="30"/>
                </a:moveTo>
                <a:cubicBezTo>
                  <a:pt x="157" y="30"/>
                  <a:pt x="157" y="30"/>
                  <a:pt x="157" y="30"/>
                </a:cubicBezTo>
                <a:cubicBezTo>
                  <a:pt x="111" y="30"/>
                  <a:pt x="111" y="30"/>
                  <a:pt x="111" y="30"/>
                </a:cubicBezTo>
                <a:cubicBezTo>
                  <a:pt x="108" y="30"/>
                  <a:pt x="107" y="32"/>
                  <a:pt x="107" y="34"/>
                </a:cubicBezTo>
                <a:cubicBezTo>
                  <a:pt x="107" y="37"/>
                  <a:pt x="108" y="38"/>
                  <a:pt x="111" y="38"/>
                </a:cubicBezTo>
                <a:cubicBezTo>
                  <a:pt x="157" y="38"/>
                  <a:pt x="157" y="38"/>
                  <a:pt x="157" y="38"/>
                </a:cubicBezTo>
                <a:cubicBezTo>
                  <a:pt x="159" y="38"/>
                  <a:pt x="161" y="37"/>
                  <a:pt x="161" y="34"/>
                </a:cubicBezTo>
                <a:cubicBezTo>
                  <a:pt x="161" y="32"/>
                  <a:pt x="159" y="30"/>
                  <a:pt x="157" y="30"/>
                </a:cubicBezTo>
                <a:close/>
                <a:moveTo>
                  <a:pt x="209" y="127"/>
                </a:moveTo>
                <a:cubicBezTo>
                  <a:pt x="209" y="127"/>
                  <a:pt x="209" y="127"/>
                  <a:pt x="209" y="127"/>
                </a:cubicBezTo>
                <a:cubicBezTo>
                  <a:pt x="7" y="127"/>
                  <a:pt x="7" y="127"/>
                  <a:pt x="7" y="127"/>
                </a:cubicBezTo>
                <a:cubicBezTo>
                  <a:pt x="3" y="127"/>
                  <a:pt x="0" y="130"/>
                  <a:pt x="0" y="134"/>
                </a:cubicBezTo>
                <a:cubicBezTo>
                  <a:pt x="0" y="137"/>
                  <a:pt x="3" y="140"/>
                  <a:pt x="7" y="140"/>
                </a:cubicBezTo>
                <a:cubicBezTo>
                  <a:pt x="209" y="140"/>
                  <a:pt x="209" y="140"/>
                  <a:pt x="209" y="140"/>
                </a:cubicBezTo>
                <a:cubicBezTo>
                  <a:pt x="212" y="140"/>
                  <a:pt x="215" y="137"/>
                  <a:pt x="215" y="134"/>
                </a:cubicBezTo>
                <a:cubicBezTo>
                  <a:pt x="215" y="130"/>
                  <a:pt x="212" y="127"/>
                  <a:pt x="209" y="127"/>
                </a:cubicBezTo>
                <a:close/>
              </a:path>
            </a:pathLst>
          </a:custGeom>
          <a:solidFill>
            <a:schemeClr val="bg1">
              <a:lumMod val="50000"/>
            </a:schemeClr>
          </a:solidFill>
          <a:ln>
            <a:noFill/>
          </a:ln>
        </p:spPr>
        <p:txBody>
          <a:bodyPr vert="horz" wrap="square" lIns="121920" tIns="60960" rIns="121920" bIns="60960" numCol="1" anchor="t" anchorCtr="0" compatLnSpc="1"/>
          <a:lstStyle/>
          <a:p>
            <a:pPr defTabSz="1219170"/>
            <a:endParaRPr lang="zh-CN" altLang="en-US" sz="2400">
              <a:solidFill>
                <a:srgbClr val="333333"/>
              </a:solidFill>
              <a:latin typeface="Calibri"/>
              <a:ea typeface="宋体" panose="02010600030101010101" pitchFamily="2" charset="-122"/>
            </a:endParaRPr>
          </a:p>
        </p:txBody>
      </p:sp>
      <p:sp>
        <p:nvSpPr>
          <p:cNvPr id="70" name="PA_任意多边形 10"/>
          <p:cNvSpPr>
            <a:spLocks noEditPoints="1"/>
          </p:cNvSpPr>
          <p:nvPr>
            <p:custDataLst>
              <p:tags r:id="rId5"/>
            </p:custDataLst>
          </p:nvPr>
        </p:nvSpPr>
        <p:spPr bwMode="auto">
          <a:xfrm>
            <a:off x="3733390" y="2750331"/>
            <a:ext cx="382485" cy="383483"/>
          </a:xfrm>
          <a:custGeom>
            <a:avLst/>
            <a:gdLst>
              <a:gd name="T0" fmla="*/ 47 w 162"/>
              <a:gd name="T1" fmla="*/ 34 h 163"/>
              <a:gd name="T2" fmla="*/ 34 w 162"/>
              <a:gd name="T3" fmla="*/ 47 h 163"/>
              <a:gd name="T4" fmla="*/ 32 w 162"/>
              <a:gd name="T5" fmla="*/ 61 h 163"/>
              <a:gd name="T6" fmla="*/ 41 w 162"/>
              <a:gd name="T7" fmla="*/ 52 h 163"/>
              <a:gd name="T8" fmla="*/ 52 w 162"/>
              <a:gd name="T9" fmla="*/ 41 h 163"/>
              <a:gd name="T10" fmla="*/ 60 w 162"/>
              <a:gd name="T11" fmla="*/ 32 h 163"/>
              <a:gd name="T12" fmla="*/ 160 w 162"/>
              <a:gd name="T13" fmla="*/ 150 h 163"/>
              <a:gd name="T14" fmla="*/ 130 w 162"/>
              <a:gd name="T15" fmla="*/ 121 h 163"/>
              <a:gd name="T16" fmla="*/ 147 w 162"/>
              <a:gd name="T17" fmla="*/ 74 h 163"/>
              <a:gd name="T18" fmla="*/ 142 w 162"/>
              <a:gd name="T19" fmla="*/ 46 h 163"/>
              <a:gd name="T20" fmla="*/ 126 w 162"/>
              <a:gd name="T21" fmla="*/ 22 h 163"/>
              <a:gd name="T22" fmla="*/ 74 w 162"/>
              <a:gd name="T23" fmla="*/ 0 h 163"/>
              <a:gd name="T24" fmla="*/ 6 w 162"/>
              <a:gd name="T25" fmla="*/ 46 h 163"/>
              <a:gd name="T26" fmla="*/ 5 w 162"/>
              <a:gd name="T27" fmla="*/ 102 h 163"/>
              <a:gd name="T28" fmla="*/ 21 w 162"/>
              <a:gd name="T29" fmla="*/ 126 h 163"/>
              <a:gd name="T30" fmla="*/ 45 w 162"/>
              <a:gd name="T31" fmla="*/ 142 h 163"/>
              <a:gd name="T32" fmla="*/ 45 w 162"/>
              <a:gd name="T33" fmla="*/ 142 h 163"/>
              <a:gd name="T34" fmla="*/ 102 w 162"/>
              <a:gd name="T35" fmla="*/ 142 h 163"/>
              <a:gd name="T36" fmla="*/ 150 w 162"/>
              <a:gd name="T37" fmla="*/ 160 h 163"/>
              <a:gd name="T38" fmla="*/ 160 w 162"/>
              <a:gd name="T39" fmla="*/ 150 h 163"/>
              <a:gd name="T40" fmla="*/ 116 w 162"/>
              <a:gd name="T41" fmla="*/ 117 h 163"/>
              <a:gd name="T42" fmla="*/ 97 w 162"/>
              <a:gd name="T43" fmla="*/ 130 h 163"/>
              <a:gd name="T44" fmla="*/ 51 w 162"/>
              <a:gd name="T45" fmla="*/ 130 h 163"/>
              <a:gd name="T46" fmla="*/ 31 w 162"/>
              <a:gd name="T47" fmla="*/ 117 h 163"/>
              <a:gd name="T48" fmla="*/ 31 w 162"/>
              <a:gd name="T49" fmla="*/ 117 h 163"/>
              <a:gd name="T50" fmla="*/ 18 w 162"/>
              <a:gd name="T51" fmla="*/ 97 h 163"/>
              <a:gd name="T52" fmla="*/ 18 w 162"/>
              <a:gd name="T53" fmla="*/ 51 h 163"/>
              <a:gd name="T54" fmla="*/ 74 w 162"/>
              <a:gd name="T55" fmla="*/ 14 h 163"/>
              <a:gd name="T56" fmla="*/ 116 w 162"/>
              <a:gd name="T57" fmla="*/ 31 h 163"/>
              <a:gd name="T58" fmla="*/ 129 w 162"/>
              <a:gd name="T59" fmla="*/ 51 h 163"/>
              <a:gd name="T60" fmla="*/ 134 w 162"/>
              <a:gd name="T61" fmla="*/ 74 h 163"/>
              <a:gd name="T62" fmla="*/ 116 w 162"/>
              <a:gd name="T63" fmla="*/ 117 h 163"/>
              <a:gd name="T64" fmla="*/ 117 w 162"/>
              <a:gd name="T65" fmla="*/ 70 h 163"/>
              <a:gd name="T66" fmla="*/ 110 w 162"/>
              <a:gd name="T67" fmla="*/ 89 h 163"/>
              <a:gd name="T68" fmla="*/ 102 w 162"/>
              <a:gd name="T69" fmla="*/ 102 h 163"/>
              <a:gd name="T70" fmla="*/ 74 w 162"/>
              <a:gd name="T71" fmla="*/ 114 h 163"/>
              <a:gd name="T72" fmla="*/ 74 w 162"/>
              <a:gd name="T73" fmla="*/ 122 h 163"/>
              <a:gd name="T74" fmla="*/ 107 w 162"/>
              <a:gd name="T75" fmla="*/ 108 h 163"/>
              <a:gd name="T76" fmla="*/ 118 w 162"/>
              <a:gd name="T77" fmla="*/ 92 h 163"/>
              <a:gd name="T78" fmla="*/ 117 w 162"/>
              <a:gd name="T79" fmla="*/ 70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62" h="163">
                <a:moveTo>
                  <a:pt x="55" y="30"/>
                </a:moveTo>
                <a:cubicBezTo>
                  <a:pt x="52" y="31"/>
                  <a:pt x="50" y="33"/>
                  <a:pt x="47" y="34"/>
                </a:cubicBezTo>
                <a:cubicBezTo>
                  <a:pt x="44" y="36"/>
                  <a:pt x="42" y="38"/>
                  <a:pt x="40" y="40"/>
                </a:cubicBezTo>
                <a:cubicBezTo>
                  <a:pt x="38" y="42"/>
                  <a:pt x="36" y="45"/>
                  <a:pt x="34" y="47"/>
                </a:cubicBezTo>
                <a:cubicBezTo>
                  <a:pt x="32" y="50"/>
                  <a:pt x="31" y="53"/>
                  <a:pt x="30" y="55"/>
                </a:cubicBezTo>
                <a:cubicBezTo>
                  <a:pt x="29" y="57"/>
                  <a:pt x="30" y="60"/>
                  <a:pt x="32" y="61"/>
                </a:cubicBezTo>
                <a:cubicBezTo>
                  <a:pt x="34" y="62"/>
                  <a:pt x="36" y="61"/>
                  <a:pt x="37" y="59"/>
                </a:cubicBezTo>
                <a:cubicBezTo>
                  <a:pt x="38" y="56"/>
                  <a:pt x="39" y="54"/>
                  <a:pt x="41" y="52"/>
                </a:cubicBezTo>
                <a:cubicBezTo>
                  <a:pt x="42" y="50"/>
                  <a:pt x="44" y="48"/>
                  <a:pt x="46" y="46"/>
                </a:cubicBezTo>
                <a:cubicBezTo>
                  <a:pt x="48" y="44"/>
                  <a:pt x="49" y="43"/>
                  <a:pt x="52" y="41"/>
                </a:cubicBezTo>
                <a:cubicBezTo>
                  <a:pt x="54" y="40"/>
                  <a:pt x="56" y="38"/>
                  <a:pt x="58" y="37"/>
                </a:cubicBezTo>
                <a:cubicBezTo>
                  <a:pt x="60" y="37"/>
                  <a:pt x="61" y="34"/>
                  <a:pt x="60" y="32"/>
                </a:cubicBezTo>
                <a:cubicBezTo>
                  <a:pt x="59" y="30"/>
                  <a:pt x="57" y="29"/>
                  <a:pt x="55" y="30"/>
                </a:cubicBezTo>
                <a:close/>
                <a:moveTo>
                  <a:pt x="160" y="150"/>
                </a:moveTo>
                <a:cubicBezTo>
                  <a:pt x="160" y="150"/>
                  <a:pt x="160" y="150"/>
                  <a:pt x="160" y="150"/>
                </a:cubicBezTo>
                <a:cubicBezTo>
                  <a:pt x="130" y="121"/>
                  <a:pt x="130" y="121"/>
                  <a:pt x="130" y="121"/>
                </a:cubicBezTo>
                <a:cubicBezTo>
                  <a:pt x="135" y="115"/>
                  <a:pt x="139" y="109"/>
                  <a:pt x="142" y="102"/>
                </a:cubicBezTo>
                <a:cubicBezTo>
                  <a:pt x="145" y="93"/>
                  <a:pt x="147" y="84"/>
                  <a:pt x="147" y="74"/>
                </a:cubicBezTo>
                <a:cubicBezTo>
                  <a:pt x="147" y="64"/>
                  <a:pt x="145" y="55"/>
                  <a:pt x="142" y="46"/>
                </a:cubicBezTo>
                <a:cubicBezTo>
                  <a:pt x="142" y="46"/>
                  <a:pt x="142" y="46"/>
                  <a:pt x="142" y="46"/>
                </a:cubicBezTo>
                <a:cubicBezTo>
                  <a:pt x="138" y="37"/>
                  <a:pt x="133" y="29"/>
                  <a:pt x="126" y="22"/>
                </a:cubicBezTo>
                <a:cubicBezTo>
                  <a:pt x="126" y="22"/>
                  <a:pt x="126" y="22"/>
                  <a:pt x="126" y="22"/>
                </a:cubicBezTo>
                <a:cubicBezTo>
                  <a:pt x="119" y="15"/>
                  <a:pt x="111" y="10"/>
                  <a:pt x="102" y="6"/>
                </a:cubicBezTo>
                <a:cubicBezTo>
                  <a:pt x="93" y="2"/>
                  <a:pt x="84" y="0"/>
                  <a:pt x="74" y="0"/>
                </a:cubicBezTo>
                <a:cubicBezTo>
                  <a:pt x="53" y="0"/>
                  <a:pt x="35" y="8"/>
                  <a:pt x="21" y="22"/>
                </a:cubicBezTo>
                <a:cubicBezTo>
                  <a:pt x="15" y="29"/>
                  <a:pt x="9" y="37"/>
                  <a:pt x="6" y="46"/>
                </a:cubicBezTo>
                <a:cubicBezTo>
                  <a:pt x="2" y="55"/>
                  <a:pt x="0" y="64"/>
                  <a:pt x="0" y="74"/>
                </a:cubicBezTo>
                <a:cubicBezTo>
                  <a:pt x="0" y="84"/>
                  <a:pt x="2" y="93"/>
                  <a:pt x="5" y="102"/>
                </a:cubicBezTo>
                <a:cubicBezTo>
                  <a:pt x="6" y="102"/>
                  <a:pt x="6" y="102"/>
                  <a:pt x="6" y="102"/>
                </a:cubicBezTo>
                <a:cubicBezTo>
                  <a:pt x="9" y="111"/>
                  <a:pt x="15" y="119"/>
                  <a:pt x="21" y="126"/>
                </a:cubicBezTo>
                <a:cubicBezTo>
                  <a:pt x="22" y="126"/>
                  <a:pt x="22" y="126"/>
                  <a:pt x="22" y="126"/>
                </a:cubicBezTo>
                <a:cubicBezTo>
                  <a:pt x="28" y="133"/>
                  <a:pt x="36" y="138"/>
                  <a:pt x="45" y="142"/>
                </a:cubicBezTo>
                <a:cubicBezTo>
                  <a:pt x="45" y="142"/>
                  <a:pt x="45" y="142"/>
                  <a:pt x="45" y="142"/>
                </a:cubicBezTo>
                <a:cubicBezTo>
                  <a:pt x="45" y="142"/>
                  <a:pt x="45" y="142"/>
                  <a:pt x="45" y="142"/>
                </a:cubicBezTo>
                <a:cubicBezTo>
                  <a:pt x="54" y="146"/>
                  <a:pt x="64" y="148"/>
                  <a:pt x="74" y="148"/>
                </a:cubicBezTo>
                <a:cubicBezTo>
                  <a:pt x="84" y="148"/>
                  <a:pt x="93" y="146"/>
                  <a:pt x="102" y="142"/>
                </a:cubicBezTo>
                <a:cubicBezTo>
                  <a:pt x="109" y="139"/>
                  <a:pt x="115" y="135"/>
                  <a:pt x="121" y="131"/>
                </a:cubicBezTo>
                <a:cubicBezTo>
                  <a:pt x="150" y="160"/>
                  <a:pt x="150" y="160"/>
                  <a:pt x="150" y="160"/>
                </a:cubicBezTo>
                <a:cubicBezTo>
                  <a:pt x="153" y="163"/>
                  <a:pt x="157" y="163"/>
                  <a:pt x="160" y="160"/>
                </a:cubicBezTo>
                <a:cubicBezTo>
                  <a:pt x="162" y="157"/>
                  <a:pt x="162" y="153"/>
                  <a:pt x="160" y="150"/>
                </a:cubicBezTo>
                <a:close/>
                <a:moveTo>
                  <a:pt x="116" y="117"/>
                </a:moveTo>
                <a:cubicBezTo>
                  <a:pt x="116" y="117"/>
                  <a:pt x="116" y="117"/>
                  <a:pt x="116" y="117"/>
                </a:cubicBezTo>
                <a:cubicBezTo>
                  <a:pt x="116" y="117"/>
                  <a:pt x="116" y="117"/>
                  <a:pt x="116" y="117"/>
                </a:cubicBezTo>
                <a:cubicBezTo>
                  <a:pt x="111" y="122"/>
                  <a:pt x="104" y="127"/>
                  <a:pt x="97" y="130"/>
                </a:cubicBezTo>
                <a:cubicBezTo>
                  <a:pt x="90" y="133"/>
                  <a:pt x="82" y="134"/>
                  <a:pt x="74" y="134"/>
                </a:cubicBezTo>
                <a:cubicBezTo>
                  <a:pt x="65" y="134"/>
                  <a:pt x="58" y="133"/>
                  <a:pt x="51" y="130"/>
                </a:cubicBezTo>
                <a:cubicBezTo>
                  <a:pt x="51" y="130"/>
                  <a:pt x="51" y="130"/>
                  <a:pt x="51" y="130"/>
                </a:cubicBezTo>
                <a:cubicBezTo>
                  <a:pt x="43" y="127"/>
                  <a:pt x="37" y="122"/>
                  <a:pt x="31" y="117"/>
                </a:cubicBezTo>
                <a:cubicBezTo>
                  <a:pt x="31" y="117"/>
                  <a:pt x="31" y="117"/>
                  <a:pt x="31" y="117"/>
                </a:cubicBezTo>
                <a:cubicBezTo>
                  <a:pt x="31" y="117"/>
                  <a:pt x="31" y="117"/>
                  <a:pt x="31" y="117"/>
                </a:cubicBezTo>
                <a:cubicBezTo>
                  <a:pt x="26" y="111"/>
                  <a:pt x="21" y="104"/>
                  <a:pt x="18" y="97"/>
                </a:cubicBezTo>
                <a:cubicBezTo>
                  <a:pt x="18" y="97"/>
                  <a:pt x="18" y="97"/>
                  <a:pt x="18" y="97"/>
                </a:cubicBezTo>
                <a:cubicBezTo>
                  <a:pt x="15" y="90"/>
                  <a:pt x="13" y="82"/>
                  <a:pt x="13" y="74"/>
                </a:cubicBezTo>
                <a:cubicBezTo>
                  <a:pt x="13" y="66"/>
                  <a:pt x="15" y="58"/>
                  <a:pt x="18" y="51"/>
                </a:cubicBezTo>
                <a:cubicBezTo>
                  <a:pt x="21" y="44"/>
                  <a:pt x="26" y="37"/>
                  <a:pt x="31" y="31"/>
                </a:cubicBezTo>
                <a:cubicBezTo>
                  <a:pt x="42" y="21"/>
                  <a:pt x="57" y="14"/>
                  <a:pt x="74" y="14"/>
                </a:cubicBezTo>
                <a:cubicBezTo>
                  <a:pt x="82" y="14"/>
                  <a:pt x="90" y="15"/>
                  <a:pt x="97" y="18"/>
                </a:cubicBezTo>
                <a:cubicBezTo>
                  <a:pt x="104" y="21"/>
                  <a:pt x="111" y="26"/>
                  <a:pt x="116" y="31"/>
                </a:cubicBezTo>
                <a:cubicBezTo>
                  <a:pt x="117" y="32"/>
                  <a:pt x="117" y="32"/>
                  <a:pt x="117" y="32"/>
                </a:cubicBezTo>
                <a:cubicBezTo>
                  <a:pt x="122" y="37"/>
                  <a:pt x="126" y="44"/>
                  <a:pt x="129" y="51"/>
                </a:cubicBezTo>
                <a:cubicBezTo>
                  <a:pt x="129" y="51"/>
                  <a:pt x="129" y="51"/>
                  <a:pt x="129" y="51"/>
                </a:cubicBezTo>
                <a:cubicBezTo>
                  <a:pt x="132" y="58"/>
                  <a:pt x="134" y="66"/>
                  <a:pt x="134" y="74"/>
                </a:cubicBezTo>
                <a:cubicBezTo>
                  <a:pt x="134" y="82"/>
                  <a:pt x="132" y="90"/>
                  <a:pt x="129" y="97"/>
                </a:cubicBezTo>
                <a:cubicBezTo>
                  <a:pt x="126" y="104"/>
                  <a:pt x="122" y="111"/>
                  <a:pt x="116" y="117"/>
                </a:cubicBezTo>
                <a:close/>
                <a:moveTo>
                  <a:pt x="117" y="70"/>
                </a:moveTo>
                <a:cubicBezTo>
                  <a:pt x="117" y="70"/>
                  <a:pt x="117" y="70"/>
                  <a:pt x="117" y="70"/>
                </a:cubicBezTo>
                <a:cubicBezTo>
                  <a:pt x="115" y="70"/>
                  <a:pt x="113" y="72"/>
                  <a:pt x="113" y="74"/>
                </a:cubicBezTo>
                <a:cubicBezTo>
                  <a:pt x="113" y="79"/>
                  <a:pt x="112" y="84"/>
                  <a:pt x="110" y="89"/>
                </a:cubicBezTo>
                <a:cubicBezTo>
                  <a:pt x="110" y="89"/>
                  <a:pt x="110" y="89"/>
                  <a:pt x="110" y="89"/>
                </a:cubicBezTo>
                <a:cubicBezTo>
                  <a:pt x="108" y="94"/>
                  <a:pt x="105" y="98"/>
                  <a:pt x="102" y="102"/>
                </a:cubicBezTo>
                <a:cubicBezTo>
                  <a:pt x="98" y="106"/>
                  <a:pt x="94" y="109"/>
                  <a:pt x="89" y="111"/>
                </a:cubicBezTo>
                <a:cubicBezTo>
                  <a:pt x="84" y="113"/>
                  <a:pt x="79" y="114"/>
                  <a:pt x="74" y="114"/>
                </a:cubicBezTo>
                <a:cubicBezTo>
                  <a:pt x="71" y="114"/>
                  <a:pt x="70" y="115"/>
                  <a:pt x="70" y="118"/>
                </a:cubicBezTo>
                <a:cubicBezTo>
                  <a:pt x="70" y="120"/>
                  <a:pt x="71" y="122"/>
                  <a:pt x="74" y="122"/>
                </a:cubicBezTo>
                <a:cubicBezTo>
                  <a:pt x="80" y="122"/>
                  <a:pt x="86" y="120"/>
                  <a:pt x="92" y="118"/>
                </a:cubicBezTo>
                <a:cubicBezTo>
                  <a:pt x="98" y="116"/>
                  <a:pt x="103" y="112"/>
                  <a:pt x="107" y="108"/>
                </a:cubicBezTo>
                <a:cubicBezTo>
                  <a:pt x="112" y="103"/>
                  <a:pt x="115" y="98"/>
                  <a:pt x="118" y="92"/>
                </a:cubicBezTo>
                <a:cubicBezTo>
                  <a:pt x="118" y="92"/>
                  <a:pt x="118" y="92"/>
                  <a:pt x="118" y="92"/>
                </a:cubicBezTo>
                <a:cubicBezTo>
                  <a:pt x="120" y="86"/>
                  <a:pt x="121" y="80"/>
                  <a:pt x="121" y="74"/>
                </a:cubicBezTo>
                <a:cubicBezTo>
                  <a:pt x="121" y="72"/>
                  <a:pt x="120" y="70"/>
                  <a:pt x="117" y="70"/>
                </a:cubicBezTo>
                <a:close/>
              </a:path>
            </a:pathLst>
          </a:custGeom>
          <a:solidFill>
            <a:schemeClr val="bg1">
              <a:lumMod val="50000"/>
            </a:schemeClr>
          </a:solidFill>
          <a:ln>
            <a:noFill/>
          </a:ln>
        </p:spPr>
        <p:txBody>
          <a:bodyPr vert="horz" wrap="square" lIns="121920" tIns="60960" rIns="121920" bIns="60960" numCol="1" anchor="t" anchorCtr="0" compatLnSpc="1"/>
          <a:lstStyle/>
          <a:p>
            <a:pPr defTabSz="1219170"/>
            <a:endParaRPr lang="zh-CN" altLang="en-US" sz="2400">
              <a:solidFill>
                <a:srgbClr val="333333"/>
              </a:solidFill>
              <a:latin typeface="Calibri"/>
              <a:ea typeface="宋体" panose="02010600030101010101" pitchFamily="2" charset="-122"/>
            </a:endParaRPr>
          </a:p>
        </p:txBody>
      </p:sp>
      <p:sp>
        <p:nvSpPr>
          <p:cNvPr id="71" name="PA_任意多边形 11"/>
          <p:cNvSpPr>
            <a:spLocks noEditPoints="1"/>
          </p:cNvSpPr>
          <p:nvPr>
            <p:custDataLst>
              <p:tags r:id="rId6"/>
            </p:custDataLst>
          </p:nvPr>
        </p:nvSpPr>
        <p:spPr bwMode="auto">
          <a:xfrm>
            <a:off x="8113019" y="2729123"/>
            <a:ext cx="328557" cy="417435"/>
          </a:xfrm>
          <a:custGeom>
            <a:avLst/>
            <a:gdLst>
              <a:gd name="T0" fmla="*/ 104 w 139"/>
              <a:gd name="T1" fmla="*/ 99 h 177"/>
              <a:gd name="T2" fmla="*/ 91 w 139"/>
              <a:gd name="T3" fmla="*/ 160 h 177"/>
              <a:gd name="T4" fmla="*/ 133 w 139"/>
              <a:gd name="T5" fmla="*/ 164 h 177"/>
              <a:gd name="T6" fmla="*/ 133 w 139"/>
              <a:gd name="T7" fmla="*/ 177 h 177"/>
              <a:gd name="T8" fmla="*/ 0 w 139"/>
              <a:gd name="T9" fmla="*/ 170 h 177"/>
              <a:gd name="T10" fmla="*/ 51 w 139"/>
              <a:gd name="T11" fmla="*/ 164 h 177"/>
              <a:gd name="T12" fmla="*/ 81 w 139"/>
              <a:gd name="T13" fmla="*/ 151 h 177"/>
              <a:gd name="T14" fmla="*/ 10 w 139"/>
              <a:gd name="T15" fmla="*/ 147 h 177"/>
              <a:gd name="T16" fmla="*/ 10 w 139"/>
              <a:gd name="T17" fmla="*/ 139 h 177"/>
              <a:gd name="T18" fmla="*/ 94 w 139"/>
              <a:gd name="T19" fmla="*/ 120 h 177"/>
              <a:gd name="T20" fmla="*/ 84 w 139"/>
              <a:gd name="T21" fmla="*/ 92 h 177"/>
              <a:gd name="T22" fmla="*/ 69 w 139"/>
              <a:gd name="T23" fmla="*/ 94 h 177"/>
              <a:gd name="T24" fmla="*/ 53 w 139"/>
              <a:gd name="T25" fmla="*/ 113 h 177"/>
              <a:gd name="T26" fmla="*/ 46 w 139"/>
              <a:gd name="T27" fmla="*/ 117 h 177"/>
              <a:gd name="T28" fmla="*/ 24 w 139"/>
              <a:gd name="T29" fmla="*/ 109 h 177"/>
              <a:gd name="T30" fmla="*/ 26 w 139"/>
              <a:gd name="T31" fmla="*/ 97 h 177"/>
              <a:gd name="T32" fmla="*/ 21 w 139"/>
              <a:gd name="T33" fmla="*/ 89 h 177"/>
              <a:gd name="T34" fmla="*/ 63 w 139"/>
              <a:gd name="T35" fmla="*/ 24 h 177"/>
              <a:gd name="T36" fmla="*/ 67 w 139"/>
              <a:gd name="T37" fmla="*/ 26 h 177"/>
              <a:gd name="T38" fmla="*/ 69 w 139"/>
              <a:gd name="T39" fmla="*/ 14 h 177"/>
              <a:gd name="T40" fmla="*/ 76 w 139"/>
              <a:gd name="T41" fmla="*/ 2 h 177"/>
              <a:gd name="T42" fmla="*/ 109 w 139"/>
              <a:gd name="T43" fmla="*/ 29 h 177"/>
              <a:gd name="T44" fmla="*/ 96 w 139"/>
              <a:gd name="T45" fmla="*/ 30 h 177"/>
              <a:gd name="T46" fmla="*/ 94 w 139"/>
              <a:gd name="T47" fmla="*/ 42 h 177"/>
              <a:gd name="T48" fmla="*/ 87 w 139"/>
              <a:gd name="T49" fmla="*/ 63 h 177"/>
              <a:gd name="T50" fmla="*/ 92 w 139"/>
              <a:gd name="T51" fmla="*/ 81 h 177"/>
              <a:gd name="T52" fmla="*/ 89 w 139"/>
              <a:gd name="T53" fmla="*/ 26 h 177"/>
              <a:gd name="T54" fmla="*/ 74 w 139"/>
              <a:gd name="T55" fmla="*/ 30 h 177"/>
              <a:gd name="T56" fmla="*/ 89 w 139"/>
              <a:gd name="T57" fmla="*/ 26 h 177"/>
              <a:gd name="T58" fmla="*/ 80 w 139"/>
              <a:gd name="T59" fmla="*/ 59 h 177"/>
              <a:gd name="T60" fmla="*/ 62 w 139"/>
              <a:gd name="T61" fmla="*/ 33 h 177"/>
              <a:gd name="T62" fmla="*/ 54 w 139"/>
              <a:gd name="T63" fmla="*/ 104 h 177"/>
              <a:gd name="T64" fmla="*/ 56 w 139"/>
              <a:gd name="T65" fmla="*/ 76 h 177"/>
              <a:gd name="T66" fmla="*/ 62 w 139"/>
              <a:gd name="T67" fmla="*/ 63 h 177"/>
              <a:gd name="T68" fmla="*/ 82 w 139"/>
              <a:gd name="T69" fmla="*/ 69 h 177"/>
              <a:gd name="T70" fmla="*/ 67 w 139"/>
              <a:gd name="T71" fmla="*/ 69 h 177"/>
              <a:gd name="T72" fmla="*/ 67 w 139"/>
              <a:gd name="T73" fmla="*/ 69 h 177"/>
              <a:gd name="T74" fmla="*/ 75 w 139"/>
              <a:gd name="T75" fmla="*/ 86 h 177"/>
              <a:gd name="T76" fmla="*/ 82 w 139"/>
              <a:gd name="T77" fmla="*/ 83 h 177"/>
              <a:gd name="T78" fmla="*/ 82 w 139"/>
              <a:gd name="T79" fmla="*/ 69 h 177"/>
              <a:gd name="T80" fmla="*/ 33 w 139"/>
              <a:gd name="T81" fmla="*/ 101 h 177"/>
              <a:gd name="T82" fmla="*/ 31 w 139"/>
              <a:gd name="T83" fmla="*/ 104 h 177"/>
              <a:gd name="T84" fmla="*/ 42 w 139"/>
              <a:gd name="T85" fmla="*/ 10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39" h="177">
                <a:moveTo>
                  <a:pt x="92" y="81"/>
                </a:moveTo>
                <a:cubicBezTo>
                  <a:pt x="97" y="87"/>
                  <a:pt x="101" y="92"/>
                  <a:pt x="104" y="99"/>
                </a:cubicBezTo>
                <a:cubicBezTo>
                  <a:pt x="106" y="106"/>
                  <a:pt x="108" y="113"/>
                  <a:pt x="108" y="120"/>
                </a:cubicBezTo>
                <a:cubicBezTo>
                  <a:pt x="108" y="136"/>
                  <a:pt x="101" y="150"/>
                  <a:pt x="91" y="160"/>
                </a:cubicBezTo>
                <a:cubicBezTo>
                  <a:pt x="90" y="162"/>
                  <a:pt x="89" y="163"/>
                  <a:pt x="88" y="164"/>
                </a:cubicBezTo>
                <a:cubicBezTo>
                  <a:pt x="133" y="164"/>
                  <a:pt x="133" y="164"/>
                  <a:pt x="133" y="164"/>
                </a:cubicBezTo>
                <a:cubicBezTo>
                  <a:pt x="136" y="164"/>
                  <a:pt x="139" y="167"/>
                  <a:pt x="139" y="170"/>
                </a:cubicBezTo>
                <a:cubicBezTo>
                  <a:pt x="139" y="174"/>
                  <a:pt x="136" y="177"/>
                  <a:pt x="133" y="177"/>
                </a:cubicBezTo>
                <a:cubicBezTo>
                  <a:pt x="91" y="177"/>
                  <a:pt x="49" y="177"/>
                  <a:pt x="7" y="177"/>
                </a:cubicBezTo>
                <a:cubicBezTo>
                  <a:pt x="3" y="177"/>
                  <a:pt x="0" y="174"/>
                  <a:pt x="0" y="170"/>
                </a:cubicBezTo>
                <a:cubicBezTo>
                  <a:pt x="0" y="167"/>
                  <a:pt x="3" y="164"/>
                  <a:pt x="7" y="164"/>
                </a:cubicBezTo>
                <a:cubicBezTo>
                  <a:pt x="51" y="164"/>
                  <a:pt x="51" y="164"/>
                  <a:pt x="51" y="164"/>
                </a:cubicBezTo>
                <a:cubicBezTo>
                  <a:pt x="51" y="164"/>
                  <a:pt x="51" y="164"/>
                  <a:pt x="51" y="164"/>
                </a:cubicBezTo>
                <a:cubicBezTo>
                  <a:pt x="63" y="164"/>
                  <a:pt x="74" y="159"/>
                  <a:pt x="81" y="151"/>
                </a:cubicBezTo>
                <a:cubicBezTo>
                  <a:pt x="83" y="150"/>
                  <a:pt x="84" y="148"/>
                  <a:pt x="85" y="147"/>
                </a:cubicBezTo>
                <a:cubicBezTo>
                  <a:pt x="10" y="147"/>
                  <a:pt x="10" y="147"/>
                  <a:pt x="10" y="147"/>
                </a:cubicBezTo>
                <a:cubicBezTo>
                  <a:pt x="8" y="147"/>
                  <a:pt x="6" y="145"/>
                  <a:pt x="6" y="143"/>
                </a:cubicBezTo>
                <a:cubicBezTo>
                  <a:pt x="6" y="141"/>
                  <a:pt x="8" y="139"/>
                  <a:pt x="10" y="139"/>
                </a:cubicBezTo>
                <a:cubicBezTo>
                  <a:pt x="90" y="139"/>
                  <a:pt x="90" y="139"/>
                  <a:pt x="90" y="139"/>
                </a:cubicBezTo>
                <a:cubicBezTo>
                  <a:pt x="93" y="133"/>
                  <a:pt x="94" y="127"/>
                  <a:pt x="94" y="120"/>
                </a:cubicBezTo>
                <a:cubicBezTo>
                  <a:pt x="94" y="114"/>
                  <a:pt x="93" y="109"/>
                  <a:pt x="91" y="104"/>
                </a:cubicBezTo>
                <a:cubicBezTo>
                  <a:pt x="89" y="100"/>
                  <a:pt x="87" y="96"/>
                  <a:pt x="84" y="92"/>
                </a:cubicBezTo>
                <a:cubicBezTo>
                  <a:pt x="81" y="94"/>
                  <a:pt x="78" y="94"/>
                  <a:pt x="75" y="94"/>
                </a:cubicBezTo>
                <a:cubicBezTo>
                  <a:pt x="73" y="94"/>
                  <a:pt x="71" y="94"/>
                  <a:pt x="69" y="94"/>
                </a:cubicBezTo>
                <a:cubicBezTo>
                  <a:pt x="59" y="111"/>
                  <a:pt x="59" y="111"/>
                  <a:pt x="59" y="111"/>
                </a:cubicBezTo>
                <a:cubicBezTo>
                  <a:pt x="58" y="113"/>
                  <a:pt x="55" y="114"/>
                  <a:pt x="53" y="113"/>
                </a:cubicBezTo>
                <a:cubicBezTo>
                  <a:pt x="50" y="111"/>
                  <a:pt x="50" y="111"/>
                  <a:pt x="50" y="111"/>
                </a:cubicBezTo>
                <a:cubicBezTo>
                  <a:pt x="46" y="117"/>
                  <a:pt x="46" y="117"/>
                  <a:pt x="46" y="117"/>
                </a:cubicBezTo>
                <a:cubicBezTo>
                  <a:pt x="45" y="119"/>
                  <a:pt x="42" y="119"/>
                  <a:pt x="40" y="118"/>
                </a:cubicBezTo>
                <a:cubicBezTo>
                  <a:pt x="24" y="109"/>
                  <a:pt x="24" y="109"/>
                  <a:pt x="24" y="109"/>
                </a:cubicBezTo>
                <a:cubicBezTo>
                  <a:pt x="22" y="108"/>
                  <a:pt x="21" y="105"/>
                  <a:pt x="22" y="103"/>
                </a:cubicBezTo>
                <a:cubicBezTo>
                  <a:pt x="26" y="97"/>
                  <a:pt x="26" y="97"/>
                  <a:pt x="26" y="97"/>
                </a:cubicBezTo>
                <a:cubicBezTo>
                  <a:pt x="22" y="95"/>
                  <a:pt x="22" y="95"/>
                  <a:pt x="22" y="95"/>
                </a:cubicBezTo>
                <a:cubicBezTo>
                  <a:pt x="20" y="94"/>
                  <a:pt x="20" y="91"/>
                  <a:pt x="21" y="89"/>
                </a:cubicBezTo>
                <a:cubicBezTo>
                  <a:pt x="57" y="26"/>
                  <a:pt x="57" y="26"/>
                  <a:pt x="57" y="26"/>
                </a:cubicBezTo>
                <a:cubicBezTo>
                  <a:pt x="58" y="24"/>
                  <a:pt x="61" y="23"/>
                  <a:pt x="63" y="24"/>
                </a:cubicBezTo>
                <a:cubicBezTo>
                  <a:pt x="63" y="24"/>
                  <a:pt x="63" y="24"/>
                  <a:pt x="63" y="24"/>
                </a:cubicBezTo>
                <a:cubicBezTo>
                  <a:pt x="67" y="26"/>
                  <a:pt x="67" y="26"/>
                  <a:pt x="67" y="26"/>
                </a:cubicBezTo>
                <a:cubicBezTo>
                  <a:pt x="73" y="16"/>
                  <a:pt x="73" y="16"/>
                  <a:pt x="73" y="16"/>
                </a:cubicBezTo>
                <a:cubicBezTo>
                  <a:pt x="69" y="14"/>
                  <a:pt x="69" y="14"/>
                  <a:pt x="69" y="14"/>
                </a:cubicBezTo>
                <a:cubicBezTo>
                  <a:pt x="66" y="12"/>
                  <a:pt x="65" y="8"/>
                  <a:pt x="66" y="5"/>
                </a:cubicBezTo>
                <a:cubicBezTo>
                  <a:pt x="68" y="1"/>
                  <a:pt x="72" y="0"/>
                  <a:pt x="76" y="2"/>
                </a:cubicBezTo>
                <a:cubicBezTo>
                  <a:pt x="86" y="8"/>
                  <a:pt x="96" y="14"/>
                  <a:pt x="107" y="20"/>
                </a:cubicBezTo>
                <a:cubicBezTo>
                  <a:pt x="110" y="22"/>
                  <a:pt x="111" y="26"/>
                  <a:pt x="109" y="29"/>
                </a:cubicBezTo>
                <a:cubicBezTo>
                  <a:pt x="107" y="33"/>
                  <a:pt x="103" y="34"/>
                  <a:pt x="100" y="32"/>
                </a:cubicBezTo>
                <a:cubicBezTo>
                  <a:pt x="96" y="30"/>
                  <a:pt x="96" y="30"/>
                  <a:pt x="96" y="30"/>
                </a:cubicBezTo>
                <a:cubicBezTo>
                  <a:pt x="90" y="40"/>
                  <a:pt x="90" y="40"/>
                  <a:pt x="90" y="40"/>
                </a:cubicBezTo>
                <a:cubicBezTo>
                  <a:pt x="94" y="42"/>
                  <a:pt x="94" y="42"/>
                  <a:pt x="94" y="42"/>
                </a:cubicBezTo>
                <a:cubicBezTo>
                  <a:pt x="96" y="43"/>
                  <a:pt x="97" y="46"/>
                  <a:pt x="96" y="48"/>
                </a:cubicBezTo>
                <a:cubicBezTo>
                  <a:pt x="87" y="63"/>
                  <a:pt x="87" y="63"/>
                  <a:pt x="87" y="63"/>
                </a:cubicBezTo>
                <a:cubicBezTo>
                  <a:pt x="91" y="66"/>
                  <a:pt x="93" y="71"/>
                  <a:pt x="93" y="76"/>
                </a:cubicBezTo>
                <a:cubicBezTo>
                  <a:pt x="93" y="78"/>
                  <a:pt x="93" y="80"/>
                  <a:pt x="92" y="81"/>
                </a:cubicBezTo>
                <a:close/>
                <a:moveTo>
                  <a:pt x="89" y="26"/>
                </a:moveTo>
                <a:cubicBezTo>
                  <a:pt x="89" y="26"/>
                  <a:pt x="89" y="26"/>
                  <a:pt x="89" y="26"/>
                </a:cubicBezTo>
                <a:cubicBezTo>
                  <a:pt x="86" y="24"/>
                  <a:pt x="83" y="22"/>
                  <a:pt x="80" y="20"/>
                </a:cubicBezTo>
                <a:cubicBezTo>
                  <a:pt x="74" y="30"/>
                  <a:pt x="74" y="30"/>
                  <a:pt x="74" y="30"/>
                </a:cubicBezTo>
                <a:cubicBezTo>
                  <a:pt x="83" y="36"/>
                  <a:pt x="83" y="36"/>
                  <a:pt x="83" y="36"/>
                </a:cubicBezTo>
                <a:cubicBezTo>
                  <a:pt x="89" y="26"/>
                  <a:pt x="89" y="26"/>
                  <a:pt x="89" y="26"/>
                </a:cubicBezTo>
                <a:close/>
                <a:moveTo>
                  <a:pt x="80" y="59"/>
                </a:moveTo>
                <a:cubicBezTo>
                  <a:pt x="80" y="59"/>
                  <a:pt x="80" y="59"/>
                  <a:pt x="80" y="59"/>
                </a:cubicBezTo>
                <a:cubicBezTo>
                  <a:pt x="87" y="47"/>
                  <a:pt x="87" y="47"/>
                  <a:pt x="87" y="47"/>
                </a:cubicBezTo>
                <a:cubicBezTo>
                  <a:pt x="78" y="43"/>
                  <a:pt x="70" y="38"/>
                  <a:pt x="62" y="33"/>
                </a:cubicBezTo>
                <a:cubicBezTo>
                  <a:pt x="30" y="90"/>
                  <a:pt x="30" y="90"/>
                  <a:pt x="30" y="90"/>
                </a:cubicBezTo>
                <a:cubicBezTo>
                  <a:pt x="38" y="94"/>
                  <a:pt x="46" y="99"/>
                  <a:pt x="54" y="104"/>
                </a:cubicBezTo>
                <a:cubicBezTo>
                  <a:pt x="62" y="90"/>
                  <a:pt x="62" y="90"/>
                  <a:pt x="62" y="90"/>
                </a:cubicBezTo>
                <a:cubicBezTo>
                  <a:pt x="58" y="86"/>
                  <a:pt x="56" y="81"/>
                  <a:pt x="56" y="76"/>
                </a:cubicBezTo>
                <a:cubicBezTo>
                  <a:pt x="56" y="71"/>
                  <a:pt x="58" y="66"/>
                  <a:pt x="62" y="63"/>
                </a:cubicBezTo>
                <a:cubicBezTo>
                  <a:pt x="62" y="63"/>
                  <a:pt x="62" y="63"/>
                  <a:pt x="62" y="63"/>
                </a:cubicBezTo>
                <a:cubicBezTo>
                  <a:pt x="67" y="58"/>
                  <a:pt x="73" y="57"/>
                  <a:pt x="80" y="59"/>
                </a:cubicBezTo>
                <a:close/>
                <a:moveTo>
                  <a:pt x="82" y="69"/>
                </a:moveTo>
                <a:cubicBezTo>
                  <a:pt x="82" y="69"/>
                  <a:pt x="82" y="69"/>
                  <a:pt x="82" y="69"/>
                </a:cubicBezTo>
                <a:cubicBezTo>
                  <a:pt x="78" y="65"/>
                  <a:pt x="71" y="65"/>
                  <a:pt x="67" y="69"/>
                </a:cubicBezTo>
                <a:cubicBezTo>
                  <a:pt x="67" y="69"/>
                  <a:pt x="67" y="69"/>
                  <a:pt x="67" y="69"/>
                </a:cubicBezTo>
                <a:cubicBezTo>
                  <a:pt x="67" y="69"/>
                  <a:pt x="67" y="69"/>
                  <a:pt x="67" y="69"/>
                </a:cubicBezTo>
                <a:cubicBezTo>
                  <a:pt x="65" y="71"/>
                  <a:pt x="64" y="73"/>
                  <a:pt x="64" y="76"/>
                </a:cubicBezTo>
                <a:cubicBezTo>
                  <a:pt x="64" y="82"/>
                  <a:pt x="69" y="86"/>
                  <a:pt x="75" y="86"/>
                </a:cubicBezTo>
                <a:cubicBezTo>
                  <a:pt x="77" y="86"/>
                  <a:pt x="80" y="85"/>
                  <a:pt x="82" y="83"/>
                </a:cubicBezTo>
                <a:cubicBezTo>
                  <a:pt x="82" y="83"/>
                  <a:pt x="82" y="83"/>
                  <a:pt x="82" y="83"/>
                </a:cubicBezTo>
                <a:cubicBezTo>
                  <a:pt x="84" y="81"/>
                  <a:pt x="85" y="79"/>
                  <a:pt x="85" y="76"/>
                </a:cubicBezTo>
                <a:cubicBezTo>
                  <a:pt x="85" y="73"/>
                  <a:pt x="84" y="71"/>
                  <a:pt x="82" y="69"/>
                </a:cubicBezTo>
                <a:cubicBezTo>
                  <a:pt x="82" y="69"/>
                  <a:pt x="82" y="69"/>
                  <a:pt x="82" y="69"/>
                </a:cubicBezTo>
                <a:close/>
                <a:moveTo>
                  <a:pt x="33" y="101"/>
                </a:moveTo>
                <a:cubicBezTo>
                  <a:pt x="33" y="101"/>
                  <a:pt x="33" y="101"/>
                  <a:pt x="33" y="101"/>
                </a:cubicBezTo>
                <a:cubicBezTo>
                  <a:pt x="31" y="104"/>
                  <a:pt x="31" y="104"/>
                  <a:pt x="31" y="104"/>
                </a:cubicBezTo>
                <a:cubicBezTo>
                  <a:pt x="41" y="109"/>
                  <a:pt x="41" y="109"/>
                  <a:pt x="41" y="109"/>
                </a:cubicBezTo>
                <a:cubicBezTo>
                  <a:pt x="42" y="106"/>
                  <a:pt x="42" y="106"/>
                  <a:pt x="42" y="106"/>
                </a:cubicBezTo>
                <a:cubicBezTo>
                  <a:pt x="33" y="101"/>
                  <a:pt x="33" y="101"/>
                  <a:pt x="33" y="101"/>
                </a:cubicBezTo>
                <a:close/>
              </a:path>
            </a:pathLst>
          </a:custGeom>
          <a:solidFill>
            <a:schemeClr val="bg1">
              <a:lumMod val="50000"/>
            </a:schemeClr>
          </a:solidFill>
          <a:ln>
            <a:noFill/>
          </a:ln>
        </p:spPr>
        <p:txBody>
          <a:bodyPr vert="horz" wrap="square" lIns="121920" tIns="60960" rIns="121920" bIns="60960" numCol="1" anchor="t" anchorCtr="0" compatLnSpc="1"/>
          <a:lstStyle/>
          <a:p>
            <a:pPr defTabSz="1219170"/>
            <a:endParaRPr lang="zh-CN" altLang="en-US" sz="2400">
              <a:solidFill>
                <a:srgbClr val="333333"/>
              </a:solidFill>
              <a:latin typeface="Calibri"/>
              <a:ea typeface="宋体" panose="02010600030101010101" pitchFamily="2" charset="-122"/>
            </a:endParaRPr>
          </a:p>
        </p:txBody>
      </p:sp>
      <p:sp>
        <p:nvSpPr>
          <p:cNvPr id="72" name="PA_任意多边形 12"/>
          <p:cNvSpPr>
            <a:spLocks noEditPoints="1"/>
          </p:cNvSpPr>
          <p:nvPr>
            <p:custDataLst>
              <p:tags r:id="rId7"/>
            </p:custDataLst>
          </p:nvPr>
        </p:nvSpPr>
        <p:spPr bwMode="auto">
          <a:xfrm>
            <a:off x="5953194" y="2733676"/>
            <a:ext cx="285613" cy="410445"/>
          </a:xfrm>
          <a:custGeom>
            <a:avLst/>
            <a:gdLst>
              <a:gd name="T0" fmla="*/ 3 w 121"/>
              <a:gd name="T1" fmla="*/ 119 h 174"/>
              <a:gd name="T2" fmla="*/ 23 w 121"/>
              <a:gd name="T3" fmla="*/ 115 h 174"/>
              <a:gd name="T4" fmla="*/ 38 w 121"/>
              <a:gd name="T5" fmla="*/ 74 h 174"/>
              <a:gd name="T6" fmla="*/ 38 w 121"/>
              <a:gd name="T7" fmla="*/ 74 h 174"/>
              <a:gd name="T8" fmla="*/ 38 w 121"/>
              <a:gd name="T9" fmla="*/ 29 h 174"/>
              <a:gd name="T10" fmla="*/ 54 w 121"/>
              <a:gd name="T11" fmla="*/ 21 h 174"/>
              <a:gd name="T12" fmla="*/ 60 w 121"/>
              <a:gd name="T13" fmla="*/ 0 h 174"/>
              <a:gd name="T14" fmla="*/ 67 w 121"/>
              <a:gd name="T15" fmla="*/ 21 h 174"/>
              <a:gd name="T16" fmla="*/ 92 w 121"/>
              <a:gd name="T17" fmla="*/ 51 h 174"/>
              <a:gd name="T18" fmla="*/ 82 w 121"/>
              <a:gd name="T19" fmla="*/ 74 h 174"/>
              <a:gd name="T20" fmla="*/ 98 w 121"/>
              <a:gd name="T21" fmla="*/ 115 h 174"/>
              <a:gd name="T22" fmla="*/ 117 w 121"/>
              <a:gd name="T23" fmla="*/ 119 h 174"/>
              <a:gd name="T24" fmla="*/ 102 w 121"/>
              <a:gd name="T25" fmla="*/ 124 h 174"/>
              <a:gd name="T26" fmla="*/ 116 w 121"/>
              <a:gd name="T27" fmla="*/ 159 h 174"/>
              <a:gd name="T28" fmla="*/ 120 w 121"/>
              <a:gd name="T29" fmla="*/ 168 h 174"/>
              <a:gd name="T30" fmla="*/ 113 w 121"/>
              <a:gd name="T31" fmla="*/ 171 h 174"/>
              <a:gd name="T32" fmla="*/ 108 w 121"/>
              <a:gd name="T33" fmla="*/ 162 h 174"/>
              <a:gd name="T34" fmla="*/ 87 w 121"/>
              <a:gd name="T35" fmla="*/ 124 h 174"/>
              <a:gd name="T36" fmla="*/ 67 w 121"/>
              <a:gd name="T37" fmla="*/ 129 h 174"/>
              <a:gd name="T38" fmla="*/ 54 w 121"/>
              <a:gd name="T39" fmla="*/ 129 h 174"/>
              <a:gd name="T40" fmla="*/ 34 w 121"/>
              <a:gd name="T41" fmla="*/ 124 h 174"/>
              <a:gd name="T42" fmla="*/ 13 w 121"/>
              <a:gd name="T43" fmla="*/ 162 h 174"/>
              <a:gd name="T44" fmla="*/ 8 w 121"/>
              <a:gd name="T45" fmla="*/ 171 h 174"/>
              <a:gd name="T46" fmla="*/ 1 w 121"/>
              <a:gd name="T47" fmla="*/ 168 h 174"/>
              <a:gd name="T48" fmla="*/ 5 w 121"/>
              <a:gd name="T49" fmla="*/ 159 h 174"/>
              <a:gd name="T50" fmla="*/ 19 w 121"/>
              <a:gd name="T51" fmla="*/ 124 h 174"/>
              <a:gd name="T52" fmla="*/ 54 w 121"/>
              <a:gd name="T53" fmla="*/ 115 h 174"/>
              <a:gd name="T54" fmla="*/ 54 w 121"/>
              <a:gd name="T55" fmla="*/ 110 h 174"/>
              <a:gd name="T56" fmla="*/ 67 w 121"/>
              <a:gd name="T57" fmla="*/ 110 h 174"/>
              <a:gd name="T58" fmla="*/ 83 w 121"/>
              <a:gd name="T59" fmla="*/ 115 h 174"/>
              <a:gd name="T60" fmla="*/ 54 w 121"/>
              <a:gd name="T61" fmla="*/ 82 h 174"/>
              <a:gd name="T62" fmla="*/ 54 w 121"/>
              <a:gd name="T63" fmla="*/ 115 h 174"/>
              <a:gd name="T64" fmla="*/ 73 w 121"/>
              <a:gd name="T65" fmla="*/ 39 h 174"/>
              <a:gd name="T66" fmla="*/ 48 w 121"/>
              <a:gd name="T67" fmla="*/ 39 h 174"/>
              <a:gd name="T68" fmla="*/ 48 w 121"/>
              <a:gd name="T69" fmla="*/ 64 h 174"/>
              <a:gd name="T70" fmla="*/ 68 w 121"/>
              <a:gd name="T71" fmla="*/ 68 h 174"/>
              <a:gd name="T72" fmla="*/ 73 w 121"/>
              <a:gd name="T73" fmla="*/ 64 h 174"/>
              <a:gd name="T74" fmla="*/ 73 w 121"/>
              <a:gd name="T75" fmla="*/ 39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21" h="174">
                <a:moveTo>
                  <a:pt x="8" y="124"/>
                </a:moveTo>
                <a:cubicBezTo>
                  <a:pt x="5" y="124"/>
                  <a:pt x="3" y="122"/>
                  <a:pt x="3" y="119"/>
                </a:cubicBezTo>
                <a:cubicBezTo>
                  <a:pt x="3" y="117"/>
                  <a:pt x="5" y="115"/>
                  <a:pt x="8" y="115"/>
                </a:cubicBezTo>
                <a:cubicBezTo>
                  <a:pt x="23" y="115"/>
                  <a:pt x="23" y="115"/>
                  <a:pt x="23" y="115"/>
                </a:cubicBezTo>
                <a:cubicBezTo>
                  <a:pt x="42" y="77"/>
                  <a:pt x="42" y="77"/>
                  <a:pt x="42" y="77"/>
                </a:cubicBezTo>
                <a:cubicBezTo>
                  <a:pt x="41" y="76"/>
                  <a:pt x="40" y="75"/>
                  <a:pt x="38" y="74"/>
                </a:cubicBezTo>
                <a:cubicBezTo>
                  <a:pt x="38" y="74"/>
                  <a:pt x="38" y="74"/>
                  <a:pt x="38" y="74"/>
                </a:cubicBezTo>
                <a:cubicBezTo>
                  <a:pt x="38" y="74"/>
                  <a:pt x="38" y="74"/>
                  <a:pt x="38" y="74"/>
                </a:cubicBezTo>
                <a:cubicBezTo>
                  <a:pt x="33" y="68"/>
                  <a:pt x="29" y="60"/>
                  <a:pt x="29" y="51"/>
                </a:cubicBezTo>
                <a:cubicBezTo>
                  <a:pt x="29" y="43"/>
                  <a:pt x="33" y="35"/>
                  <a:pt x="38" y="29"/>
                </a:cubicBezTo>
                <a:cubicBezTo>
                  <a:pt x="39" y="29"/>
                  <a:pt x="39" y="29"/>
                  <a:pt x="39" y="29"/>
                </a:cubicBezTo>
                <a:cubicBezTo>
                  <a:pt x="43" y="25"/>
                  <a:pt x="48" y="22"/>
                  <a:pt x="54" y="21"/>
                </a:cubicBezTo>
                <a:cubicBezTo>
                  <a:pt x="54" y="7"/>
                  <a:pt x="54" y="7"/>
                  <a:pt x="54" y="7"/>
                </a:cubicBezTo>
                <a:cubicBezTo>
                  <a:pt x="54" y="3"/>
                  <a:pt x="57" y="0"/>
                  <a:pt x="60" y="0"/>
                </a:cubicBezTo>
                <a:cubicBezTo>
                  <a:pt x="64" y="0"/>
                  <a:pt x="67" y="3"/>
                  <a:pt x="67" y="7"/>
                </a:cubicBezTo>
                <a:cubicBezTo>
                  <a:pt x="67" y="21"/>
                  <a:pt x="67" y="21"/>
                  <a:pt x="67" y="21"/>
                </a:cubicBezTo>
                <a:cubicBezTo>
                  <a:pt x="73" y="22"/>
                  <a:pt x="78" y="25"/>
                  <a:pt x="82" y="29"/>
                </a:cubicBezTo>
                <a:cubicBezTo>
                  <a:pt x="88" y="35"/>
                  <a:pt x="92" y="43"/>
                  <a:pt x="92" y="51"/>
                </a:cubicBezTo>
                <a:cubicBezTo>
                  <a:pt x="92" y="60"/>
                  <a:pt x="88" y="68"/>
                  <a:pt x="82" y="74"/>
                </a:cubicBezTo>
                <a:cubicBezTo>
                  <a:pt x="82" y="74"/>
                  <a:pt x="82" y="74"/>
                  <a:pt x="82" y="74"/>
                </a:cubicBezTo>
                <a:cubicBezTo>
                  <a:pt x="81" y="75"/>
                  <a:pt x="80" y="76"/>
                  <a:pt x="79" y="77"/>
                </a:cubicBezTo>
                <a:cubicBezTo>
                  <a:pt x="98" y="115"/>
                  <a:pt x="98" y="115"/>
                  <a:pt x="98" y="115"/>
                </a:cubicBezTo>
                <a:cubicBezTo>
                  <a:pt x="113" y="115"/>
                  <a:pt x="113" y="115"/>
                  <a:pt x="113" y="115"/>
                </a:cubicBezTo>
                <a:cubicBezTo>
                  <a:pt x="116" y="115"/>
                  <a:pt x="117" y="117"/>
                  <a:pt x="117" y="119"/>
                </a:cubicBezTo>
                <a:cubicBezTo>
                  <a:pt x="117" y="122"/>
                  <a:pt x="116" y="124"/>
                  <a:pt x="113" y="124"/>
                </a:cubicBezTo>
                <a:cubicBezTo>
                  <a:pt x="102" y="124"/>
                  <a:pt x="102" y="124"/>
                  <a:pt x="102" y="124"/>
                </a:cubicBezTo>
                <a:cubicBezTo>
                  <a:pt x="116" y="153"/>
                  <a:pt x="116" y="153"/>
                  <a:pt x="116" y="153"/>
                </a:cubicBezTo>
                <a:cubicBezTo>
                  <a:pt x="117" y="155"/>
                  <a:pt x="117" y="157"/>
                  <a:pt x="116" y="159"/>
                </a:cubicBezTo>
                <a:cubicBezTo>
                  <a:pt x="117" y="162"/>
                  <a:pt x="117" y="162"/>
                  <a:pt x="117" y="162"/>
                </a:cubicBezTo>
                <a:cubicBezTo>
                  <a:pt x="120" y="168"/>
                  <a:pt x="120" y="168"/>
                  <a:pt x="120" y="168"/>
                </a:cubicBezTo>
                <a:cubicBezTo>
                  <a:pt x="121" y="170"/>
                  <a:pt x="120" y="172"/>
                  <a:pt x="118" y="173"/>
                </a:cubicBezTo>
                <a:cubicBezTo>
                  <a:pt x="116" y="174"/>
                  <a:pt x="114" y="173"/>
                  <a:pt x="113" y="171"/>
                </a:cubicBezTo>
                <a:cubicBezTo>
                  <a:pt x="110" y="165"/>
                  <a:pt x="110" y="165"/>
                  <a:pt x="110" y="165"/>
                </a:cubicBezTo>
                <a:cubicBezTo>
                  <a:pt x="108" y="162"/>
                  <a:pt x="108" y="162"/>
                  <a:pt x="108" y="162"/>
                </a:cubicBezTo>
                <a:cubicBezTo>
                  <a:pt x="106" y="162"/>
                  <a:pt x="104" y="160"/>
                  <a:pt x="103" y="158"/>
                </a:cubicBezTo>
                <a:cubicBezTo>
                  <a:pt x="87" y="124"/>
                  <a:pt x="87" y="124"/>
                  <a:pt x="87" y="124"/>
                </a:cubicBezTo>
                <a:cubicBezTo>
                  <a:pt x="67" y="124"/>
                  <a:pt x="67" y="124"/>
                  <a:pt x="67" y="124"/>
                </a:cubicBezTo>
                <a:cubicBezTo>
                  <a:pt x="67" y="129"/>
                  <a:pt x="67" y="129"/>
                  <a:pt x="67" y="129"/>
                </a:cubicBezTo>
                <a:cubicBezTo>
                  <a:pt x="67" y="132"/>
                  <a:pt x="64" y="136"/>
                  <a:pt x="60" y="136"/>
                </a:cubicBezTo>
                <a:cubicBezTo>
                  <a:pt x="57" y="136"/>
                  <a:pt x="54" y="132"/>
                  <a:pt x="54" y="129"/>
                </a:cubicBezTo>
                <a:cubicBezTo>
                  <a:pt x="54" y="124"/>
                  <a:pt x="54" y="124"/>
                  <a:pt x="54" y="124"/>
                </a:cubicBezTo>
                <a:cubicBezTo>
                  <a:pt x="34" y="124"/>
                  <a:pt x="34" y="124"/>
                  <a:pt x="34" y="124"/>
                </a:cubicBezTo>
                <a:cubicBezTo>
                  <a:pt x="17" y="158"/>
                  <a:pt x="17" y="158"/>
                  <a:pt x="17" y="158"/>
                </a:cubicBezTo>
                <a:cubicBezTo>
                  <a:pt x="16" y="160"/>
                  <a:pt x="15" y="162"/>
                  <a:pt x="13" y="162"/>
                </a:cubicBezTo>
                <a:cubicBezTo>
                  <a:pt x="11" y="165"/>
                  <a:pt x="11" y="165"/>
                  <a:pt x="11" y="165"/>
                </a:cubicBezTo>
                <a:cubicBezTo>
                  <a:pt x="8" y="171"/>
                  <a:pt x="8" y="171"/>
                  <a:pt x="8" y="171"/>
                </a:cubicBezTo>
                <a:cubicBezTo>
                  <a:pt x="7" y="173"/>
                  <a:pt x="5" y="174"/>
                  <a:pt x="3" y="173"/>
                </a:cubicBezTo>
                <a:cubicBezTo>
                  <a:pt x="1" y="172"/>
                  <a:pt x="0" y="170"/>
                  <a:pt x="1" y="168"/>
                </a:cubicBezTo>
                <a:cubicBezTo>
                  <a:pt x="4" y="162"/>
                  <a:pt x="4" y="162"/>
                  <a:pt x="4" y="162"/>
                </a:cubicBezTo>
                <a:cubicBezTo>
                  <a:pt x="5" y="159"/>
                  <a:pt x="5" y="159"/>
                  <a:pt x="5" y="159"/>
                </a:cubicBezTo>
                <a:cubicBezTo>
                  <a:pt x="4" y="157"/>
                  <a:pt x="4" y="155"/>
                  <a:pt x="5" y="153"/>
                </a:cubicBezTo>
                <a:cubicBezTo>
                  <a:pt x="19" y="124"/>
                  <a:pt x="19" y="124"/>
                  <a:pt x="19" y="124"/>
                </a:cubicBezTo>
                <a:cubicBezTo>
                  <a:pt x="8" y="124"/>
                  <a:pt x="8" y="124"/>
                  <a:pt x="8" y="124"/>
                </a:cubicBezTo>
                <a:close/>
                <a:moveTo>
                  <a:pt x="54" y="115"/>
                </a:moveTo>
                <a:cubicBezTo>
                  <a:pt x="54" y="115"/>
                  <a:pt x="54" y="115"/>
                  <a:pt x="54" y="115"/>
                </a:cubicBezTo>
                <a:cubicBezTo>
                  <a:pt x="54" y="110"/>
                  <a:pt x="54" y="110"/>
                  <a:pt x="54" y="110"/>
                </a:cubicBezTo>
                <a:cubicBezTo>
                  <a:pt x="54" y="107"/>
                  <a:pt x="57" y="103"/>
                  <a:pt x="60" y="103"/>
                </a:cubicBezTo>
                <a:cubicBezTo>
                  <a:pt x="64" y="103"/>
                  <a:pt x="67" y="107"/>
                  <a:pt x="67" y="110"/>
                </a:cubicBezTo>
                <a:cubicBezTo>
                  <a:pt x="67" y="115"/>
                  <a:pt x="67" y="115"/>
                  <a:pt x="67" y="115"/>
                </a:cubicBezTo>
                <a:cubicBezTo>
                  <a:pt x="83" y="115"/>
                  <a:pt x="83" y="115"/>
                  <a:pt x="83" y="115"/>
                </a:cubicBezTo>
                <a:cubicBezTo>
                  <a:pt x="67" y="82"/>
                  <a:pt x="67" y="82"/>
                  <a:pt x="67" y="82"/>
                </a:cubicBezTo>
                <a:cubicBezTo>
                  <a:pt x="63" y="83"/>
                  <a:pt x="58" y="83"/>
                  <a:pt x="54" y="82"/>
                </a:cubicBezTo>
                <a:cubicBezTo>
                  <a:pt x="38" y="115"/>
                  <a:pt x="38" y="115"/>
                  <a:pt x="38" y="115"/>
                </a:cubicBezTo>
                <a:cubicBezTo>
                  <a:pt x="54" y="115"/>
                  <a:pt x="54" y="115"/>
                  <a:pt x="54" y="115"/>
                </a:cubicBezTo>
                <a:close/>
                <a:moveTo>
                  <a:pt x="73" y="39"/>
                </a:moveTo>
                <a:cubicBezTo>
                  <a:pt x="73" y="39"/>
                  <a:pt x="73" y="39"/>
                  <a:pt x="73" y="39"/>
                </a:cubicBezTo>
                <a:cubicBezTo>
                  <a:pt x="66" y="32"/>
                  <a:pt x="55" y="32"/>
                  <a:pt x="48" y="39"/>
                </a:cubicBezTo>
                <a:cubicBezTo>
                  <a:pt x="48" y="39"/>
                  <a:pt x="48" y="39"/>
                  <a:pt x="48" y="39"/>
                </a:cubicBezTo>
                <a:cubicBezTo>
                  <a:pt x="45" y="42"/>
                  <a:pt x="43" y="47"/>
                  <a:pt x="43" y="51"/>
                </a:cubicBezTo>
                <a:cubicBezTo>
                  <a:pt x="43" y="56"/>
                  <a:pt x="45" y="61"/>
                  <a:pt x="48" y="64"/>
                </a:cubicBezTo>
                <a:cubicBezTo>
                  <a:pt x="53" y="69"/>
                  <a:pt x="61" y="71"/>
                  <a:pt x="67" y="68"/>
                </a:cubicBezTo>
                <a:cubicBezTo>
                  <a:pt x="68" y="68"/>
                  <a:pt x="68" y="68"/>
                  <a:pt x="68" y="68"/>
                </a:cubicBezTo>
                <a:cubicBezTo>
                  <a:pt x="69" y="67"/>
                  <a:pt x="71" y="66"/>
                  <a:pt x="73" y="64"/>
                </a:cubicBezTo>
                <a:cubicBezTo>
                  <a:pt x="73" y="64"/>
                  <a:pt x="73" y="64"/>
                  <a:pt x="73" y="64"/>
                </a:cubicBezTo>
                <a:cubicBezTo>
                  <a:pt x="76" y="61"/>
                  <a:pt x="78" y="56"/>
                  <a:pt x="78" y="51"/>
                </a:cubicBezTo>
                <a:cubicBezTo>
                  <a:pt x="78" y="47"/>
                  <a:pt x="76" y="42"/>
                  <a:pt x="73" y="39"/>
                </a:cubicBezTo>
                <a:cubicBezTo>
                  <a:pt x="73" y="39"/>
                  <a:pt x="73" y="39"/>
                  <a:pt x="73" y="39"/>
                </a:cubicBezTo>
                <a:close/>
              </a:path>
            </a:pathLst>
          </a:custGeom>
          <a:solidFill>
            <a:schemeClr val="bg1">
              <a:lumMod val="50000"/>
            </a:schemeClr>
          </a:solidFill>
          <a:ln>
            <a:noFill/>
          </a:ln>
        </p:spPr>
        <p:txBody>
          <a:bodyPr vert="horz" wrap="square" lIns="121920" tIns="60960" rIns="121920" bIns="60960" numCol="1" anchor="t" anchorCtr="0" compatLnSpc="1"/>
          <a:lstStyle/>
          <a:p>
            <a:pPr defTabSz="1219170"/>
            <a:endParaRPr lang="zh-CN" altLang="en-US" sz="2400">
              <a:solidFill>
                <a:srgbClr val="333333"/>
              </a:solidFill>
              <a:latin typeface="Calibri"/>
              <a:ea typeface="宋体" panose="02010600030101010101" pitchFamily="2" charset="-122"/>
            </a:endParaRPr>
          </a:p>
        </p:txBody>
      </p:sp>
      <p:sp>
        <p:nvSpPr>
          <p:cNvPr id="73" name="PA_任意多边形 13"/>
          <p:cNvSpPr>
            <a:spLocks noEditPoints="1"/>
          </p:cNvSpPr>
          <p:nvPr>
            <p:custDataLst>
              <p:tags r:id="rId8"/>
            </p:custDataLst>
          </p:nvPr>
        </p:nvSpPr>
        <p:spPr bwMode="auto">
          <a:xfrm>
            <a:off x="1466964" y="2745660"/>
            <a:ext cx="465373" cy="386477"/>
          </a:xfrm>
          <a:custGeom>
            <a:avLst/>
            <a:gdLst>
              <a:gd name="T0" fmla="*/ 111 w 197"/>
              <a:gd name="T1" fmla="*/ 11 h 164"/>
              <a:gd name="T2" fmla="*/ 0 w 197"/>
              <a:gd name="T3" fmla="*/ 15 h 164"/>
              <a:gd name="T4" fmla="*/ 105 w 197"/>
              <a:gd name="T5" fmla="*/ 164 h 164"/>
              <a:gd name="T6" fmla="*/ 136 w 197"/>
              <a:gd name="T7" fmla="*/ 159 h 164"/>
              <a:gd name="T8" fmla="*/ 196 w 197"/>
              <a:gd name="T9" fmla="*/ 142 h 164"/>
              <a:gd name="T10" fmla="*/ 52 w 197"/>
              <a:gd name="T11" fmla="*/ 150 h 164"/>
              <a:gd name="T12" fmla="*/ 52 w 197"/>
              <a:gd name="T13" fmla="*/ 22 h 164"/>
              <a:gd name="T14" fmla="*/ 99 w 197"/>
              <a:gd name="T15" fmla="*/ 150 h 164"/>
              <a:gd name="T16" fmla="*/ 99 w 197"/>
              <a:gd name="T17" fmla="*/ 22 h 164"/>
              <a:gd name="T18" fmla="*/ 147 w 197"/>
              <a:gd name="T19" fmla="*/ 149 h 164"/>
              <a:gd name="T20" fmla="*/ 181 w 197"/>
              <a:gd name="T21" fmla="*/ 139 h 164"/>
              <a:gd name="T22" fmla="*/ 23 w 197"/>
              <a:gd name="T23" fmla="*/ 133 h 164"/>
              <a:gd name="T24" fmla="*/ 42 w 197"/>
              <a:gd name="T25" fmla="*/ 134 h 164"/>
              <a:gd name="T26" fmla="*/ 43 w 197"/>
              <a:gd name="T27" fmla="*/ 114 h 164"/>
              <a:gd name="T28" fmla="*/ 23 w 197"/>
              <a:gd name="T29" fmla="*/ 114 h 164"/>
              <a:gd name="T30" fmla="*/ 29 w 197"/>
              <a:gd name="T31" fmla="*/ 120 h 164"/>
              <a:gd name="T32" fmla="*/ 37 w 197"/>
              <a:gd name="T33" fmla="*/ 120 h 164"/>
              <a:gd name="T34" fmla="*/ 37 w 197"/>
              <a:gd name="T35" fmla="*/ 128 h 164"/>
              <a:gd name="T36" fmla="*/ 29 w 197"/>
              <a:gd name="T37" fmla="*/ 127 h 164"/>
              <a:gd name="T38" fmla="*/ 32 w 197"/>
              <a:gd name="T39" fmla="*/ 91 h 164"/>
              <a:gd name="T40" fmla="*/ 36 w 197"/>
              <a:gd name="T41" fmla="*/ 38 h 164"/>
              <a:gd name="T42" fmla="*/ 28 w 197"/>
              <a:gd name="T43" fmla="*/ 87 h 164"/>
              <a:gd name="T44" fmla="*/ 134 w 197"/>
              <a:gd name="T45" fmla="*/ 31 h 164"/>
              <a:gd name="T46" fmla="*/ 149 w 197"/>
              <a:gd name="T47" fmla="*/ 86 h 164"/>
              <a:gd name="T48" fmla="*/ 134 w 197"/>
              <a:gd name="T49" fmla="*/ 31 h 164"/>
              <a:gd name="T50" fmla="*/ 69 w 197"/>
              <a:gd name="T51" fmla="*/ 133 h 164"/>
              <a:gd name="T52" fmla="*/ 88 w 197"/>
              <a:gd name="T53" fmla="*/ 133 h 164"/>
              <a:gd name="T54" fmla="*/ 79 w 197"/>
              <a:gd name="T55" fmla="*/ 110 h 164"/>
              <a:gd name="T56" fmla="*/ 65 w 197"/>
              <a:gd name="T57" fmla="*/ 124 h 164"/>
              <a:gd name="T58" fmla="*/ 75 w 197"/>
              <a:gd name="T59" fmla="*/ 120 h 164"/>
              <a:gd name="T60" fmla="*/ 82 w 197"/>
              <a:gd name="T61" fmla="*/ 120 h 164"/>
              <a:gd name="T62" fmla="*/ 82 w 197"/>
              <a:gd name="T63" fmla="*/ 128 h 164"/>
              <a:gd name="T64" fmla="*/ 74 w 197"/>
              <a:gd name="T65" fmla="*/ 127 h 164"/>
              <a:gd name="T66" fmla="*/ 81 w 197"/>
              <a:gd name="T67" fmla="*/ 91 h 164"/>
              <a:gd name="T68" fmla="*/ 85 w 197"/>
              <a:gd name="T69" fmla="*/ 38 h 164"/>
              <a:gd name="T70" fmla="*/ 77 w 197"/>
              <a:gd name="T71" fmla="*/ 87 h 164"/>
              <a:gd name="T72" fmla="*/ 148 w 197"/>
              <a:gd name="T73" fmla="*/ 109 h 164"/>
              <a:gd name="T74" fmla="*/ 148 w 197"/>
              <a:gd name="T75" fmla="*/ 128 h 164"/>
              <a:gd name="T76" fmla="*/ 167 w 197"/>
              <a:gd name="T77" fmla="*/ 128 h 164"/>
              <a:gd name="T78" fmla="*/ 168 w 197"/>
              <a:gd name="T79" fmla="*/ 109 h 164"/>
              <a:gd name="T80" fmla="*/ 158 w 197"/>
              <a:gd name="T81" fmla="*/ 105 h 164"/>
              <a:gd name="T82" fmla="*/ 154 w 197"/>
              <a:gd name="T83" fmla="*/ 114 h 164"/>
              <a:gd name="T84" fmla="*/ 163 w 197"/>
              <a:gd name="T85" fmla="*/ 118 h 164"/>
              <a:gd name="T86" fmla="*/ 154 w 197"/>
              <a:gd name="T87" fmla="*/ 122 h 164"/>
              <a:gd name="T88" fmla="*/ 154 w 197"/>
              <a:gd name="T89" fmla="*/ 114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97" h="164">
                <a:moveTo>
                  <a:pt x="159" y="6"/>
                </a:moveTo>
                <a:cubicBezTo>
                  <a:pt x="158" y="2"/>
                  <a:pt x="155" y="0"/>
                  <a:pt x="151" y="1"/>
                </a:cubicBezTo>
                <a:cubicBezTo>
                  <a:pt x="111" y="11"/>
                  <a:pt x="111" y="11"/>
                  <a:pt x="111" y="11"/>
                </a:cubicBezTo>
                <a:cubicBezTo>
                  <a:pt x="110" y="10"/>
                  <a:pt x="108" y="8"/>
                  <a:pt x="105" y="8"/>
                </a:cubicBezTo>
                <a:cubicBezTo>
                  <a:pt x="7" y="8"/>
                  <a:pt x="7" y="8"/>
                  <a:pt x="7" y="8"/>
                </a:cubicBezTo>
                <a:cubicBezTo>
                  <a:pt x="3" y="8"/>
                  <a:pt x="0" y="11"/>
                  <a:pt x="0" y="15"/>
                </a:cubicBezTo>
                <a:cubicBezTo>
                  <a:pt x="0" y="157"/>
                  <a:pt x="0" y="157"/>
                  <a:pt x="0" y="157"/>
                </a:cubicBezTo>
                <a:cubicBezTo>
                  <a:pt x="0" y="161"/>
                  <a:pt x="3" y="164"/>
                  <a:pt x="7" y="164"/>
                </a:cubicBezTo>
                <a:cubicBezTo>
                  <a:pt x="105" y="164"/>
                  <a:pt x="105" y="164"/>
                  <a:pt x="105" y="164"/>
                </a:cubicBezTo>
                <a:cubicBezTo>
                  <a:pt x="109" y="164"/>
                  <a:pt x="112" y="161"/>
                  <a:pt x="112" y="157"/>
                </a:cubicBezTo>
                <a:cubicBezTo>
                  <a:pt x="112" y="71"/>
                  <a:pt x="112" y="71"/>
                  <a:pt x="112" y="71"/>
                </a:cubicBezTo>
                <a:cubicBezTo>
                  <a:pt x="136" y="159"/>
                  <a:pt x="136" y="159"/>
                  <a:pt x="136" y="159"/>
                </a:cubicBezTo>
                <a:cubicBezTo>
                  <a:pt x="136" y="162"/>
                  <a:pt x="140" y="164"/>
                  <a:pt x="144" y="163"/>
                </a:cubicBezTo>
                <a:cubicBezTo>
                  <a:pt x="191" y="151"/>
                  <a:pt x="191" y="151"/>
                  <a:pt x="191" y="151"/>
                </a:cubicBezTo>
                <a:cubicBezTo>
                  <a:pt x="195" y="150"/>
                  <a:pt x="197" y="146"/>
                  <a:pt x="196" y="142"/>
                </a:cubicBezTo>
                <a:cubicBezTo>
                  <a:pt x="159" y="6"/>
                  <a:pt x="159" y="6"/>
                  <a:pt x="159" y="6"/>
                </a:cubicBezTo>
                <a:close/>
                <a:moveTo>
                  <a:pt x="52" y="150"/>
                </a:moveTo>
                <a:cubicBezTo>
                  <a:pt x="52" y="150"/>
                  <a:pt x="52" y="150"/>
                  <a:pt x="52" y="150"/>
                </a:cubicBezTo>
                <a:cubicBezTo>
                  <a:pt x="14" y="150"/>
                  <a:pt x="14" y="150"/>
                  <a:pt x="14" y="150"/>
                </a:cubicBezTo>
                <a:cubicBezTo>
                  <a:pt x="14" y="22"/>
                  <a:pt x="14" y="22"/>
                  <a:pt x="14" y="22"/>
                </a:cubicBezTo>
                <a:cubicBezTo>
                  <a:pt x="52" y="22"/>
                  <a:pt x="52" y="22"/>
                  <a:pt x="52" y="22"/>
                </a:cubicBezTo>
                <a:cubicBezTo>
                  <a:pt x="52" y="150"/>
                  <a:pt x="52" y="150"/>
                  <a:pt x="52" y="150"/>
                </a:cubicBezTo>
                <a:close/>
                <a:moveTo>
                  <a:pt x="99" y="150"/>
                </a:moveTo>
                <a:cubicBezTo>
                  <a:pt x="99" y="150"/>
                  <a:pt x="99" y="150"/>
                  <a:pt x="99" y="150"/>
                </a:cubicBezTo>
                <a:cubicBezTo>
                  <a:pt x="60" y="150"/>
                  <a:pt x="60" y="150"/>
                  <a:pt x="60" y="150"/>
                </a:cubicBezTo>
                <a:cubicBezTo>
                  <a:pt x="60" y="22"/>
                  <a:pt x="60" y="22"/>
                  <a:pt x="60" y="22"/>
                </a:cubicBezTo>
                <a:cubicBezTo>
                  <a:pt x="99" y="22"/>
                  <a:pt x="99" y="22"/>
                  <a:pt x="99" y="22"/>
                </a:cubicBezTo>
                <a:cubicBezTo>
                  <a:pt x="99" y="150"/>
                  <a:pt x="99" y="150"/>
                  <a:pt x="99" y="150"/>
                </a:cubicBezTo>
                <a:close/>
                <a:moveTo>
                  <a:pt x="147" y="149"/>
                </a:moveTo>
                <a:cubicBezTo>
                  <a:pt x="147" y="149"/>
                  <a:pt x="147" y="149"/>
                  <a:pt x="147" y="149"/>
                </a:cubicBezTo>
                <a:cubicBezTo>
                  <a:pt x="114" y="25"/>
                  <a:pt x="114" y="25"/>
                  <a:pt x="114" y="25"/>
                </a:cubicBezTo>
                <a:cubicBezTo>
                  <a:pt x="148" y="16"/>
                  <a:pt x="148" y="16"/>
                  <a:pt x="148" y="16"/>
                </a:cubicBezTo>
                <a:cubicBezTo>
                  <a:pt x="181" y="139"/>
                  <a:pt x="181" y="139"/>
                  <a:pt x="181" y="139"/>
                </a:cubicBezTo>
                <a:cubicBezTo>
                  <a:pt x="147" y="149"/>
                  <a:pt x="147" y="149"/>
                  <a:pt x="147" y="149"/>
                </a:cubicBezTo>
                <a:close/>
                <a:moveTo>
                  <a:pt x="23" y="133"/>
                </a:moveTo>
                <a:cubicBezTo>
                  <a:pt x="23" y="133"/>
                  <a:pt x="23" y="133"/>
                  <a:pt x="23" y="133"/>
                </a:cubicBezTo>
                <a:cubicBezTo>
                  <a:pt x="23" y="133"/>
                  <a:pt x="23" y="133"/>
                  <a:pt x="23" y="133"/>
                </a:cubicBezTo>
                <a:cubicBezTo>
                  <a:pt x="26" y="136"/>
                  <a:pt x="29" y="137"/>
                  <a:pt x="33" y="137"/>
                </a:cubicBezTo>
                <a:cubicBezTo>
                  <a:pt x="37" y="137"/>
                  <a:pt x="40" y="136"/>
                  <a:pt x="42" y="134"/>
                </a:cubicBezTo>
                <a:cubicBezTo>
                  <a:pt x="43" y="133"/>
                  <a:pt x="43" y="133"/>
                  <a:pt x="43" y="133"/>
                </a:cubicBezTo>
                <a:cubicBezTo>
                  <a:pt x="45" y="131"/>
                  <a:pt x="47" y="127"/>
                  <a:pt x="47" y="124"/>
                </a:cubicBezTo>
                <a:cubicBezTo>
                  <a:pt x="47" y="120"/>
                  <a:pt x="45" y="116"/>
                  <a:pt x="43" y="114"/>
                </a:cubicBezTo>
                <a:cubicBezTo>
                  <a:pt x="42" y="114"/>
                  <a:pt x="42" y="114"/>
                  <a:pt x="42" y="114"/>
                </a:cubicBezTo>
                <a:cubicBezTo>
                  <a:pt x="40" y="112"/>
                  <a:pt x="37" y="110"/>
                  <a:pt x="33" y="110"/>
                </a:cubicBezTo>
                <a:cubicBezTo>
                  <a:pt x="29" y="110"/>
                  <a:pt x="26" y="112"/>
                  <a:pt x="23" y="114"/>
                </a:cubicBezTo>
                <a:cubicBezTo>
                  <a:pt x="21" y="116"/>
                  <a:pt x="19" y="120"/>
                  <a:pt x="19" y="124"/>
                </a:cubicBezTo>
                <a:cubicBezTo>
                  <a:pt x="19" y="127"/>
                  <a:pt x="21" y="131"/>
                  <a:pt x="23" y="133"/>
                </a:cubicBezTo>
                <a:close/>
                <a:moveTo>
                  <a:pt x="29" y="120"/>
                </a:moveTo>
                <a:cubicBezTo>
                  <a:pt x="29" y="120"/>
                  <a:pt x="29" y="120"/>
                  <a:pt x="29" y="120"/>
                </a:cubicBezTo>
                <a:cubicBezTo>
                  <a:pt x="30" y="119"/>
                  <a:pt x="31" y="118"/>
                  <a:pt x="33" y="118"/>
                </a:cubicBezTo>
                <a:cubicBezTo>
                  <a:pt x="34" y="118"/>
                  <a:pt x="36" y="119"/>
                  <a:pt x="37" y="120"/>
                </a:cubicBezTo>
                <a:cubicBezTo>
                  <a:pt x="37" y="120"/>
                  <a:pt x="37" y="120"/>
                  <a:pt x="37" y="120"/>
                </a:cubicBezTo>
                <a:cubicBezTo>
                  <a:pt x="38" y="121"/>
                  <a:pt x="38" y="122"/>
                  <a:pt x="38" y="124"/>
                </a:cubicBezTo>
                <a:cubicBezTo>
                  <a:pt x="38" y="125"/>
                  <a:pt x="38" y="127"/>
                  <a:pt x="37" y="128"/>
                </a:cubicBezTo>
                <a:cubicBezTo>
                  <a:pt x="36" y="129"/>
                  <a:pt x="34" y="129"/>
                  <a:pt x="33" y="129"/>
                </a:cubicBezTo>
                <a:cubicBezTo>
                  <a:pt x="31" y="129"/>
                  <a:pt x="30" y="129"/>
                  <a:pt x="29" y="128"/>
                </a:cubicBezTo>
                <a:cubicBezTo>
                  <a:pt x="29" y="127"/>
                  <a:pt x="29" y="127"/>
                  <a:pt x="29" y="127"/>
                </a:cubicBezTo>
                <a:cubicBezTo>
                  <a:pt x="28" y="126"/>
                  <a:pt x="27" y="125"/>
                  <a:pt x="27" y="124"/>
                </a:cubicBezTo>
                <a:cubicBezTo>
                  <a:pt x="27" y="122"/>
                  <a:pt x="28" y="121"/>
                  <a:pt x="29" y="120"/>
                </a:cubicBezTo>
                <a:close/>
                <a:moveTo>
                  <a:pt x="32" y="91"/>
                </a:moveTo>
                <a:cubicBezTo>
                  <a:pt x="32" y="91"/>
                  <a:pt x="32" y="91"/>
                  <a:pt x="32" y="91"/>
                </a:cubicBezTo>
                <a:cubicBezTo>
                  <a:pt x="34" y="91"/>
                  <a:pt x="36" y="89"/>
                  <a:pt x="36" y="87"/>
                </a:cubicBezTo>
                <a:cubicBezTo>
                  <a:pt x="36" y="38"/>
                  <a:pt x="36" y="38"/>
                  <a:pt x="36" y="38"/>
                </a:cubicBezTo>
                <a:cubicBezTo>
                  <a:pt x="36" y="35"/>
                  <a:pt x="34" y="34"/>
                  <a:pt x="32" y="34"/>
                </a:cubicBezTo>
                <a:cubicBezTo>
                  <a:pt x="29" y="34"/>
                  <a:pt x="28" y="35"/>
                  <a:pt x="28" y="38"/>
                </a:cubicBezTo>
                <a:cubicBezTo>
                  <a:pt x="28" y="87"/>
                  <a:pt x="28" y="87"/>
                  <a:pt x="28" y="87"/>
                </a:cubicBezTo>
                <a:cubicBezTo>
                  <a:pt x="28" y="89"/>
                  <a:pt x="29" y="91"/>
                  <a:pt x="32" y="91"/>
                </a:cubicBezTo>
                <a:close/>
                <a:moveTo>
                  <a:pt x="134" y="31"/>
                </a:moveTo>
                <a:cubicBezTo>
                  <a:pt x="134" y="31"/>
                  <a:pt x="134" y="31"/>
                  <a:pt x="134" y="31"/>
                </a:cubicBezTo>
                <a:cubicBezTo>
                  <a:pt x="132" y="32"/>
                  <a:pt x="131" y="34"/>
                  <a:pt x="131" y="36"/>
                </a:cubicBezTo>
                <a:cubicBezTo>
                  <a:pt x="144" y="84"/>
                  <a:pt x="144" y="84"/>
                  <a:pt x="144" y="84"/>
                </a:cubicBezTo>
                <a:cubicBezTo>
                  <a:pt x="144" y="86"/>
                  <a:pt x="146" y="87"/>
                  <a:pt x="149" y="86"/>
                </a:cubicBezTo>
                <a:cubicBezTo>
                  <a:pt x="151" y="86"/>
                  <a:pt x="152" y="84"/>
                  <a:pt x="152" y="82"/>
                </a:cubicBezTo>
                <a:cubicBezTo>
                  <a:pt x="139" y="34"/>
                  <a:pt x="139" y="34"/>
                  <a:pt x="139" y="34"/>
                </a:cubicBezTo>
                <a:cubicBezTo>
                  <a:pt x="138" y="32"/>
                  <a:pt x="136" y="31"/>
                  <a:pt x="134" y="31"/>
                </a:cubicBezTo>
                <a:close/>
                <a:moveTo>
                  <a:pt x="69" y="133"/>
                </a:moveTo>
                <a:cubicBezTo>
                  <a:pt x="69" y="133"/>
                  <a:pt x="69" y="133"/>
                  <a:pt x="69" y="133"/>
                </a:cubicBezTo>
                <a:cubicBezTo>
                  <a:pt x="69" y="133"/>
                  <a:pt x="69" y="133"/>
                  <a:pt x="69" y="133"/>
                </a:cubicBezTo>
                <a:cubicBezTo>
                  <a:pt x="71" y="136"/>
                  <a:pt x="75" y="137"/>
                  <a:pt x="79" y="137"/>
                </a:cubicBezTo>
                <a:cubicBezTo>
                  <a:pt x="82" y="137"/>
                  <a:pt x="86" y="136"/>
                  <a:pt x="88" y="134"/>
                </a:cubicBezTo>
                <a:cubicBezTo>
                  <a:pt x="88" y="133"/>
                  <a:pt x="88" y="133"/>
                  <a:pt x="88" y="133"/>
                </a:cubicBezTo>
                <a:cubicBezTo>
                  <a:pt x="91" y="131"/>
                  <a:pt x="92" y="127"/>
                  <a:pt x="92" y="124"/>
                </a:cubicBezTo>
                <a:cubicBezTo>
                  <a:pt x="92" y="120"/>
                  <a:pt x="91" y="116"/>
                  <a:pt x="88" y="114"/>
                </a:cubicBezTo>
                <a:cubicBezTo>
                  <a:pt x="86" y="112"/>
                  <a:pt x="82" y="110"/>
                  <a:pt x="79" y="110"/>
                </a:cubicBezTo>
                <a:cubicBezTo>
                  <a:pt x="75" y="110"/>
                  <a:pt x="71" y="112"/>
                  <a:pt x="69" y="114"/>
                </a:cubicBezTo>
                <a:cubicBezTo>
                  <a:pt x="69" y="114"/>
                  <a:pt x="69" y="114"/>
                  <a:pt x="69" y="114"/>
                </a:cubicBezTo>
                <a:cubicBezTo>
                  <a:pt x="66" y="116"/>
                  <a:pt x="65" y="120"/>
                  <a:pt x="65" y="124"/>
                </a:cubicBezTo>
                <a:cubicBezTo>
                  <a:pt x="65" y="127"/>
                  <a:pt x="66" y="131"/>
                  <a:pt x="69" y="133"/>
                </a:cubicBezTo>
                <a:close/>
                <a:moveTo>
                  <a:pt x="75" y="120"/>
                </a:moveTo>
                <a:cubicBezTo>
                  <a:pt x="75" y="120"/>
                  <a:pt x="75" y="120"/>
                  <a:pt x="75" y="120"/>
                </a:cubicBezTo>
                <a:cubicBezTo>
                  <a:pt x="76" y="119"/>
                  <a:pt x="77" y="118"/>
                  <a:pt x="79" y="118"/>
                </a:cubicBezTo>
                <a:cubicBezTo>
                  <a:pt x="80" y="118"/>
                  <a:pt x="81" y="119"/>
                  <a:pt x="82" y="120"/>
                </a:cubicBezTo>
                <a:cubicBezTo>
                  <a:pt x="82" y="120"/>
                  <a:pt x="82" y="120"/>
                  <a:pt x="82" y="120"/>
                </a:cubicBezTo>
                <a:cubicBezTo>
                  <a:pt x="84" y="121"/>
                  <a:pt x="84" y="122"/>
                  <a:pt x="84" y="124"/>
                </a:cubicBezTo>
                <a:cubicBezTo>
                  <a:pt x="84" y="125"/>
                  <a:pt x="84" y="127"/>
                  <a:pt x="83" y="128"/>
                </a:cubicBezTo>
                <a:cubicBezTo>
                  <a:pt x="82" y="128"/>
                  <a:pt x="82" y="128"/>
                  <a:pt x="82" y="128"/>
                </a:cubicBezTo>
                <a:cubicBezTo>
                  <a:pt x="81" y="129"/>
                  <a:pt x="80" y="129"/>
                  <a:pt x="79" y="129"/>
                </a:cubicBezTo>
                <a:cubicBezTo>
                  <a:pt x="77" y="129"/>
                  <a:pt x="76" y="129"/>
                  <a:pt x="75" y="128"/>
                </a:cubicBezTo>
                <a:cubicBezTo>
                  <a:pt x="74" y="127"/>
                  <a:pt x="74" y="127"/>
                  <a:pt x="74" y="127"/>
                </a:cubicBezTo>
                <a:cubicBezTo>
                  <a:pt x="74" y="126"/>
                  <a:pt x="73" y="125"/>
                  <a:pt x="73" y="124"/>
                </a:cubicBezTo>
                <a:cubicBezTo>
                  <a:pt x="73" y="122"/>
                  <a:pt x="74" y="121"/>
                  <a:pt x="75" y="120"/>
                </a:cubicBezTo>
                <a:close/>
                <a:moveTo>
                  <a:pt x="81" y="91"/>
                </a:moveTo>
                <a:cubicBezTo>
                  <a:pt x="81" y="91"/>
                  <a:pt x="81" y="91"/>
                  <a:pt x="81" y="91"/>
                </a:cubicBezTo>
                <a:cubicBezTo>
                  <a:pt x="83" y="91"/>
                  <a:pt x="85" y="89"/>
                  <a:pt x="85" y="87"/>
                </a:cubicBezTo>
                <a:cubicBezTo>
                  <a:pt x="85" y="38"/>
                  <a:pt x="85" y="38"/>
                  <a:pt x="85" y="38"/>
                </a:cubicBezTo>
                <a:cubicBezTo>
                  <a:pt x="85" y="35"/>
                  <a:pt x="83" y="34"/>
                  <a:pt x="81" y="34"/>
                </a:cubicBezTo>
                <a:cubicBezTo>
                  <a:pt x="79" y="34"/>
                  <a:pt x="77" y="35"/>
                  <a:pt x="77" y="38"/>
                </a:cubicBezTo>
                <a:cubicBezTo>
                  <a:pt x="77" y="87"/>
                  <a:pt x="77" y="87"/>
                  <a:pt x="77" y="87"/>
                </a:cubicBezTo>
                <a:cubicBezTo>
                  <a:pt x="77" y="89"/>
                  <a:pt x="79" y="91"/>
                  <a:pt x="81" y="91"/>
                </a:cubicBezTo>
                <a:close/>
                <a:moveTo>
                  <a:pt x="148" y="109"/>
                </a:moveTo>
                <a:cubicBezTo>
                  <a:pt x="148" y="109"/>
                  <a:pt x="148" y="109"/>
                  <a:pt x="148" y="109"/>
                </a:cubicBezTo>
                <a:cubicBezTo>
                  <a:pt x="146" y="111"/>
                  <a:pt x="144" y="114"/>
                  <a:pt x="144" y="118"/>
                </a:cubicBezTo>
                <a:cubicBezTo>
                  <a:pt x="144" y="122"/>
                  <a:pt x="146" y="125"/>
                  <a:pt x="148" y="128"/>
                </a:cubicBezTo>
                <a:cubicBezTo>
                  <a:pt x="148" y="128"/>
                  <a:pt x="148" y="128"/>
                  <a:pt x="148" y="128"/>
                </a:cubicBezTo>
                <a:cubicBezTo>
                  <a:pt x="151" y="130"/>
                  <a:pt x="154" y="132"/>
                  <a:pt x="158" y="132"/>
                </a:cubicBezTo>
                <a:cubicBezTo>
                  <a:pt x="161" y="132"/>
                  <a:pt x="165" y="131"/>
                  <a:pt x="167" y="128"/>
                </a:cubicBezTo>
                <a:cubicBezTo>
                  <a:pt x="167" y="128"/>
                  <a:pt x="167" y="128"/>
                  <a:pt x="167" y="128"/>
                </a:cubicBezTo>
                <a:cubicBezTo>
                  <a:pt x="168" y="128"/>
                  <a:pt x="168" y="128"/>
                  <a:pt x="168" y="128"/>
                </a:cubicBezTo>
                <a:cubicBezTo>
                  <a:pt x="170" y="126"/>
                  <a:pt x="171" y="122"/>
                  <a:pt x="171" y="118"/>
                </a:cubicBezTo>
                <a:cubicBezTo>
                  <a:pt x="171" y="114"/>
                  <a:pt x="170" y="111"/>
                  <a:pt x="168" y="109"/>
                </a:cubicBezTo>
                <a:cubicBezTo>
                  <a:pt x="168" y="109"/>
                  <a:pt x="168" y="109"/>
                  <a:pt x="168" y="109"/>
                </a:cubicBezTo>
                <a:cubicBezTo>
                  <a:pt x="168" y="109"/>
                  <a:pt x="168" y="109"/>
                  <a:pt x="168" y="109"/>
                </a:cubicBezTo>
                <a:cubicBezTo>
                  <a:pt x="165" y="106"/>
                  <a:pt x="162" y="105"/>
                  <a:pt x="158" y="105"/>
                </a:cubicBezTo>
                <a:cubicBezTo>
                  <a:pt x="154" y="105"/>
                  <a:pt x="151" y="106"/>
                  <a:pt x="148" y="109"/>
                </a:cubicBezTo>
                <a:close/>
                <a:moveTo>
                  <a:pt x="154" y="114"/>
                </a:moveTo>
                <a:cubicBezTo>
                  <a:pt x="154" y="114"/>
                  <a:pt x="154" y="114"/>
                  <a:pt x="154" y="114"/>
                </a:cubicBezTo>
                <a:cubicBezTo>
                  <a:pt x="155" y="113"/>
                  <a:pt x="156" y="113"/>
                  <a:pt x="158" y="113"/>
                </a:cubicBezTo>
                <a:cubicBezTo>
                  <a:pt x="159" y="113"/>
                  <a:pt x="161" y="113"/>
                  <a:pt x="162" y="114"/>
                </a:cubicBezTo>
                <a:cubicBezTo>
                  <a:pt x="163" y="115"/>
                  <a:pt x="163" y="117"/>
                  <a:pt x="163" y="118"/>
                </a:cubicBezTo>
                <a:cubicBezTo>
                  <a:pt x="163" y="120"/>
                  <a:pt x="163" y="121"/>
                  <a:pt x="162" y="122"/>
                </a:cubicBezTo>
                <a:cubicBezTo>
                  <a:pt x="161" y="123"/>
                  <a:pt x="159" y="124"/>
                  <a:pt x="158" y="124"/>
                </a:cubicBezTo>
                <a:cubicBezTo>
                  <a:pt x="156" y="124"/>
                  <a:pt x="155" y="123"/>
                  <a:pt x="154" y="122"/>
                </a:cubicBezTo>
                <a:cubicBezTo>
                  <a:pt x="154" y="122"/>
                  <a:pt x="154" y="122"/>
                  <a:pt x="154" y="122"/>
                </a:cubicBezTo>
                <a:cubicBezTo>
                  <a:pt x="153" y="121"/>
                  <a:pt x="152" y="120"/>
                  <a:pt x="152" y="118"/>
                </a:cubicBezTo>
                <a:cubicBezTo>
                  <a:pt x="152" y="117"/>
                  <a:pt x="153" y="115"/>
                  <a:pt x="154" y="114"/>
                </a:cubicBezTo>
                <a:close/>
              </a:path>
            </a:pathLst>
          </a:custGeom>
          <a:solidFill>
            <a:schemeClr val="bg1">
              <a:lumMod val="50000"/>
            </a:schemeClr>
          </a:solidFill>
          <a:ln>
            <a:noFill/>
          </a:ln>
        </p:spPr>
        <p:txBody>
          <a:bodyPr vert="horz" wrap="square" lIns="121920" tIns="60960" rIns="121920" bIns="60960" numCol="1" anchor="t" anchorCtr="0" compatLnSpc="1"/>
          <a:lstStyle/>
          <a:p>
            <a:pPr defTabSz="1219170"/>
            <a:endParaRPr lang="zh-CN" altLang="en-US" sz="2400">
              <a:solidFill>
                <a:srgbClr val="333333"/>
              </a:solidFill>
              <a:latin typeface="Calibri"/>
              <a:ea typeface="宋体" panose="02010600030101010101" pitchFamily="2" charset="-122"/>
            </a:endParaRPr>
          </a:p>
        </p:txBody>
      </p:sp>
      <p:grpSp>
        <p:nvGrpSpPr>
          <p:cNvPr id="74" name="PA_组合 73"/>
          <p:cNvGrpSpPr/>
          <p:nvPr>
            <p:custDataLst>
              <p:tags r:id="rId9"/>
            </p:custDataLst>
          </p:nvPr>
        </p:nvGrpSpPr>
        <p:grpSpPr>
          <a:xfrm>
            <a:off x="2889552" y="3429000"/>
            <a:ext cx="2016723" cy="2527653"/>
            <a:chOff x="522514" y="3027330"/>
            <a:chExt cx="1512542" cy="1440160"/>
          </a:xfrm>
        </p:grpSpPr>
        <p:sp>
          <p:nvSpPr>
            <p:cNvPr id="75" name="矩形 74"/>
            <p:cNvSpPr/>
            <p:nvPr/>
          </p:nvSpPr>
          <p:spPr>
            <a:xfrm>
              <a:off x="522514" y="3027330"/>
              <a:ext cx="1512542" cy="1440160"/>
            </a:xfrm>
            <a:prstGeom prst="rect">
              <a:avLst/>
            </a:prstGeom>
            <a:solidFill>
              <a:schemeClr val="bg1">
                <a:lumMod val="85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2400">
                <a:solidFill>
                  <a:srgbClr val="FFFFFF"/>
                </a:solidFill>
                <a:latin typeface="Calibri"/>
                <a:ea typeface="宋体" panose="02010600030101010101" pitchFamily="2" charset="-122"/>
              </a:endParaRPr>
            </a:p>
          </p:txBody>
        </p:sp>
        <p:cxnSp>
          <p:nvCxnSpPr>
            <p:cNvPr id="76" name="直接连接符 75"/>
            <p:cNvCxnSpPr/>
            <p:nvPr/>
          </p:nvCxnSpPr>
          <p:spPr>
            <a:xfrm>
              <a:off x="522514" y="3393953"/>
              <a:ext cx="1512542"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grpSp>
        <p:nvGrpSpPr>
          <p:cNvPr id="77" name="PA_组合 76"/>
          <p:cNvGrpSpPr/>
          <p:nvPr>
            <p:custDataLst>
              <p:tags r:id="rId10"/>
            </p:custDataLst>
          </p:nvPr>
        </p:nvGrpSpPr>
        <p:grpSpPr>
          <a:xfrm>
            <a:off x="5090885" y="3429000"/>
            <a:ext cx="2016723" cy="2527653"/>
            <a:chOff x="522514" y="3027330"/>
            <a:chExt cx="1512542" cy="1440160"/>
          </a:xfrm>
        </p:grpSpPr>
        <p:sp>
          <p:nvSpPr>
            <p:cNvPr id="78" name="矩形 77"/>
            <p:cNvSpPr/>
            <p:nvPr/>
          </p:nvSpPr>
          <p:spPr>
            <a:xfrm>
              <a:off x="522514" y="3027330"/>
              <a:ext cx="1512542" cy="1440160"/>
            </a:xfrm>
            <a:prstGeom prst="rect">
              <a:avLst/>
            </a:prstGeom>
            <a:solidFill>
              <a:schemeClr val="bg1">
                <a:lumMod val="85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2400">
                <a:solidFill>
                  <a:srgbClr val="FFFFFF"/>
                </a:solidFill>
                <a:latin typeface="Calibri"/>
                <a:ea typeface="宋体" panose="02010600030101010101" pitchFamily="2" charset="-122"/>
              </a:endParaRPr>
            </a:p>
          </p:txBody>
        </p:sp>
        <p:cxnSp>
          <p:nvCxnSpPr>
            <p:cNvPr id="79" name="直接连接符 78"/>
            <p:cNvCxnSpPr/>
            <p:nvPr/>
          </p:nvCxnSpPr>
          <p:spPr>
            <a:xfrm>
              <a:off x="522514" y="3393953"/>
              <a:ext cx="1512542"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grpSp>
        <p:nvGrpSpPr>
          <p:cNvPr id="80" name="PA_组合 79"/>
          <p:cNvGrpSpPr/>
          <p:nvPr>
            <p:custDataLst>
              <p:tags r:id="rId11"/>
            </p:custDataLst>
          </p:nvPr>
        </p:nvGrpSpPr>
        <p:grpSpPr>
          <a:xfrm>
            <a:off x="7300685" y="3429000"/>
            <a:ext cx="2016723" cy="2527653"/>
            <a:chOff x="522514" y="3027330"/>
            <a:chExt cx="1512542" cy="1440160"/>
          </a:xfrm>
        </p:grpSpPr>
        <p:sp>
          <p:nvSpPr>
            <p:cNvPr id="81" name="矩形 80"/>
            <p:cNvSpPr/>
            <p:nvPr/>
          </p:nvSpPr>
          <p:spPr>
            <a:xfrm>
              <a:off x="522514" y="3027330"/>
              <a:ext cx="1512542" cy="1440160"/>
            </a:xfrm>
            <a:prstGeom prst="rect">
              <a:avLst/>
            </a:prstGeom>
            <a:solidFill>
              <a:schemeClr val="bg1">
                <a:lumMod val="85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2400">
                <a:solidFill>
                  <a:srgbClr val="FFFFFF"/>
                </a:solidFill>
                <a:latin typeface="Calibri"/>
                <a:ea typeface="宋体" panose="02010600030101010101" pitchFamily="2" charset="-122"/>
              </a:endParaRPr>
            </a:p>
          </p:txBody>
        </p:sp>
        <p:cxnSp>
          <p:nvCxnSpPr>
            <p:cNvPr id="82" name="直接连接符 81"/>
            <p:cNvCxnSpPr/>
            <p:nvPr/>
          </p:nvCxnSpPr>
          <p:spPr>
            <a:xfrm>
              <a:off x="522514" y="3393953"/>
              <a:ext cx="1512542"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grpSp>
        <p:nvGrpSpPr>
          <p:cNvPr id="83" name="PA_组合 82"/>
          <p:cNvGrpSpPr/>
          <p:nvPr>
            <p:custDataLst>
              <p:tags r:id="rId12"/>
            </p:custDataLst>
          </p:nvPr>
        </p:nvGrpSpPr>
        <p:grpSpPr>
          <a:xfrm>
            <a:off x="9493552" y="3429000"/>
            <a:ext cx="2016723" cy="2527653"/>
            <a:chOff x="522514" y="3027330"/>
            <a:chExt cx="1512542" cy="1440160"/>
          </a:xfrm>
        </p:grpSpPr>
        <p:sp>
          <p:nvSpPr>
            <p:cNvPr id="84" name="矩形 83"/>
            <p:cNvSpPr/>
            <p:nvPr/>
          </p:nvSpPr>
          <p:spPr>
            <a:xfrm>
              <a:off x="522514" y="3027330"/>
              <a:ext cx="1512542" cy="1440160"/>
            </a:xfrm>
            <a:prstGeom prst="rect">
              <a:avLst/>
            </a:prstGeom>
            <a:solidFill>
              <a:schemeClr val="bg1">
                <a:lumMod val="85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2400">
                <a:solidFill>
                  <a:srgbClr val="FFFFFF"/>
                </a:solidFill>
                <a:latin typeface="Calibri"/>
                <a:ea typeface="宋体" panose="02010600030101010101" pitchFamily="2" charset="-122"/>
              </a:endParaRPr>
            </a:p>
          </p:txBody>
        </p:sp>
        <p:cxnSp>
          <p:nvCxnSpPr>
            <p:cNvPr id="85" name="直接连接符 84"/>
            <p:cNvCxnSpPr/>
            <p:nvPr/>
          </p:nvCxnSpPr>
          <p:spPr>
            <a:xfrm>
              <a:off x="522514" y="3393953"/>
              <a:ext cx="1512542"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sp>
        <p:nvSpPr>
          <p:cNvPr id="59" name="PA_矩形 58"/>
          <p:cNvSpPr/>
          <p:nvPr>
            <p:custDataLst>
              <p:tags r:id="rId13"/>
            </p:custDataLst>
          </p:nvPr>
        </p:nvSpPr>
        <p:spPr>
          <a:xfrm>
            <a:off x="5489102" y="4149053"/>
            <a:ext cx="1213794" cy="1323183"/>
          </a:xfrm>
          <a:prstGeom prst="rect">
            <a:avLst/>
          </a:prstGeom>
        </p:spPr>
        <p:txBody>
          <a:bodyPr wrap="none">
            <a:spAutoFit/>
          </a:bodyPr>
          <a:lstStyle/>
          <a:p>
            <a:pPr algn="ctr" defTabSz="1219170">
              <a:lnSpc>
                <a:spcPct val="150000"/>
              </a:lnSpc>
            </a:pPr>
            <a:r>
              <a:rPr lang="zh-CN" altLang="en-US" sz="1333" dirty="0">
                <a:ln w="6350">
                  <a:noFill/>
                </a:ln>
                <a:solidFill>
                  <a:srgbClr val="FFFFFF">
                    <a:lumMod val="50000"/>
                  </a:srgbClr>
                </a:solidFill>
                <a:latin typeface="Impact" pitchFamily="34" charset="0"/>
                <a:ea typeface="微软雅黑" pitchFamily="34" charset="-122"/>
              </a:rPr>
              <a:t>关键技术</a:t>
            </a:r>
          </a:p>
          <a:p>
            <a:pPr algn="ctr" defTabSz="1219170">
              <a:lnSpc>
                <a:spcPct val="150000"/>
              </a:lnSpc>
            </a:pPr>
            <a:r>
              <a:rPr lang="zh-CN" altLang="en-US" sz="1333" dirty="0">
                <a:ln w="6350">
                  <a:noFill/>
                </a:ln>
                <a:solidFill>
                  <a:srgbClr val="FFFFFF">
                    <a:lumMod val="50000"/>
                  </a:srgbClr>
                </a:solidFill>
                <a:latin typeface="Impact" pitchFamily="34" charset="0"/>
                <a:ea typeface="微软雅黑" pitchFamily="34" charset="-122"/>
              </a:rPr>
              <a:t>实践难点</a:t>
            </a:r>
          </a:p>
          <a:p>
            <a:pPr algn="ctr" defTabSz="1219170">
              <a:lnSpc>
                <a:spcPct val="150000"/>
              </a:lnSpc>
            </a:pPr>
            <a:r>
              <a:rPr lang="zh-CN" altLang="en-US" sz="1333" dirty="0">
                <a:ln w="6350">
                  <a:noFill/>
                </a:ln>
                <a:solidFill>
                  <a:srgbClr val="FFFFFF">
                    <a:lumMod val="50000"/>
                  </a:srgbClr>
                </a:solidFill>
                <a:latin typeface="Impact" pitchFamily="34" charset="0"/>
                <a:ea typeface="微软雅黑" pitchFamily="34" charset="-122"/>
              </a:rPr>
              <a:t>市场调研分析</a:t>
            </a:r>
          </a:p>
          <a:p>
            <a:pPr algn="ctr" defTabSz="1219170">
              <a:lnSpc>
                <a:spcPct val="150000"/>
              </a:lnSpc>
            </a:pPr>
            <a:r>
              <a:rPr lang="zh-CN" altLang="en-US" sz="1333" dirty="0">
                <a:ln w="6350">
                  <a:noFill/>
                </a:ln>
                <a:solidFill>
                  <a:srgbClr val="FFFFFF">
                    <a:lumMod val="50000"/>
                  </a:srgbClr>
                </a:solidFill>
                <a:latin typeface="Impact" pitchFamily="34" charset="0"/>
                <a:ea typeface="微软雅黑" pitchFamily="34" charset="-122"/>
              </a:rPr>
              <a:t>案例对比分析</a:t>
            </a:r>
          </a:p>
        </p:txBody>
      </p:sp>
      <p:sp>
        <p:nvSpPr>
          <p:cNvPr id="60" name="PA_矩形 59"/>
          <p:cNvSpPr/>
          <p:nvPr>
            <p:custDataLst>
              <p:tags r:id="rId14"/>
            </p:custDataLst>
          </p:nvPr>
        </p:nvSpPr>
        <p:spPr>
          <a:xfrm>
            <a:off x="3028226" y="4149053"/>
            <a:ext cx="1728358" cy="1015471"/>
          </a:xfrm>
          <a:prstGeom prst="rect">
            <a:avLst/>
          </a:prstGeom>
        </p:spPr>
        <p:txBody>
          <a:bodyPr wrap="none">
            <a:spAutoFit/>
          </a:bodyPr>
          <a:lstStyle/>
          <a:p>
            <a:pPr algn="ctr" defTabSz="1219170">
              <a:lnSpc>
                <a:spcPct val="150000"/>
              </a:lnSpc>
            </a:pPr>
            <a:r>
              <a:rPr lang="zh-CN" altLang="en-US" sz="1333" dirty="0">
                <a:ln w="6350">
                  <a:noFill/>
                </a:ln>
                <a:solidFill>
                  <a:srgbClr val="FFFFFF">
                    <a:lumMod val="50000"/>
                  </a:srgbClr>
                </a:solidFill>
                <a:latin typeface="Impact" pitchFamily="34" charset="0"/>
                <a:ea typeface="微软雅黑" pitchFamily="34" charset="-122"/>
              </a:rPr>
              <a:t>研究思路</a:t>
            </a:r>
          </a:p>
          <a:p>
            <a:pPr algn="ctr" defTabSz="1219170">
              <a:lnSpc>
                <a:spcPct val="150000"/>
              </a:lnSpc>
            </a:pPr>
            <a:r>
              <a:rPr lang="zh-CN" altLang="en-US" sz="1333" dirty="0">
                <a:ln w="6350">
                  <a:noFill/>
                </a:ln>
                <a:solidFill>
                  <a:srgbClr val="FFFFFF">
                    <a:lumMod val="50000"/>
                  </a:srgbClr>
                </a:solidFill>
                <a:latin typeface="Impact" pitchFamily="34" charset="0"/>
                <a:ea typeface="微软雅黑" pitchFamily="34" charset="-122"/>
              </a:rPr>
              <a:t>研究方法</a:t>
            </a:r>
          </a:p>
          <a:p>
            <a:pPr algn="ctr" defTabSz="1219170">
              <a:lnSpc>
                <a:spcPct val="150000"/>
              </a:lnSpc>
            </a:pPr>
            <a:r>
              <a:rPr lang="zh-CN" altLang="en-US" sz="1333" dirty="0">
                <a:ln w="6350">
                  <a:noFill/>
                </a:ln>
                <a:solidFill>
                  <a:srgbClr val="FFFFFF">
                    <a:lumMod val="50000"/>
                  </a:srgbClr>
                </a:solidFill>
                <a:latin typeface="Impact" pitchFamily="34" charset="0"/>
                <a:ea typeface="微软雅黑" pitchFamily="34" charset="-122"/>
              </a:rPr>
              <a:t>研究方案可行性说明</a:t>
            </a:r>
          </a:p>
        </p:txBody>
      </p:sp>
      <p:sp>
        <p:nvSpPr>
          <p:cNvPr id="61" name="PA_矩形 60"/>
          <p:cNvSpPr/>
          <p:nvPr>
            <p:custDataLst>
              <p:tags r:id="rId15"/>
            </p:custDataLst>
          </p:nvPr>
        </p:nvSpPr>
        <p:spPr>
          <a:xfrm>
            <a:off x="824634" y="4149052"/>
            <a:ext cx="1728358" cy="1630896"/>
          </a:xfrm>
          <a:prstGeom prst="rect">
            <a:avLst/>
          </a:prstGeom>
        </p:spPr>
        <p:txBody>
          <a:bodyPr wrap="none">
            <a:spAutoFit/>
          </a:bodyPr>
          <a:lstStyle/>
          <a:p>
            <a:pPr algn="ctr" defTabSz="1219170">
              <a:lnSpc>
                <a:spcPct val="150000"/>
              </a:lnSpc>
            </a:pPr>
            <a:r>
              <a:rPr lang="zh-CN" altLang="en-US" sz="1333" dirty="0">
                <a:ln w="6350">
                  <a:noFill/>
                </a:ln>
                <a:solidFill>
                  <a:srgbClr val="FFFFFF">
                    <a:lumMod val="50000"/>
                  </a:srgbClr>
                </a:solidFill>
                <a:latin typeface="Impact" pitchFamily="34" charset="0"/>
                <a:ea typeface="微软雅黑" pitchFamily="34" charset="-122"/>
              </a:rPr>
              <a:t>选题背景</a:t>
            </a:r>
          </a:p>
          <a:p>
            <a:pPr algn="ctr" defTabSz="1219170">
              <a:lnSpc>
                <a:spcPct val="150000"/>
              </a:lnSpc>
            </a:pPr>
            <a:r>
              <a:rPr lang="zh-CN" altLang="en-US" sz="1333" dirty="0">
                <a:ln w="6350">
                  <a:noFill/>
                </a:ln>
                <a:solidFill>
                  <a:srgbClr val="FFFFFF">
                    <a:lumMod val="50000"/>
                  </a:srgbClr>
                </a:solidFill>
                <a:latin typeface="Impact" pitchFamily="34" charset="0"/>
                <a:ea typeface="微软雅黑" pitchFamily="34" charset="-122"/>
              </a:rPr>
              <a:t>研究意义</a:t>
            </a:r>
          </a:p>
          <a:p>
            <a:pPr algn="ctr" defTabSz="1219170">
              <a:lnSpc>
                <a:spcPct val="150000"/>
              </a:lnSpc>
            </a:pPr>
            <a:r>
              <a:rPr lang="zh-CN" altLang="en-US" sz="1333" dirty="0">
                <a:ln w="6350">
                  <a:noFill/>
                </a:ln>
                <a:solidFill>
                  <a:srgbClr val="FFFFFF">
                    <a:lumMod val="50000"/>
                  </a:srgbClr>
                </a:solidFill>
                <a:latin typeface="Impact" pitchFamily="34" charset="0"/>
                <a:ea typeface="微软雅黑" pitchFamily="34" charset="-122"/>
              </a:rPr>
              <a:t>国内外相关研究综述</a:t>
            </a:r>
          </a:p>
          <a:p>
            <a:pPr algn="ctr" defTabSz="1219170">
              <a:lnSpc>
                <a:spcPct val="150000"/>
              </a:lnSpc>
            </a:pPr>
            <a:r>
              <a:rPr lang="zh-CN" altLang="en-US" sz="1333" dirty="0">
                <a:ln w="6350">
                  <a:noFill/>
                </a:ln>
                <a:solidFill>
                  <a:srgbClr val="FFFFFF">
                    <a:lumMod val="50000"/>
                  </a:srgbClr>
                </a:solidFill>
                <a:latin typeface="Impact" pitchFamily="34" charset="0"/>
                <a:ea typeface="微软雅黑" pitchFamily="34" charset="-122"/>
              </a:rPr>
              <a:t>理论基础与文献综述</a:t>
            </a:r>
          </a:p>
          <a:p>
            <a:pPr algn="ctr" defTabSz="1219170">
              <a:lnSpc>
                <a:spcPct val="150000"/>
              </a:lnSpc>
            </a:pPr>
            <a:r>
              <a:rPr lang="zh-CN" altLang="en-US" sz="1333" dirty="0">
                <a:ln w="6350">
                  <a:noFill/>
                </a:ln>
                <a:solidFill>
                  <a:srgbClr val="FFFFFF">
                    <a:lumMod val="50000"/>
                  </a:srgbClr>
                </a:solidFill>
                <a:latin typeface="Impact" pitchFamily="34" charset="0"/>
                <a:ea typeface="微软雅黑" pitchFamily="34" charset="-122"/>
              </a:rPr>
              <a:t>主要贡献与创新</a:t>
            </a:r>
          </a:p>
        </p:txBody>
      </p:sp>
      <p:sp>
        <p:nvSpPr>
          <p:cNvPr id="62" name="PA_矩形 61"/>
          <p:cNvSpPr/>
          <p:nvPr>
            <p:custDataLst>
              <p:tags r:id="rId16"/>
            </p:custDataLst>
          </p:nvPr>
        </p:nvSpPr>
        <p:spPr>
          <a:xfrm>
            <a:off x="9991074" y="4149053"/>
            <a:ext cx="1042273" cy="1323183"/>
          </a:xfrm>
          <a:prstGeom prst="rect">
            <a:avLst/>
          </a:prstGeom>
        </p:spPr>
        <p:txBody>
          <a:bodyPr wrap="none">
            <a:spAutoFit/>
          </a:bodyPr>
          <a:lstStyle/>
          <a:p>
            <a:pPr algn="ctr" defTabSz="1219170">
              <a:lnSpc>
                <a:spcPct val="150000"/>
              </a:lnSpc>
            </a:pPr>
            <a:r>
              <a:rPr lang="zh-CN" altLang="en-US" sz="1333" dirty="0">
                <a:ln w="6350">
                  <a:noFill/>
                </a:ln>
                <a:solidFill>
                  <a:srgbClr val="FFFFFF">
                    <a:lumMod val="50000"/>
                  </a:srgbClr>
                </a:solidFill>
                <a:latin typeface="Impact" pitchFamily="34" charset="0"/>
                <a:ea typeface="微软雅黑" pitchFamily="34" charset="-122"/>
              </a:rPr>
              <a:t>问题评估</a:t>
            </a:r>
            <a:endParaRPr lang="en-US" altLang="zh-CN" sz="1333" dirty="0">
              <a:ln w="6350">
                <a:noFill/>
              </a:ln>
              <a:solidFill>
                <a:srgbClr val="FFFFFF">
                  <a:lumMod val="50000"/>
                </a:srgbClr>
              </a:solidFill>
              <a:latin typeface="Impact" pitchFamily="34" charset="0"/>
              <a:ea typeface="微软雅黑" pitchFamily="34" charset="-122"/>
            </a:endParaRPr>
          </a:p>
          <a:p>
            <a:pPr algn="ctr" defTabSz="1219170">
              <a:lnSpc>
                <a:spcPct val="150000"/>
              </a:lnSpc>
            </a:pPr>
            <a:r>
              <a:rPr lang="zh-CN" altLang="en-US" sz="1333" dirty="0">
                <a:ln w="6350">
                  <a:noFill/>
                </a:ln>
                <a:solidFill>
                  <a:srgbClr val="FFFFFF">
                    <a:lumMod val="50000"/>
                  </a:srgbClr>
                </a:solidFill>
                <a:latin typeface="Impact" pitchFamily="34" charset="0"/>
                <a:ea typeface="微软雅黑" pitchFamily="34" charset="-122"/>
              </a:rPr>
              <a:t>相关对策</a:t>
            </a:r>
            <a:endParaRPr lang="en-US" altLang="zh-CN" sz="1333" dirty="0">
              <a:ln w="6350">
                <a:noFill/>
              </a:ln>
              <a:solidFill>
                <a:srgbClr val="FFFFFF">
                  <a:lumMod val="50000"/>
                </a:srgbClr>
              </a:solidFill>
              <a:latin typeface="Impact" pitchFamily="34" charset="0"/>
              <a:ea typeface="微软雅黑" pitchFamily="34" charset="-122"/>
            </a:endParaRPr>
          </a:p>
          <a:p>
            <a:pPr algn="ctr" defTabSz="1219170">
              <a:lnSpc>
                <a:spcPct val="150000"/>
              </a:lnSpc>
            </a:pPr>
            <a:r>
              <a:rPr lang="zh-CN" altLang="en-US" sz="1333" dirty="0">
                <a:ln w="6350">
                  <a:noFill/>
                </a:ln>
                <a:solidFill>
                  <a:srgbClr val="FFFFFF">
                    <a:lumMod val="50000"/>
                  </a:srgbClr>
                </a:solidFill>
                <a:latin typeface="Impact" pitchFamily="34" charset="0"/>
                <a:ea typeface="微软雅黑" pitchFamily="34" charset="-122"/>
              </a:rPr>
              <a:t>研究总结</a:t>
            </a:r>
            <a:endParaRPr lang="en-US" altLang="zh-CN" sz="1333" dirty="0">
              <a:ln w="6350">
                <a:noFill/>
              </a:ln>
              <a:solidFill>
                <a:srgbClr val="FFFFFF">
                  <a:lumMod val="50000"/>
                </a:srgbClr>
              </a:solidFill>
              <a:latin typeface="Impact" pitchFamily="34" charset="0"/>
              <a:ea typeface="微软雅黑" pitchFamily="34" charset="-122"/>
            </a:endParaRPr>
          </a:p>
          <a:p>
            <a:pPr algn="ctr" defTabSz="1219170">
              <a:lnSpc>
                <a:spcPct val="150000"/>
              </a:lnSpc>
            </a:pPr>
            <a:r>
              <a:rPr lang="zh-CN" altLang="en-US" sz="1333" dirty="0">
                <a:ln w="6350">
                  <a:noFill/>
                </a:ln>
                <a:solidFill>
                  <a:srgbClr val="FFFFFF">
                    <a:lumMod val="50000"/>
                  </a:srgbClr>
                </a:solidFill>
                <a:latin typeface="Impact" pitchFamily="34" charset="0"/>
                <a:ea typeface="微软雅黑" pitchFamily="34" charset="-122"/>
              </a:rPr>
              <a:t>成绩与思考</a:t>
            </a:r>
          </a:p>
        </p:txBody>
      </p:sp>
      <p:sp>
        <p:nvSpPr>
          <p:cNvPr id="63" name="PA_矩形 62"/>
          <p:cNvSpPr/>
          <p:nvPr>
            <p:custDataLst>
              <p:tags r:id="rId17"/>
            </p:custDataLst>
          </p:nvPr>
        </p:nvSpPr>
        <p:spPr>
          <a:xfrm>
            <a:off x="7873243" y="4149053"/>
            <a:ext cx="870751" cy="1015471"/>
          </a:xfrm>
          <a:prstGeom prst="rect">
            <a:avLst/>
          </a:prstGeom>
        </p:spPr>
        <p:txBody>
          <a:bodyPr wrap="none">
            <a:spAutoFit/>
          </a:bodyPr>
          <a:lstStyle/>
          <a:p>
            <a:pPr algn="ctr" defTabSz="1219170">
              <a:lnSpc>
                <a:spcPct val="150000"/>
              </a:lnSpc>
            </a:pPr>
            <a:r>
              <a:rPr lang="zh-CN" altLang="en-US" sz="1333" dirty="0">
                <a:ln w="6350">
                  <a:noFill/>
                </a:ln>
                <a:solidFill>
                  <a:srgbClr val="FFFFFF">
                    <a:lumMod val="50000"/>
                  </a:srgbClr>
                </a:solidFill>
                <a:latin typeface="Impact" pitchFamily="34" charset="0"/>
                <a:ea typeface="微软雅黑" pitchFamily="34" charset="-122"/>
              </a:rPr>
              <a:t>研究目标</a:t>
            </a:r>
            <a:endParaRPr lang="en-US" altLang="zh-CN" sz="1333" dirty="0">
              <a:ln w="6350">
                <a:noFill/>
              </a:ln>
              <a:solidFill>
                <a:srgbClr val="FFFFFF">
                  <a:lumMod val="50000"/>
                </a:srgbClr>
              </a:solidFill>
              <a:latin typeface="Impact" pitchFamily="34" charset="0"/>
              <a:ea typeface="微软雅黑" pitchFamily="34" charset="-122"/>
            </a:endParaRPr>
          </a:p>
          <a:p>
            <a:pPr algn="ctr" defTabSz="1219170">
              <a:lnSpc>
                <a:spcPct val="150000"/>
              </a:lnSpc>
            </a:pPr>
            <a:r>
              <a:rPr lang="zh-CN" altLang="en-US" sz="1333" dirty="0">
                <a:ln w="6350">
                  <a:noFill/>
                </a:ln>
                <a:solidFill>
                  <a:srgbClr val="FFFFFF">
                    <a:lumMod val="50000"/>
                  </a:srgbClr>
                </a:solidFill>
                <a:latin typeface="Impact" pitchFamily="34" charset="0"/>
                <a:ea typeface="微软雅黑" pitchFamily="34" charset="-122"/>
              </a:rPr>
              <a:t>成果形式</a:t>
            </a:r>
            <a:endParaRPr lang="en-US" altLang="zh-CN" sz="1333" dirty="0">
              <a:ln w="6350">
                <a:noFill/>
              </a:ln>
              <a:solidFill>
                <a:srgbClr val="FFFFFF">
                  <a:lumMod val="50000"/>
                </a:srgbClr>
              </a:solidFill>
              <a:latin typeface="Impact" pitchFamily="34" charset="0"/>
              <a:ea typeface="微软雅黑" pitchFamily="34" charset="-122"/>
            </a:endParaRPr>
          </a:p>
          <a:p>
            <a:pPr algn="ctr" defTabSz="1219170">
              <a:lnSpc>
                <a:spcPct val="150000"/>
              </a:lnSpc>
            </a:pPr>
            <a:r>
              <a:rPr lang="zh-CN" altLang="en-US" sz="1333" dirty="0">
                <a:ln w="6350">
                  <a:noFill/>
                </a:ln>
                <a:solidFill>
                  <a:srgbClr val="FFFFFF">
                    <a:lumMod val="50000"/>
                  </a:srgbClr>
                </a:solidFill>
                <a:latin typeface="Impact" pitchFamily="34" charset="0"/>
                <a:ea typeface="微软雅黑" pitchFamily="34" charset="-122"/>
              </a:rPr>
              <a:t>应用前景</a:t>
            </a:r>
            <a:endParaRPr lang="en-US" altLang="zh-CN" sz="1333" dirty="0">
              <a:ln w="6350">
                <a:noFill/>
              </a:ln>
              <a:solidFill>
                <a:srgbClr val="FFFFFF">
                  <a:lumMod val="50000"/>
                </a:srgbClr>
              </a:solidFill>
              <a:latin typeface="Impact" pitchFamily="34" charset="0"/>
              <a:ea typeface="微软雅黑" pitchFamily="34" charset="-122"/>
            </a:endParaRPr>
          </a:p>
        </p:txBody>
      </p:sp>
      <p:sp>
        <p:nvSpPr>
          <p:cNvPr id="64" name="PA_矩形 63"/>
          <p:cNvSpPr/>
          <p:nvPr>
            <p:custDataLst>
              <p:tags r:id="rId18"/>
            </p:custDataLst>
          </p:nvPr>
        </p:nvSpPr>
        <p:spPr>
          <a:xfrm>
            <a:off x="5080336" y="3556386"/>
            <a:ext cx="2031325" cy="338554"/>
          </a:xfrm>
          <a:prstGeom prst="rect">
            <a:avLst/>
          </a:prstGeom>
        </p:spPr>
        <p:txBody>
          <a:bodyPr wrap="none">
            <a:spAutoFit/>
          </a:bodyPr>
          <a:lstStyle/>
          <a:p>
            <a:pPr algn="ctr" defTabSz="1219170"/>
            <a:r>
              <a:rPr lang="zh-CN" altLang="en-US" sz="1600" b="1" dirty="0">
                <a:ln w="6350">
                  <a:noFill/>
                </a:ln>
                <a:solidFill>
                  <a:srgbClr val="FFFFFF">
                    <a:lumMod val="50000"/>
                  </a:srgbClr>
                </a:solidFill>
                <a:latin typeface="Impact" pitchFamily="34" charset="0"/>
                <a:ea typeface="微软雅黑" pitchFamily="34" charset="-122"/>
              </a:rPr>
              <a:t>关键技术与实践难点</a:t>
            </a:r>
          </a:p>
        </p:txBody>
      </p:sp>
      <p:sp>
        <p:nvSpPr>
          <p:cNvPr id="65" name="PA_矩形 64"/>
          <p:cNvSpPr/>
          <p:nvPr>
            <p:custDataLst>
              <p:tags r:id="rId19"/>
            </p:custDataLst>
          </p:nvPr>
        </p:nvSpPr>
        <p:spPr>
          <a:xfrm>
            <a:off x="3081929" y="3556386"/>
            <a:ext cx="1620957" cy="338554"/>
          </a:xfrm>
          <a:prstGeom prst="rect">
            <a:avLst/>
          </a:prstGeom>
        </p:spPr>
        <p:txBody>
          <a:bodyPr wrap="none">
            <a:spAutoFit/>
          </a:bodyPr>
          <a:lstStyle/>
          <a:p>
            <a:pPr algn="ctr" defTabSz="1219170"/>
            <a:r>
              <a:rPr lang="zh-CN" altLang="en-US" sz="1600" b="1" dirty="0">
                <a:ln w="6350">
                  <a:noFill/>
                </a:ln>
                <a:solidFill>
                  <a:srgbClr val="FFFFFF">
                    <a:lumMod val="50000"/>
                  </a:srgbClr>
                </a:solidFill>
                <a:latin typeface="Impact" pitchFamily="34" charset="0"/>
                <a:ea typeface="微软雅黑" pitchFamily="34" charset="-122"/>
              </a:rPr>
              <a:t>研究思路与方法</a:t>
            </a:r>
          </a:p>
        </p:txBody>
      </p:sp>
      <p:sp>
        <p:nvSpPr>
          <p:cNvPr id="66" name="PA_矩形 65"/>
          <p:cNvSpPr/>
          <p:nvPr>
            <p:custDataLst>
              <p:tags r:id="rId20"/>
            </p:custDataLst>
          </p:nvPr>
        </p:nvSpPr>
        <p:spPr>
          <a:xfrm>
            <a:off x="930036" y="3556386"/>
            <a:ext cx="1517560" cy="338554"/>
          </a:xfrm>
          <a:prstGeom prst="rect">
            <a:avLst/>
          </a:prstGeom>
        </p:spPr>
        <p:txBody>
          <a:bodyPr wrap="square">
            <a:spAutoFit/>
          </a:bodyPr>
          <a:lstStyle/>
          <a:p>
            <a:pPr algn="ctr" defTabSz="1219170"/>
            <a:r>
              <a:rPr lang="zh-CN" altLang="en-US" sz="1600" b="1" dirty="0">
                <a:ln w="6350">
                  <a:noFill/>
                </a:ln>
                <a:solidFill>
                  <a:srgbClr val="FFFFFF">
                    <a:lumMod val="50000"/>
                  </a:srgbClr>
                </a:solidFill>
                <a:latin typeface="Impact" pitchFamily="34" charset="0"/>
                <a:ea typeface="微软雅黑" pitchFamily="34" charset="-122"/>
              </a:rPr>
              <a:t>绪论</a:t>
            </a:r>
          </a:p>
        </p:txBody>
      </p:sp>
      <p:sp>
        <p:nvSpPr>
          <p:cNvPr id="67" name="PA_矩形 66"/>
          <p:cNvSpPr/>
          <p:nvPr>
            <p:custDataLst>
              <p:tags r:id="rId21"/>
            </p:custDataLst>
          </p:nvPr>
        </p:nvSpPr>
        <p:spPr>
          <a:xfrm>
            <a:off x="9496548" y="3556386"/>
            <a:ext cx="2031325" cy="338554"/>
          </a:xfrm>
          <a:prstGeom prst="rect">
            <a:avLst/>
          </a:prstGeom>
        </p:spPr>
        <p:txBody>
          <a:bodyPr wrap="none">
            <a:spAutoFit/>
          </a:bodyPr>
          <a:lstStyle/>
          <a:p>
            <a:pPr algn="ctr" defTabSz="1219170"/>
            <a:r>
              <a:rPr lang="zh-CN" altLang="en-US" sz="1600" b="1" dirty="0">
                <a:ln w="6350">
                  <a:noFill/>
                </a:ln>
                <a:solidFill>
                  <a:srgbClr val="FFFFFF">
                    <a:lumMod val="50000"/>
                  </a:srgbClr>
                </a:solidFill>
                <a:latin typeface="Impact" pitchFamily="34" charset="0"/>
                <a:ea typeface="微软雅黑" pitchFamily="34" charset="-122"/>
              </a:rPr>
              <a:t>相关建议与论文总结</a:t>
            </a:r>
          </a:p>
        </p:txBody>
      </p:sp>
      <p:sp>
        <p:nvSpPr>
          <p:cNvPr id="68" name="PA_矩形 67"/>
          <p:cNvSpPr/>
          <p:nvPr>
            <p:custDataLst>
              <p:tags r:id="rId22"/>
            </p:custDataLst>
          </p:nvPr>
        </p:nvSpPr>
        <p:spPr>
          <a:xfrm>
            <a:off x="7498141" y="3556386"/>
            <a:ext cx="1620957" cy="338554"/>
          </a:xfrm>
          <a:prstGeom prst="rect">
            <a:avLst/>
          </a:prstGeom>
        </p:spPr>
        <p:txBody>
          <a:bodyPr wrap="none">
            <a:spAutoFit/>
          </a:bodyPr>
          <a:lstStyle/>
          <a:p>
            <a:pPr algn="ctr" defTabSz="1219170"/>
            <a:r>
              <a:rPr lang="zh-CN" altLang="en-US" sz="1600" b="1" dirty="0">
                <a:ln w="6350">
                  <a:noFill/>
                </a:ln>
                <a:solidFill>
                  <a:srgbClr val="FFFFFF">
                    <a:lumMod val="50000"/>
                  </a:srgbClr>
                </a:solidFill>
                <a:latin typeface="Impact" pitchFamily="34" charset="0"/>
                <a:ea typeface="微软雅黑" pitchFamily="34" charset="-122"/>
              </a:rPr>
              <a:t>研究成果与应用</a:t>
            </a:r>
          </a:p>
        </p:txBody>
      </p:sp>
    </p:spTree>
    <p:extLst>
      <p:ext uri="{BB962C8B-B14F-4D97-AF65-F5344CB8AC3E}">
        <p14:creationId xmlns:p14="http://schemas.microsoft.com/office/powerpoint/2010/main" val="300362539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entr" presetSubtype="0" fill="hold" nodeType="withEffect">
                                  <p:stCondLst>
                                    <p:cond delay="0"/>
                                  </p:stCondLst>
                                  <p:iterate type="lt">
                                    <p:tmPct val="10000"/>
                                  </p:iterate>
                                  <p:childTnLst>
                                    <p:set>
                                      <p:cBhvr>
                                        <p:cTn id="6" dur="1" fill="hold">
                                          <p:stCondLst>
                                            <p:cond delay="0"/>
                                          </p:stCondLst>
                                        </p:cTn>
                                        <p:tgtEl>
                                          <p:spTgt spid="21"/>
                                        </p:tgtEl>
                                        <p:attrNameLst>
                                          <p:attrName>style.visibility</p:attrName>
                                        </p:attrNameLst>
                                      </p:cBhvr>
                                      <p:to>
                                        <p:strVal val="visible"/>
                                      </p:to>
                                    </p:set>
                                    <p:anim to="" calcmode="lin" valueType="num">
                                      <p:cBhvr>
                                        <p:cTn id="7" dur="700" fill="hold">
                                          <p:stCondLst>
                                            <p:cond delay="0"/>
                                          </p:stCondLst>
                                        </p:cTn>
                                        <p:tgtEl>
                                          <p:spTgt spid="21"/>
                                        </p:tgtEl>
                                        <p:attrNameLst>
                                          <p:attrName>ppt_x</p:attrName>
                                        </p:attrNameLst>
                                      </p:cBhvr>
                                      <p:tavLst>
                                        <p:tav tm="0" fmla="#ppt_x-(-#ppt_w/2*cos(ppt_r/180*pi))*((1.5-1.5*$)^2-(1.5-1.5*$)^3)">
                                          <p:val>
                                            <p:strVal val="0"/>
                                          </p:val>
                                        </p:tav>
                                        <p:tav tm="100000">
                                          <p:val>
                                            <p:strVal val="1"/>
                                          </p:val>
                                        </p:tav>
                                      </p:tavLst>
                                    </p:anim>
                                    <p:anim to="" calcmode="lin" valueType="num">
                                      <p:cBhvr>
                                        <p:cTn id="8" dur="700" fill="hold">
                                          <p:stCondLst>
                                            <p:cond delay="0"/>
                                          </p:stCondLst>
                                        </p:cTn>
                                        <p:tgtEl>
                                          <p:spTgt spid="21"/>
                                        </p:tgtEl>
                                        <p:attrNameLst>
                                          <p:attrName>ppt_y</p:attrName>
                                        </p:attrNameLst>
                                      </p:cBhvr>
                                      <p:tavLst>
                                        <p:tav tm="0" fmla="#ppt_y+(-#ppt_h/2*cos(ppt_r/180*pi))*((1.5-1.5*$)^2-(1.5-1.5*$)^3)">
                                          <p:val>
                                            <p:strVal val="0"/>
                                          </p:val>
                                        </p:tav>
                                        <p:tav tm="100000">
                                          <p:val>
                                            <p:strVal val="1"/>
                                          </p:val>
                                        </p:tav>
                                      </p:tavLst>
                                    </p:anim>
                                    <p:anim to="" calcmode="lin" valueType="num">
                                      <p:cBhvr>
                                        <p:cTn id="9" dur="700" fill="hold">
                                          <p:stCondLst>
                                            <p:cond delay="0"/>
                                          </p:stCondLst>
                                        </p:cTn>
                                        <p:tgtEl>
                                          <p:spTgt spid="21"/>
                                        </p:tgtEl>
                                        <p:attrNameLst>
                                          <p:attrName>ppt_h</p:attrName>
                                        </p:attrNameLst>
                                      </p:cBhvr>
                                      <p:tavLst>
                                        <p:tav tm="0" fmla="#ppt_h-(-#ppt_h)*((1.5-1.5*$)^2-(1.5-1.5*$)^3)">
                                          <p:val>
                                            <p:strVal val="0"/>
                                          </p:val>
                                        </p:tav>
                                        <p:tav tm="100000">
                                          <p:val>
                                            <p:strVal val="1"/>
                                          </p:val>
                                        </p:tav>
                                      </p:tavLst>
                                    </p:anim>
                                    <p:anim to="" calcmode="lin" valueType="num">
                                      <p:cBhvr>
                                        <p:cTn id="10" dur="700" fill="hold">
                                          <p:stCondLst>
                                            <p:cond delay="0"/>
                                          </p:stCondLst>
                                        </p:cTn>
                                        <p:tgtEl>
                                          <p:spTgt spid="21"/>
                                        </p:tgtEl>
                                        <p:attrNameLst>
                                          <p:attrName>ppt_w</p:attrName>
                                        </p:attrNameLst>
                                      </p:cBhvr>
                                      <p:tavLst>
                                        <p:tav tm="0" fmla="#ppt_w-(-#ppt_w)*((1.5-1.5*$)^2-(1.5-1.5*$)^3)">
                                          <p:val>
                                            <p:strVal val="0"/>
                                          </p:val>
                                        </p:tav>
                                        <p:tav tm="100000">
                                          <p:val>
                                            <p:strVal val="1"/>
                                          </p:val>
                                        </p:tav>
                                      </p:tavLst>
                                    </p:anim>
                                  </p:childTnLst>
                                </p:cTn>
                              </p:par>
                              <p:par>
                                <p:cTn id="11" presetID="0" presetClass="entr" presetSubtype="0" fill="hold" grpId="0" nodeType="withEffect">
                                  <p:stCondLst>
                                    <p:cond delay="0"/>
                                  </p:stCondLst>
                                  <p:iterate type="lt">
                                    <p:tmPct val="10000"/>
                                  </p:iterate>
                                  <p:childTnLst>
                                    <p:set>
                                      <p:cBhvr>
                                        <p:cTn id="12" dur="1" fill="hold">
                                          <p:stCondLst>
                                            <p:cond delay="0"/>
                                          </p:stCondLst>
                                        </p:cTn>
                                        <p:tgtEl>
                                          <p:spTgt spid="36"/>
                                        </p:tgtEl>
                                        <p:attrNameLst>
                                          <p:attrName>style.visibility</p:attrName>
                                        </p:attrNameLst>
                                      </p:cBhvr>
                                      <p:to>
                                        <p:strVal val="visible"/>
                                      </p:to>
                                    </p:set>
                                    <p:anim to="" calcmode="lin" valueType="num">
                                      <p:cBhvr>
                                        <p:cTn id="13" dur="700" fill="hold">
                                          <p:stCondLst>
                                            <p:cond delay="0"/>
                                          </p:stCondLst>
                                        </p:cTn>
                                        <p:tgtEl>
                                          <p:spTgt spid="36"/>
                                        </p:tgtEl>
                                        <p:attrNameLst>
                                          <p:attrName>ppt_x</p:attrName>
                                        </p:attrNameLst>
                                      </p:cBhvr>
                                      <p:tavLst>
                                        <p:tav tm="0" fmla="#ppt_x-(-#ppt_w/2*cos(ppt_r/180*pi))*((1.5-1.5*$)^2-(1.5-1.5*$)^3)">
                                          <p:val>
                                            <p:strVal val="0"/>
                                          </p:val>
                                        </p:tav>
                                        <p:tav tm="100000">
                                          <p:val>
                                            <p:strVal val="1"/>
                                          </p:val>
                                        </p:tav>
                                      </p:tavLst>
                                    </p:anim>
                                    <p:anim to="" calcmode="lin" valueType="num">
                                      <p:cBhvr>
                                        <p:cTn id="14" dur="700" fill="hold">
                                          <p:stCondLst>
                                            <p:cond delay="0"/>
                                          </p:stCondLst>
                                        </p:cTn>
                                        <p:tgtEl>
                                          <p:spTgt spid="36"/>
                                        </p:tgtEl>
                                        <p:attrNameLst>
                                          <p:attrName>ppt_y</p:attrName>
                                        </p:attrNameLst>
                                      </p:cBhvr>
                                      <p:tavLst>
                                        <p:tav tm="0" fmla="#ppt_y+(-#ppt_h/2*cos(ppt_r/180*pi))*((1.5-1.5*$)^2-(1.5-1.5*$)^3)">
                                          <p:val>
                                            <p:strVal val="0"/>
                                          </p:val>
                                        </p:tav>
                                        <p:tav tm="100000">
                                          <p:val>
                                            <p:strVal val="1"/>
                                          </p:val>
                                        </p:tav>
                                      </p:tavLst>
                                    </p:anim>
                                    <p:anim to="" calcmode="lin" valueType="num">
                                      <p:cBhvr>
                                        <p:cTn id="15" dur="700" fill="hold">
                                          <p:stCondLst>
                                            <p:cond delay="0"/>
                                          </p:stCondLst>
                                        </p:cTn>
                                        <p:tgtEl>
                                          <p:spTgt spid="36"/>
                                        </p:tgtEl>
                                        <p:attrNameLst>
                                          <p:attrName>ppt_h</p:attrName>
                                        </p:attrNameLst>
                                      </p:cBhvr>
                                      <p:tavLst>
                                        <p:tav tm="0" fmla="#ppt_h-(-#ppt_h)*((1.5-1.5*$)^2-(1.5-1.5*$)^3)">
                                          <p:val>
                                            <p:strVal val="0"/>
                                          </p:val>
                                        </p:tav>
                                        <p:tav tm="100000">
                                          <p:val>
                                            <p:strVal val="1"/>
                                          </p:val>
                                        </p:tav>
                                      </p:tavLst>
                                    </p:anim>
                                    <p:anim to="" calcmode="lin" valueType="num">
                                      <p:cBhvr>
                                        <p:cTn id="16" dur="700" fill="hold">
                                          <p:stCondLst>
                                            <p:cond delay="0"/>
                                          </p:stCondLst>
                                        </p:cTn>
                                        <p:tgtEl>
                                          <p:spTgt spid="36"/>
                                        </p:tgtEl>
                                        <p:attrNameLst>
                                          <p:attrName>ppt_w</p:attrName>
                                        </p:attrNameLst>
                                      </p:cBhvr>
                                      <p:tavLst>
                                        <p:tav tm="0" fmla="#ppt_w-(-#ppt_w)*((1.5-1.5*$)^2-(1.5-1.5*$)^3)">
                                          <p:val>
                                            <p:strVal val="0"/>
                                          </p:val>
                                        </p:tav>
                                        <p:tav tm="100000">
                                          <p:val>
                                            <p:strVal val="1"/>
                                          </p:val>
                                        </p:tav>
                                      </p:tavLst>
                                    </p:anim>
                                  </p:childTnLst>
                                </p:cTn>
                              </p:par>
                              <p:par>
                                <p:cTn id="17" presetID="0" presetClass="entr" presetSubtype="0" fill="hold" nodeType="withEffect">
                                  <p:stCondLst>
                                    <p:cond delay="0"/>
                                  </p:stCondLst>
                                  <p:iterate type="lt">
                                    <p:tmPct val="10000"/>
                                  </p:iterate>
                                  <p:childTnLst>
                                    <p:set>
                                      <p:cBhvr>
                                        <p:cTn id="18" dur="1" fill="hold">
                                          <p:stCondLst>
                                            <p:cond delay="0"/>
                                          </p:stCondLst>
                                        </p:cTn>
                                        <p:tgtEl>
                                          <p:spTgt spid="2"/>
                                        </p:tgtEl>
                                        <p:attrNameLst>
                                          <p:attrName>style.visibility</p:attrName>
                                        </p:attrNameLst>
                                      </p:cBhvr>
                                      <p:to>
                                        <p:strVal val="visible"/>
                                      </p:to>
                                    </p:set>
                                    <p:anim to="" calcmode="lin" valueType="num">
                                      <p:cBhvr>
                                        <p:cTn id="19" dur="700" fill="hold">
                                          <p:stCondLst>
                                            <p:cond delay="0"/>
                                          </p:stCondLst>
                                        </p:cTn>
                                        <p:tgtEl>
                                          <p:spTgt spid="2"/>
                                        </p:tgtEl>
                                        <p:attrNameLst>
                                          <p:attrName>ppt_x</p:attrName>
                                        </p:attrNameLst>
                                      </p:cBhvr>
                                      <p:tavLst>
                                        <p:tav tm="0" fmla="#ppt_x-(-#ppt_w/2*cos(ppt_r/180*pi))*((1.5-1.5*$)^2-(1.5-1.5*$)^3)">
                                          <p:val>
                                            <p:strVal val="0"/>
                                          </p:val>
                                        </p:tav>
                                        <p:tav tm="100000">
                                          <p:val>
                                            <p:strVal val="1"/>
                                          </p:val>
                                        </p:tav>
                                      </p:tavLst>
                                    </p:anim>
                                    <p:anim to="" calcmode="lin" valueType="num">
                                      <p:cBhvr>
                                        <p:cTn id="20" dur="700" fill="hold">
                                          <p:stCondLst>
                                            <p:cond delay="0"/>
                                          </p:stCondLst>
                                        </p:cTn>
                                        <p:tgtEl>
                                          <p:spTgt spid="2"/>
                                        </p:tgtEl>
                                        <p:attrNameLst>
                                          <p:attrName>ppt_y</p:attrName>
                                        </p:attrNameLst>
                                      </p:cBhvr>
                                      <p:tavLst>
                                        <p:tav tm="0" fmla="#ppt_y+(-#ppt_h/2*cos(ppt_r/180*pi))*((1.5-1.5*$)^2-(1.5-1.5*$)^3)">
                                          <p:val>
                                            <p:strVal val="0"/>
                                          </p:val>
                                        </p:tav>
                                        <p:tav tm="100000">
                                          <p:val>
                                            <p:strVal val="1"/>
                                          </p:val>
                                        </p:tav>
                                      </p:tavLst>
                                    </p:anim>
                                    <p:anim to="" calcmode="lin" valueType="num">
                                      <p:cBhvr>
                                        <p:cTn id="21" dur="700" fill="hold">
                                          <p:stCondLst>
                                            <p:cond delay="0"/>
                                          </p:stCondLst>
                                        </p:cTn>
                                        <p:tgtEl>
                                          <p:spTgt spid="2"/>
                                        </p:tgtEl>
                                        <p:attrNameLst>
                                          <p:attrName>ppt_h</p:attrName>
                                        </p:attrNameLst>
                                      </p:cBhvr>
                                      <p:tavLst>
                                        <p:tav tm="0" fmla="#ppt_h-(-#ppt_h)*((1.5-1.5*$)^2-(1.5-1.5*$)^3)">
                                          <p:val>
                                            <p:strVal val="0"/>
                                          </p:val>
                                        </p:tav>
                                        <p:tav tm="100000">
                                          <p:val>
                                            <p:strVal val="1"/>
                                          </p:val>
                                        </p:tav>
                                      </p:tavLst>
                                    </p:anim>
                                    <p:anim to="" calcmode="lin" valueType="num">
                                      <p:cBhvr>
                                        <p:cTn id="22" dur="700" fill="hold">
                                          <p:stCondLst>
                                            <p:cond delay="0"/>
                                          </p:stCondLst>
                                        </p:cTn>
                                        <p:tgtEl>
                                          <p:spTgt spid="2"/>
                                        </p:tgtEl>
                                        <p:attrNameLst>
                                          <p:attrName>ppt_w</p:attrName>
                                        </p:attrNameLst>
                                      </p:cBhvr>
                                      <p:tavLst>
                                        <p:tav tm="0" fmla="#ppt_w-(-#ppt_w)*((1.5-1.5*$)^2-(1.5-1.5*$)^3)">
                                          <p:val>
                                            <p:strVal val="0"/>
                                          </p:val>
                                        </p:tav>
                                        <p:tav tm="100000">
                                          <p:val>
                                            <p:strVal val="1"/>
                                          </p:val>
                                        </p:tav>
                                      </p:tavLst>
                                    </p:anim>
                                  </p:childTnLst>
                                </p:cTn>
                              </p:par>
                              <p:par>
                                <p:cTn id="23" presetID="0" presetClass="entr" presetSubtype="0" fill="hold" grpId="0" nodeType="withEffect">
                                  <p:stCondLst>
                                    <p:cond delay="0"/>
                                  </p:stCondLst>
                                  <p:childTnLst>
                                    <p:set>
                                      <p:cBhvr>
                                        <p:cTn id="24" dur="1" fill="hold">
                                          <p:stCondLst>
                                            <p:cond delay="0"/>
                                          </p:stCondLst>
                                        </p:cTn>
                                        <p:tgtEl>
                                          <p:spTgt spid="69"/>
                                        </p:tgtEl>
                                        <p:attrNameLst>
                                          <p:attrName>style.visibility</p:attrName>
                                        </p:attrNameLst>
                                      </p:cBhvr>
                                      <p:to>
                                        <p:strVal val="visible"/>
                                      </p:to>
                                    </p:set>
                                    <p:anim to="" calcmode="lin" valueType="num">
                                      <p:cBhvr>
                                        <p:cTn id="25" dur="700" fill="hold">
                                          <p:stCondLst>
                                            <p:cond delay="0"/>
                                          </p:stCondLst>
                                        </p:cTn>
                                        <p:tgtEl>
                                          <p:spTgt spid="69"/>
                                        </p:tgtEl>
                                        <p:attrNameLst>
                                          <p:attrName>ppt_x</p:attrName>
                                        </p:attrNameLst>
                                      </p:cBhvr>
                                      <p:tavLst>
                                        <p:tav tm="0" fmla="#ppt_x-(-#ppt_w/2*cos(ppt_r/180*pi))*((1.5-1.5*$)^2-(1.5-1.5*$)^3)">
                                          <p:val>
                                            <p:strVal val="0"/>
                                          </p:val>
                                        </p:tav>
                                        <p:tav tm="100000">
                                          <p:val>
                                            <p:strVal val="1"/>
                                          </p:val>
                                        </p:tav>
                                      </p:tavLst>
                                    </p:anim>
                                    <p:anim to="" calcmode="lin" valueType="num">
                                      <p:cBhvr>
                                        <p:cTn id="26" dur="700" fill="hold">
                                          <p:stCondLst>
                                            <p:cond delay="0"/>
                                          </p:stCondLst>
                                        </p:cTn>
                                        <p:tgtEl>
                                          <p:spTgt spid="69"/>
                                        </p:tgtEl>
                                        <p:attrNameLst>
                                          <p:attrName>ppt_y</p:attrName>
                                        </p:attrNameLst>
                                      </p:cBhvr>
                                      <p:tavLst>
                                        <p:tav tm="0" fmla="#ppt_y+(-#ppt_h/2*cos(ppt_r/180*pi))*((1.5-1.5*$)^2-(1.5-1.5*$)^3)">
                                          <p:val>
                                            <p:strVal val="0"/>
                                          </p:val>
                                        </p:tav>
                                        <p:tav tm="100000">
                                          <p:val>
                                            <p:strVal val="1"/>
                                          </p:val>
                                        </p:tav>
                                      </p:tavLst>
                                    </p:anim>
                                    <p:anim to="" calcmode="lin" valueType="num">
                                      <p:cBhvr>
                                        <p:cTn id="27" dur="700" fill="hold">
                                          <p:stCondLst>
                                            <p:cond delay="0"/>
                                          </p:stCondLst>
                                        </p:cTn>
                                        <p:tgtEl>
                                          <p:spTgt spid="69"/>
                                        </p:tgtEl>
                                        <p:attrNameLst>
                                          <p:attrName>ppt_h</p:attrName>
                                        </p:attrNameLst>
                                      </p:cBhvr>
                                      <p:tavLst>
                                        <p:tav tm="0" fmla="#ppt_h-(-#ppt_h)*((1.5-1.5*$)^2-(1.5-1.5*$)^3)">
                                          <p:val>
                                            <p:strVal val="0"/>
                                          </p:val>
                                        </p:tav>
                                        <p:tav tm="100000">
                                          <p:val>
                                            <p:strVal val="1"/>
                                          </p:val>
                                        </p:tav>
                                      </p:tavLst>
                                    </p:anim>
                                    <p:anim to="" calcmode="lin" valueType="num">
                                      <p:cBhvr>
                                        <p:cTn id="28" dur="700" fill="hold">
                                          <p:stCondLst>
                                            <p:cond delay="0"/>
                                          </p:stCondLst>
                                        </p:cTn>
                                        <p:tgtEl>
                                          <p:spTgt spid="69"/>
                                        </p:tgtEl>
                                        <p:attrNameLst>
                                          <p:attrName>ppt_w</p:attrName>
                                        </p:attrNameLst>
                                      </p:cBhvr>
                                      <p:tavLst>
                                        <p:tav tm="0" fmla="#ppt_w-(-#ppt_w)*((1.5-1.5*$)^2-(1.5-1.5*$)^3)">
                                          <p:val>
                                            <p:strVal val="0"/>
                                          </p:val>
                                        </p:tav>
                                        <p:tav tm="100000">
                                          <p:val>
                                            <p:strVal val="1"/>
                                          </p:val>
                                        </p:tav>
                                      </p:tavLst>
                                    </p:anim>
                                  </p:childTnLst>
                                </p:cTn>
                              </p:par>
                              <p:par>
                                <p:cTn id="29" presetID="0" presetClass="entr" presetSubtype="0" fill="hold" grpId="0" nodeType="withEffect">
                                  <p:stCondLst>
                                    <p:cond delay="0"/>
                                  </p:stCondLst>
                                  <p:childTnLst>
                                    <p:set>
                                      <p:cBhvr>
                                        <p:cTn id="30" dur="1" fill="hold">
                                          <p:stCondLst>
                                            <p:cond delay="0"/>
                                          </p:stCondLst>
                                        </p:cTn>
                                        <p:tgtEl>
                                          <p:spTgt spid="70"/>
                                        </p:tgtEl>
                                        <p:attrNameLst>
                                          <p:attrName>style.visibility</p:attrName>
                                        </p:attrNameLst>
                                      </p:cBhvr>
                                      <p:to>
                                        <p:strVal val="visible"/>
                                      </p:to>
                                    </p:set>
                                    <p:anim to="" calcmode="lin" valueType="num">
                                      <p:cBhvr>
                                        <p:cTn id="31" dur="700" fill="hold">
                                          <p:stCondLst>
                                            <p:cond delay="0"/>
                                          </p:stCondLst>
                                        </p:cTn>
                                        <p:tgtEl>
                                          <p:spTgt spid="70"/>
                                        </p:tgtEl>
                                        <p:attrNameLst>
                                          <p:attrName>ppt_x</p:attrName>
                                        </p:attrNameLst>
                                      </p:cBhvr>
                                      <p:tavLst>
                                        <p:tav tm="0" fmla="#ppt_x-(-#ppt_w/2*cos(ppt_r/180*pi))*((1.5-1.5*$)^2-(1.5-1.5*$)^3)">
                                          <p:val>
                                            <p:strVal val="0"/>
                                          </p:val>
                                        </p:tav>
                                        <p:tav tm="100000">
                                          <p:val>
                                            <p:strVal val="1"/>
                                          </p:val>
                                        </p:tav>
                                      </p:tavLst>
                                    </p:anim>
                                    <p:anim to="" calcmode="lin" valueType="num">
                                      <p:cBhvr>
                                        <p:cTn id="32" dur="700" fill="hold">
                                          <p:stCondLst>
                                            <p:cond delay="0"/>
                                          </p:stCondLst>
                                        </p:cTn>
                                        <p:tgtEl>
                                          <p:spTgt spid="70"/>
                                        </p:tgtEl>
                                        <p:attrNameLst>
                                          <p:attrName>ppt_y</p:attrName>
                                        </p:attrNameLst>
                                      </p:cBhvr>
                                      <p:tavLst>
                                        <p:tav tm="0" fmla="#ppt_y+(-#ppt_h/2*cos(ppt_r/180*pi))*((1.5-1.5*$)^2-(1.5-1.5*$)^3)">
                                          <p:val>
                                            <p:strVal val="0"/>
                                          </p:val>
                                        </p:tav>
                                        <p:tav tm="100000">
                                          <p:val>
                                            <p:strVal val="1"/>
                                          </p:val>
                                        </p:tav>
                                      </p:tavLst>
                                    </p:anim>
                                    <p:anim to="" calcmode="lin" valueType="num">
                                      <p:cBhvr>
                                        <p:cTn id="33" dur="700" fill="hold">
                                          <p:stCondLst>
                                            <p:cond delay="0"/>
                                          </p:stCondLst>
                                        </p:cTn>
                                        <p:tgtEl>
                                          <p:spTgt spid="70"/>
                                        </p:tgtEl>
                                        <p:attrNameLst>
                                          <p:attrName>ppt_h</p:attrName>
                                        </p:attrNameLst>
                                      </p:cBhvr>
                                      <p:tavLst>
                                        <p:tav tm="0" fmla="#ppt_h-(-#ppt_h)*((1.5-1.5*$)^2-(1.5-1.5*$)^3)">
                                          <p:val>
                                            <p:strVal val="0"/>
                                          </p:val>
                                        </p:tav>
                                        <p:tav tm="100000">
                                          <p:val>
                                            <p:strVal val="1"/>
                                          </p:val>
                                        </p:tav>
                                      </p:tavLst>
                                    </p:anim>
                                    <p:anim to="" calcmode="lin" valueType="num">
                                      <p:cBhvr>
                                        <p:cTn id="34" dur="700" fill="hold">
                                          <p:stCondLst>
                                            <p:cond delay="0"/>
                                          </p:stCondLst>
                                        </p:cTn>
                                        <p:tgtEl>
                                          <p:spTgt spid="70"/>
                                        </p:tgtEl>
                                        <p:attrNameLst>
                                          <p:attrName>ppt_w</p:attrName>
                                        </p:attrNameLst>
                                      </p:cBhvr>
                                      <p:tavLst>
                                        <p:tav tm="0" fmla="#ppt_w-(-#ppt_w)*((1.5-1.5*$)^2-(1.5-1.5*$)^3)">
                                          <p:val>
                                            <p:strVal val="0"/>
                                          </p:val>
                                        </p:tav>
                                        <p:tav tm="100000">
                                          <p:val>
                                            <p:strVal val="1"/>
                                          </p:val>
                                        </p:tav>
                                      </p:tavLst>
                                    </p:anim>
                                  </p:childTnLst>
                                </p:cTn>
                              </p:par>
                              <p:par>
                                <p:cTn id="35" presetID="0" presetClass="entr" presetSubtype="0" fill="hold" grpId="0" nodeType="withEffect">
                                  <p:stCondLst>
                                    <p:cond delay="0"/>
                                  </p:stCondLst>
                                  <p:iterate type="lt">
                                    <p:tmPct val="10000"/>
                                  </p:iterate>
                                  <p:childTnLst>
                                    <p:set>
                                      <p:cBhvr>
                                        <p:cTn id="36" dur="1" fill="hold">
                                          <p:stCondLst>
                                            <p:cond delay="0"/>
                                          </p:stCondLst>
                                        </p:cTn>
                                        <p:tgtEl>
                                          <p:spTgt spid="71"/>
                                        </p:tgtEl>
                                        <p:attrNameLst>
                                          <p:attrName>style.visibility</p:attrName>
                                        </p:attrNameLst>
                                      </p:cBhvr>
                                      <p:to>
                                        <p:strVal val="visible"/>
                                      </p:to>
                                    </p:set>
                                    <p:anim to="" calcmode="lin" valueType="num">
                                      <p:cBhvr>
                                        <p:cTn id="37" dur="700" fill="hold">
                                          <p:stCondLst>
                                            <p:cond delay="0"/>
                                          </p:stCondLst>
                                        </p:cTn>
                                        <p:tgtEl>
                                          <p:spTgt spid="71"/>
                                        </p:tgtEl>
                                        <p:attrNameLst>
                                          <p:attrName>ppt_x</p:attrName>
                                        </p:attrNameLst>
                                      </p:cBhvr>
                                      <p:tavLst>
                                        <p:tav tm="0" fmla="#ppt_x-(-#ppt_w/2*cos(ppt_r/180*pi))*((1.5-1.5*$)^2-(1.5-1.5*$)^3)">
                                          <p:val>
                                            <p:strVal val="0"/>
                                          </p:val>
                                        </p:tav>
                                        <p:tav tm="100000">
                                          <p:val>
                                            <p:strVal val="1"/>
                                          </p:val>
                                        </p:tav>
                                      </p:tavLst>
                                    </p:anim>
                                    <p:anim to="" calcmode="lin" valueType="num">
                                      <p:cBhvr>
                                        <p:cTn id="38" dur="700" fill="hold">
                                          <p:stCondLst>
                                            <p:cond delay="0"/>
                                          </p:stCondLst>
                                        </p:cTn>
                                        <p:tgtEl>
                                          <p:spTgt spid="71"/>
                                        </p:tgtEl>
                                        <p:attrNameLst>
                                          <p:attrName>ppt_y</p:attrName>
                                        </p:attrNameLst>
                                      </p:cBhvr>
                                      <p:tavLst>
                                        <p:tav tm="0" fmla="#ppt_y+(-#ppt_h/2*cos(ppt_r/180*pi))*((1.5-1.5*$)^2-(1.5-1.5*$)^3)">
                                          <p:val>
                                            <p:strVal val="0"/>
                                          </p:val>
                                        </p:tav>
                                        <p:tav tm="100000">
                                          <p:val>
                                            <p:strVal val="1"/>
                                          </p:val>
                                        </p:tav>
                                      </p:tavLst>
                                    </p:anim>
                                    <p:anim to="" calcmode="lin" valueType="num">
                                      <p:cBhvr>
                                        <p:cTn id="39" dur="700" fill="hold">
                                          <p:stCondLst>
                                            <p:cond delay="0"/>
                                          </p:stCondLst>
                                        </p:cTn>
                                        <p:tgtEl>
                                          <p:spTgt spid="71"/>
                                        </p:tgtEl>
                                        <p:attrNameLst>
                                          <p:attrName>ppt_h</p:attrName>
                                        </p:attrNameLst>
                                      </p:cBhvr>
                                      <p:tavLst>
                                        <p:tav tm="0" fmla="#ppt_h-(-#ppt_h)*((1.5-1.5*$)^2-(1.5-1.5*$)^3)">
                                          <p:val>
                                            <p:strVal val="0"/>
                                          </p:val>
                                        </p:tav>
                                        <p:tav tm="100000">
                                          <p:val>
                                            <p:strVal val="1"/>
                                          </p:val>
                                        </p:tav>
                                      </p:tavLst>
                                    </p:anim>
                                    <p:anim to="" calcmode="lin" valueType="num">
                                      <p:cBhvr>
                                        <p:cTn id="40" dur="700" fill="hold">
                                          <p:stCondLst>
                                            <p:cond delay="0"/>
                                          </p:stCondLst>
                                        </p:cTn>
                                        <p:tgtEl>
                                          <p:spTgt spid="71"/>
                                        </p:tgtEl>
                                        <p:attrNameLst>
                                          <p:attrName>ppt_w</p:attrName>
                                        </p:attrNameLst>
                                      </p:cBhvr>
                                      <p:tavLst>
                                        <p:tav tm="0" fmla="#ppt_w-(-#ppt_w)*((1.5-1.5*$)^2-(1.5-1.5*$)^3)">
                                          <p:val>
                                            <p:strVal val="0"/>
                                          </p:val>
                                        </p:tav>
                                        <p:tav tm="100000">
                                          <p:val>
                                            <p:strVal val="1"/>
                                          </p:val>
                                        </p:tav>
                                      </p:tavLst>
                                    </p:anim>
                                  </p:childTnLst>
                                </p:cTn>
                              </p:par>
                              <p:par>
                                <p:cTn id="41" presetID="0" presetClass="entr" presetSubtype="0" fill="hold" grpId="0" nodeType="withEffect">
                                  <p:stCondLst>
                                    <p:cond delay="0"/>
                                  </p:stCondLst>
                                  <p:iterate type="lt">
                                    <p:tmPct val="10000"/>
                                  </p:iterate>
                                  <p:childTnLst>
                                    <p:set>
                                      <p:cBhvr>
                                        <p:cTn id="42" dur="1" fill="hold">
                                          <p:stCondLst>
                                            <p:cond delay="0"/>
                                          </p:stCondLst>
                                        </p:cTn>
                                        <p:tgtEl>
                                          <p:spTgt spid="72"/>
                                        </p:tgtEl>
                                        <p:attrNameLst>
                                          <p:attrName>style.visibility</p:attrName>
                                        </p:attrNameLst>
                                      </p:cBhvr>
                                      <p:to>
                                        <p:strVal val="visible"/>
                                      </p:to>
                                    </p:set>
                                    <p:anim to="" calcmode="lin" valueType="num">
                                      <p:cBhvr>
                                        <p:cTn id="43" dur="700" fill="hold">
                                          <p:stCondLst>
                                            <p:cond delay="0"/>
                                          </p:stCondLst>
                                        </p:cTn>
                                        <p:tgtEl>
                                          <p:spTgt spid="72"/>
                                        </p:tgtEl>
                                        <p:attrNameLst>
                                          <p:attrName>ppt_x</p:attrName>
                                        </p:attrNameLst>
                                      </p:cBhvr>
                                      <p:tavLst>
                                        <p:tav tm="0" fmla="#ppt_x-(-#ppt_w/2*cos(ppt_r/180*pi))*((1.5-1.5*$)^2-(1.5-1.5*$)^3)">
                                          <p:val>
                                            <p:strVal val="0"/>
                                          </p:val>
                                        </p:tav>
                                        <p:tav tm="100000">
                                          <p:val>
                                            <p:strVal val="1"/>
                                          </p:val>
                                        </p:tav>
                                      </p:tavLst>
                                    </p:anim>
                                    <p:anim to="" calcmode="lin" valueType="num">
                                      <p:cBhvr>
                                        <p:cTn id="44" dur="700" fill="hold">
                                          <p:stCondLst>
                                            <p:cond delay="0"/>
                                          </p:stCondLst>
                                        </p:cTn>
                                        <p:tgtEl>
                                          <p:spTgt spid="72"/>
                                        </p:tgtEl>
                                        <p:attrNameLst>
                                          <p:attrName>ppt_y</p:attrName>
                                        </p:attrNameLst>
                                      </p:cBhvr>
                                      <p:tavLst>
                                        <p:tav tm="0" fmla="#ppt_y+(-#ppt_h/2*cos(ppt_r/180*pi))*((1.5-1.5*$)^2-(1.5-1.5*$)^3)">
                                          <p:val>
                                            <p:strVal val="0"/>
                                          </p:val>
                                        </p:tav>
                                        <p:tav tm="100000">
                                          <p:val>
                                            <p:strVal val="1"/>
                                          </p:val>
                                        </p:tav>
                                      </p:tavLst>
                                    </p:anim>
                                    <p:anim to="" calcmode="lin" valueType="num">
                                      <p:cBhvr>
                                        <p:cTn id="45" dur="700" fill="hold">
                                          <p:stCondLst>
                                            <p:cond delay="0"/>
                                          </p:stCondLst>
                                        </p:cTn>
                                        <p:tgtEl>
                                          <p:spTgt spid="72"/>
                                        </p:tgtEl>
                                        <p:attrNameLst>
                                          <p:attrName>ppt_h</p:attrName>
                                        </p:attrNameLst>
                                      </p:cBhvr>
                                      <p:tavLst>
                                        <p:tav tm="0" fmla="#ppt_h-(-#ppt_h)*((1.5-1.5*$)^2-(1.5-1.5*$)^3)">
                                          <p:val>
                                            <p:strVal val="0"/>
                                          </p:val>
                                        </p:tav>
                                        <p:tav tm="100000">
                                          <p:val>
                                            <p:strVal val="1"/>
                                          </p:val>
                                        </p:tav>
                                      </p:tavLst>
                                    </p:anim>
                                    <p:anim to="" calcmode="lin" valueType="num">
                                      <p:cBhvr>
                                        <p:cTn id="46" dur="700" fill="hold">
                                          <p:stCondLst>
                                            <p:cond delay="0"/>
                                          </p:stCondLst>
                                        </p:cTn>
                                        <p:tgtEl>
                                          <p:spTgt spid="72"/>
                                        </p:tgtEl>
                                        <p:attrNameLst>
                                          <p:attrName>ppt_w</p:attrName>
                                        </p:attrNameLst>
                                      </p:cBhvr>
                                      <p:tavLst>
                                        <p:tav tm="0" fmla="#ppt_w-(-#ppt_w)*((1.5-1.5*$)^2-(1.5-1.5*$)^3)">
                                          <p:val>
                                            <p:strVal val="0"/>
                                          </p:val>
                                        </p:tav>
                                        <p:tav tm="100000">
                                          <p:val>
                                            <p:strVal val="1"/>
                                          </p:val>
                                        </p:tav>
                                      </p:tavLst>
                                    </p:anim>
                                  </p:childTnLst>
                                </p:cTn>
                              </p:par>
                              <p:par>
                                <p:cTn id="47" presetID="0" presetClass="entr" presetSubtype="0" fill="hold" grpId="0" nodeType="withEffect">
                                  <p:stCondLst>
                                    <p:cond delay="0"/>
                                  </p:stCondLst>
                                  <p:childTnLst>
                                    <p:set>
                                      <p:cBhvr>
                                        <p:cTn id="48" dur="1" fill="hold">
                                          <p:stCondLst>
                                            <p:cond delay="0"/>
                                          </p:stCondLst>
                                        </p:cTn>
                                        <p:tgtEl>
                                          <p:spTgt spid="73"/>
                                        </p:tgtEl>
                                        <p:attrNameLst>
                                          <p:attrName>style.visibility</p:attrName>
                                        </p:attrNameLst>
                                      </p:cBhvr>
                                      <p:to>
                                        <p:strVal val="visible"/>
                                      </p:to>
                                    </p:set>
                                    <p:anim to="" calcmode="lin" valueType="num">
                                      <p:cBhvr>
                                        <p:cTn id="49" dur="700" fill="hold">
                                          <p:stCondLst>
                                            <p:cond delay="0"/>
                                          </p:stCondLst>
                                        </p:cTn>
                                        <p:tgtEl>
                                          <p:spTgt spid="73"/>
                                        </p:tgtEl>
                                        <p:attrNameLst>
                                          <p:attrName>ppt_x</p:attrName>
                                        </p:attrNameLst>
                                      </p:cBhvr>
                                      <p:tavLst>
                                        <p:tav tm="0" fmla="#ppt_x-(-#ppt_w/2*cos(ppt_r/180*pi))*((1.5-1.5*$)^2-(1.5-1.5*$)^3)">
                                          <p:val>
                                            <p:strVal val="0"/>
                                          </p:val>
                                        </p:tav>
                                        <p:tav tm="100000">
                                          <p:val>
                                            <p:strVal val="1"/>
                                          </p:val>
                                        </p:tav>
                                      </p:tavLst>
                                    </p:anim>
                                    <p:anim to="" calcmode="lin" valueType="num">
                                      <p:cBhvr>
                                        <p:cTn id="50" dur="700" fill="hold">
                                          <p:stCondLst>
                                            <p:cond delay="0"/>
                                          </p:stCondLst>
                                        </p:cTn>
                                        <p:tgtEl>
                                          <p:spTgt spid="73"/>
                                        </p:tgtEl>
                                        <p:attrNameLst>
                                          <p:attrName>ppt_y</p:attrName>
                                        </p:attrNameLst>
                                      </p:cBhvr>
                                      <p:tavLst>
                                        <p:tav tm="0" fmla="#ppt_y+(-#ppt_h/2*cos(ppt_r/180*pi))*((1.5-1.5*$)^2-(1.5-1.5*$)^3)">
                                          <p:val>
                                            <p:strVal val="0"/>
                                          </p:val>
                                        </p:tav>
                                        <p:tav tm="100000">
                                          <p:val>
                                            <p:strVal val="1"/>
                                          </p:val>
                                        </p:tav>
                                      </p:tavLst>
                                    </p:anim>
                                    <p:anim to="" calcmode="lin" valueType="num">
                                      <p:cBhvr>
                                        <p:cTn id="51" dur="700" fill="hold">
                                          <p:stCondLst>
                                            <p:cond delay="0"/>
                                          </p:stCondLst>
                                        </p:cTn>
                                        <p:tgtEl>
                                          <p:spTgt spid="73"/>
                                        </p:tgtEl>
                                        <p:attrNameLst>
                                          <p:attrName>ppt_h</p:attrName>
                                        </p:attrNameLst>
                                      </p:cBhvr>
                                      <p:tavLst>
                                        <p:tav tm="0" fmla="#ppt_h-(-#ppt_h)*((1.5-1.5*$)^2-(1.5-1.5*$)^3)">
                                          <p:val>
                                            <p:strVal val="0"/>
                                          </p:val>
                                        </p:tav>
                                        <p:tav tm="100000">
                                          <p:val>
                                            <p:strVal val="1"/>
                                          </p:val>
                                        </p:tav>
                                      </p:tavLst>
                                    </p:anim>
                                    <p:anim to="" calcmode="lin" valueType="num">
                                      <p:cBhvr>
                                        <p:cTn id="52" dur="700" fill="hold">
                                          <p:stCondLst>
                                            <p:cond delay="0"/>
                                          </p:stCondLst>
                                        </p:cTn>
                                        <p:tgtEl>
                                          <p:spTgt spid="73"/>
                                        </p:tgtEl>
                                        <p:attrNameLst>
                                          <p:attrName>ppt_w</p:attrName>
                                        </p:attrNameLst>
                                      </p:cBhvr>
                                      <p:tavLst>
                                        <p:tav tm="0" fmla="#ppt_w-(-#ppt_w)*((1.5-1.5*$)^2-(1.5-1.5*$)^3)">
                                          <p:val>
                                            <p:strVal val="0"/>
                                          </p:val>
                                        </p:tav>
                                        <p:tav tm="100000">
                                          <p:val>
                                            <p:strVal val="1"/>
                                          </p:val>
                                        </p:tav>
                                      </p:tavLst>
                                    </p:anim>
                                  </p:childTnLst>
                                </p:cTn>
                              </p:par>
                              <p:par>
                                <p:cTn id="53" presetID="0" presetClass="entr" presetSubtype="0" fill="hold" nodeType="withEffect">
                                  <p:stCondLst>
                                    <p:cond delay="0"/>
                                  </p:stCondLst>
                                  <p:iterate type="lt">
                                    <p:tmPct val="10000"/>
                                  </p:iterate>
                                  <p:childTnLst>
                                    <p:set>
                                      <p:cBhvr>
                                        <p:cTn id="54" dur="1" fill="hold">
                                          <p:stCondLst>
                                            <p:cond delay="0"/>
                                          </p:stCondLst>
                                        </p:cTn>
                                        <p:tgtEl>
                                          <p:spTgt spid="74"/>
                                        </p:tgtEl>
                                        <p:attrNameLst>
                                          <p:attrName>style.visibility</p:attrName>
                                        </p:attrNameLst>
                                      </p:cBhvr>
                                      <p:to>
                                        <p:strVal val="visible"/>
                                      </p:to>
                                    </p:set>
                                    <p:anim to="" calcmode="lin" valueType="num">
                                      <p:cBhvr>
                                        <p:cTn id="55" dur="700" fill="hold">
                                          <p:stCondLst>
                                            <p:cond delay="0"/>
                                          </p:stCondLst>
                                        </p:cTn>
                                        <p:tgtEl>
                                          <p:spTgt spid="74"/>
                                        </p:tgtEl>
                                        <p:attrNameLst>
                                          <p:attrName>ppt_x</p:attrName>
                                        </p:attrNameLst>
                                      </p:cBhvr>
                                      <p:tavLst>
                                        <p:tav tm="0" fmla="#ppt_x-(-#ppt_w/2*cos(ppt_r/180*pi))*((1.5-1.5*$)^2-(1.5-1.5*$)^3)">
                                          <p:val>
                                            <p:strVal val="0"/>
                                          </p:val>
                                        </p:tav>
                                        <p:tav tm="100000">
                                          <p:val>
                                            <p:strVal val="1"/>
                                          </p:val>
                                        </p:tav>
                                      </p:tavLst>
                                    </p:anim>
                                    <p:anim to="" calcmode="lin" valueType="num">
                                      <p:cBhvr>
                                        <p:cTn id="56" dur="700" fill="hold">
                                          <p:stCondLst>
                                            <p:cond delay="0"/>
                                          </p:stCondLst>
                                        </p:cTn>
                                        <p:tgtEl>
                                          <p:spTgt spid="74"/>
                                        </p:tgtEl>
                                        <p:attrNameLst>
                                          <p:attrName>ppt_y</p:attrName>
                                        </p:attrNameLst>
                                      </p:cBhvr>
                                      <p:tavLst>
                                        <p:tav tm="0" fmla="#ppt_y+(-#ppt_h/2*cos(ppt_r/180*pi))*((1.5-1.5*$)^2-(1.5-1.5*$)^3)">
                                          <p:val>
                                            <p:strVal val="0"/>
                                          </p:val>
                                        </p:tav>
                                        <p:tav tm="100000">
                                          <p:val>
                                            <p:strVal val="1"/>
                                          </p:val>
                                        </p:tav>
                                      </p:tavLst>
                                    </p:anim>
                                    <p:anim to="" calcmode="lin" valueType="num">
                                      <p:cBhvr>
                                        <p:cTn id="57" dur="700" fill="hold">
                                          <p:stCondLst>
                                            <p:cond delay="0"/>
                                          </p:stCondLst>
                                        </p:cTn>
                                        <p:tgtEl>
                                          <p:spTgt spid="74"/>
                                        </p:tgtEl>
                                        <p:attrNameLst>
                                          <p:attrName>ppt_h</p:attrName>
                                        </p:attrNameLst>
                                      </p:cBhvr>
                                      <p:tavLst>
                                        <p:tav tm="0" fmla="#ppt_h-(-#ppt_h)*((1.5-1.5*$)^2-(1.5-1.5*$)^3)">
                                          <p:val>
                                            <p:strVal val="0"/>
                                          </p:val>
                                        </p:tav>
                                        <p:tav tm="100000">
                                          <p:val>
                                            <p:strVal val="1"/>
                                          </p:val>
                                        </p:tav>
                                      </p:tavLst>
                                    </p:anim>
                                    <p:anim to="" calcmode="lin" valueType="num">
                                      <p:cBhvr>
                                        <p:cTn id="58" dur="700" fill="hold">
                                          <p:stCondLst>
                                            <p:cond delay="0"/>
                                          </p:stCondLst>
                                        </p:cTn>
                                        <p:tgtEl>
                                          <p:spTgt spid="74"/>
                                        </p:tgtEl>
                                        <p:attrNameLst>
                                          <p:attrName>ppt_w</p:attrName>
                                        </p:attrNameLst>
                                      </p:cBhvr>
                                      <p:tavLst>
                                        <p:tav tm="0" fmla="#ppt_w-(-#ppt_w)*((1.5-1.5*$)^2-(1.5-1.5*$)^3)">
                                          <p:val>
                                            <p:strVal val="0"/>
                                          </p:val>
                                        </p:tav>
                                        <p:tav tm="100000">
                                          <p:val>
                                            <p:strVal val="1"/>
                                          </p:val>
                                        </p:tav>
                                      </p:tavLst>
                                    </p:anim>
                                  </p:childTnLst>
                                </p:cTn>
                              </p:par>
                              <p:par>
                                <p:cTn id="59" presetID="0" presetClass="entr" presetSubtype="0" fill="hold" nodeType="withEffect">
                                  <p:stCondLst>
                                    <p:cond delay="0"/>
                                  </p:stCondLst>
                                  <p:iterate type="lt">
                                    <p:tmPct val="10000"/>
                                  </p:iterate>
                                  <p:childTnLst>
                                    <p:set>
                                      <p:cBhvr>
                                        <p:cTn id="60" dur="1" fill="hold">
                                          <p:stCondLst>
                                            <p:cond delay="0"/>
                                          </p:stCondLst>
                                        </p:cTn>
                                        <p:tgtEl>
                                          <p:spTgt spid="77"/>
                                        </p:tgtEl>
                                        <p:attrNameLst>
                                          <p:attrName>style.visibility</p:attrName>
                                        </p:attrNameLst>
                                      </p:cBhvr>
                                      <p:to>
                                        <p:strVal val="visible"/>
                                      </p:to>
                                    </p:set>
                                    <p:anim to="" calcmode="lin" valueType="num">
                                      <p:cBhvr>
                                        <p:cTn id="61" dur="700" fill="hold">
                                          <p:stCondLst>
                                            <p:cond delay="0"/>
                                          </p:stCondLst>
                                        </p:cTn>
                                        <p:tgtEl>
                                          <p:spTgt spid="77"/>
                                        </p:tgtEl>
                                        <p:attrNameLst>
                                          <p:attrName>ppt_x</p:attrName>
                                        </p:attrNameLst>
                                      </p:cBhvr>
                                      <p:tavLst>
                                        <p:tav tm="0" fmla="#ppt_x-(-#ppt_w/2*cos(ppt_r/180*pi))*((1.5-1.5*$)^2-(1.5-1.5*$)^3)">
                                          <p:val>
                                            <p:strVal val="0"/>
                                          </p:val>
                                        </p:tav>
                                        <p:tav tm="100000">
                                          <p:val>
                                            <p:strVal val="1"/>
                                          </p:val>
                                        </p:tav>
                                      </p:tavLst>
                                    </p:anim>
                                    <p:anim to="" calcmode="lin" valueType="num">
                                      <p:cBhvr>
                                        <p:cTn id="62" dur="700" fill="hold">
                                          <p:stCondLst>
                                            <p:cond delay="0"/>
                                          </p:stCondLst>
                                        </p:cTn>
                                        <p:tgtEl>
                                          <p:spTgt spid="77"/>
                                        </p:tgtEl>
                                        <p:attrNameLst>
                                          <p:attrName>ppt_y</p:attrName>
                                        </p:attrNameLst>
                                      </p:cBhvr>
                                      <p:tavLst>
                                        <p:tav tm="0" fmla="#ppt_y+(-#ppt_h/2*cos(ppt_r/180*pi))*((1.5-1.5*$)^2-(1.5-1.5*$)^3)">
                                          <p:val>
                                            <p:strVal val="0"/>
                                          </p:val>
                                        </p:tav>
                                        <p:tav tm="100000">
                                          <p:val>
                                            <p:strVal val="1"/>
                                          </p:val>
                                        </p:tav>
                                      </p:tavLst>
                                    </p:anim>
                                    <p:anim to="" calcmode="lin" valueType="num">
                                      <p:cBhvr>
                                        <p:cTn id="63" dur="700" fill="hold">
                                          <p:stCondLst>
                                            <p:cond delay="0"/>
                                          </p:stCondLst>
                                        </p:cTn>
                                        <p:tgtEl>
                                          <p:spTgt spid="77"/>
                                        </p:tgtEl>
                                        <p:attrNameLst>
                                          <p:attrName>ppt_h</p:attrName>
                                        </p:attrNameLst>
                                      </p:cBhvr>
                                      <p:tavLst>
                                        <p:tav tm="0" fmla="#ppt_h-(-#ppt_h)*((1.5-1.5*$)^2-(1.5-1.5*$)^3)">
                                          <p:val>
                                            <p:strVal val="0"/>
                                          </p:val>
                                        </p:tav>
                                        <p:tav tm="100000">
                                          <p:val>
                                            <p:strVal val="1"/>
                                          </p:val>
                                        </p:tav>
                                      </p:tavLst>
                                    </p:anim>
                                    <p:anim to="" calcmode="lin" valueType="num">
                                      <p:cBhvr>
                                        <p:cTn id="64" dur="700" fill="hold">
                                          <p:stCondLst>
                                            <p:cond delay="0"/>
                                          </p:stCondLst>
                                        </p:cTn>
                                        <p:tgtEl>
                                          <p:spTgt spid="77"/>
                                        </p:tgtEl>
                                        <p:attrNameLst>
                                          <p:attrName>ppt_w</p:attrName>
                                        </p:attrNameLst>
                                      </p:cBhvr>
                                      <p:tavLst>
                                        <p:tav tm="0" fmla="#ppt_w-(-#ppt_w)*((1.5-1.5*$)^2-(1.5-1.5*$)^3)">
                                          <p:val>
                                            <p:strVal val="0"/>
                                          </p:val>
                                        </p:tav>
                                        <p:tav tm="100000">
                                          <p:val>
                                            <p:strVal val="1"/>
                                          </p:val>
                                        </p:tav>
                                      </p:tavLst>
                                    </p:anim>
                                  </p:childTnLst>
                                </p:cTn>
                              </p:par>
                              <p:par>
                                <p:cTn id="65" presetID="0" presetClass="entr" presetSubtype="0" fill="hold" nodeType="withEffect">
                                  <p:stCondLst>
                                    <p:cond delay="0"/>
                                  </p:stCondLst>
                                  <p:iterate type="lt">
                                    <p:tmPct val="10000"/>
                                  </p:iterate>
                                  <p:childTnLst>
                                    <p:set>
                                      <p:cBhvr>
                                        <p:cTn id="66" dur="1" fill="hold">
                                          <p:stCondLst>
                                            <p:cond delay="0"/>
                                          </p:stCondLst>
                                        </p:cTn>
                                        <p:tgtEl>
                                          <p:spTgt spid="80"/>
                                        </p:tgtEl>
                                        <p:attrNameLst>
                                          <p:attrName>style.visibility</p:attrName>
                                        </p:attrNameLst>
                                      </p:cBhvr>
                                      <p:to>
                                        <p:strVal val="visible"/>
                                      </p:to>
                                    </p:set>
                                    <p:anim to="" calcmode="lin" valueType="num">
                                      <p:cBhvr>
                                        <p:cTn id="67" dur="700" fill="hold">
                                          <p:stCondLst>
                                            <p:cond delay="0"/>
                                          </p:stCondLst>
                                        </p:cTn>
                                        <p:tgtEl>
                                          <p:spTgt spid="80"/>
                                        </p:tgtEl>
                                        <p:attrNameLst>
                                          <p:attrName>ppt_x</p:attrName>
                                        </p:attrNameLst>
                                      </p:cBhvr>
                                      <p:tavLst>
                                        <p:tav tm="0" fmla="#ppt_x-(-#ppt_w/2*cos(ppt_r/180*pi))*((1.5-1.5*$)^2-(1.5-1.5*$)^3)">
                                          <p:val>
                                            <p:strVal val="0"/>
                                          </p:val>
                                        </p:tav>
                                        <p:tav tm="100000">
                                          <p:val>
                                            <p:strVal val="1"/>
                                          </p:val>
                                        </p:tav>
                                      </p:tavLst>
                                    </p:anim>
                                    <p:anim to="" calcmode="lin" valueType="num">
                                      <p:cBhvr>
                                        <p:cTn id="68" dur="700" fill="hold">
                                          <p:stCondLst>
                                            <p:cond delay="0"/>
                                          </p:stCondLst>
                                        </p:cTn>
                                        <p:tgtEl>
                                          <p:spTgt spid="80"/>
                                        </p:tgtEl>
                                        <p:attrNameLst>
                                          <p:attrName>ppt_y</p:attrName>
                                        </p:attrNameLst>
                                      </p:cBhvr>
                                      <p:tavLst>
                                        <p:tav tm="0" fmla="#ppt_y+(-#ppt_h/2*cos(ppt_r/180*pi))*((1.5-1.5*$)^2-(1.5-1.5*$)^3)">
                                          <p:val>
                                            <p:strVal val="0"/>
                                          </p:val>
                                        </p:tav>
                                        <p:tav tm="100000">
                                          <p:val>
                                            <p:strVal val="1"/>
                                          </p:val>
                                        </p:tav>
                                      </p:tavLst>
                                    </p:anim>
                                    <p:anim to="" calcmode="lin" valueType="num">
                                      <p:cBhvr>
                                        <p:cTn id="69" dur="700" fill="hold">
                                          <p:stCondLst>
                                            <p:cond delay="0"/>
                                          </p:stCondLst>
                                        </p:cTn>
                                        <p:tgtEl>
                                          <p:spTgt spid="80"/>
                                        </p:tgtEl>
                                        <p:attrNameLst>
                                          <p:attrName>ppt_h</p:attrName>
                                        </p:attrNameLst>
                                      </p:cBhvr>
                                      <p:tavLst>
                                        <p:tav tm="0" fmla="#ppt_h-(-#ppt_h)*((1.5-1.5*$)^2-(1.5-1.5*$)^3)">
                                          <p:val>
                                            <p:strVal val="0"/>
                                          </p:val>
                                        </p:tav>
                                        <p:tav tm="100000">
                                          <p:val>
                                            <p:strVal val="1"/>
                                          </p:val>
                                        </p:tav>
                                      </p:tavLst>
                                    </p:anim>
                                    <p:anim to="" calcmode="lin" valueType="num">
                                      <p:cBhvr>
                                        <p:cTn id="70" dur="700" fill="hold">
                                          <p:stCondLst>
                                            <p:cond delay="0"/>
                                          </p:stCondLst>
                                        </p:cTn>
                                        <p:tgtEl>
                                          <p:spTgt spid="80"/>
                                        </p:tgtEl>
                                        <p:attrNameLst>
                                          <p:attrName>ppt_w</p:attrName>
                                        </p:attrNameLst>
                                      </p:cBhvr>
                                      <p:tavLst>
                                        <p:tav tm="0" fmla="#ppt_w-(-#ppt_w)*((1.5-1.5*$)^2-(1.5-1.5*$)^3)">
                                          <p:val>
                                            <p:strVal val="0"/>
                                          </p:val>
                                        </p:tav>
                                        <p:tav tm="100000">
                                          <p:val>
                                            <p:strVal val="1"/>
                                          </p:val>
                                        </p:tav>
                                      </p:tavLst>
                                    </p:anim>
                                  </p:childTnLst>
                                </p:cTn>
                              </p:par>
                              <p:par>
                                <p:cTn id="71" presetID="0" presetClass="entr" presetSubtype="0" fill="hold" nodeType="withEffect">
                                  <p:stCondLst>
                                    <p:cond delay="0"/>
                                  </p:stCondLst>
                                  <p:childTnLst>
                                    <p:set>
                                      <p:cBhvr>
                                        <p:cTn id="72" dur="1" fill="hold">
                                          <p:stCondLst>
                                            <p:cond delay="0"/>
                                          </p:stCondLst>
                                        </p:cTn>
                                        <p:tgtEl>
                                          <p:spTgt spid="83"/>
                                        </p:tgtEl>
                                        <p:attrNameLst>
                                          <p:attrName>style.visibility</p:attrName>
                                        </p:attrNameLst>
                                      </p:cBhvr>
                                      <p:to>
                                        <p:strVal val="visible"/>
                                      </p:to>
                                    </p:set>
                                    <p:anim to="" calcmode="lin" valueType="num">
                                      <p:cBhvr>
                                        <p:cTn id="73" dur="700" fill="hold">
                                          <p:stCondLst>
                                            <p:cond delay="0"/>
                                          </p:stCondLst>
                                        </p:cTn>
                                        <p:tgtEl>
                                          <p:spTgt spid="83"/>
                                        </p:tgtEl>
                                        <p:attrNameLst>
                                          <p:attrName>ppt_x</p:attrName>
                                        </p:attrNameLst>
                                      </p:cBhvr>
                                      <p:tavLst>
                                        <p:tav tm="0" fmla="#ppt_x-(-#ppt_w/2*cos(ppt_r/180*pi))*((1.5-1.5*$)^2-(1.5-1.5*$)^3)">
                                          <p:val>
                                            <p:strVal val="0"/>
                                          </p:val>
                                        </p:tav>
                                        <p:tav tm="100000">
                                          <p:val>
                                            <p:strVal val="1"/>
                                          </p:val>
                                        </p:tav>
                                      </p:tavLst>
                                    </p:anim>
                                    <p:anim to="" calcmode="lin" valueType="num">
                                      <p:cBhvr>
                                        <p:cTn id="74" dur="700" fill="hold">
                                          <p:stCondLst>
                                            <p:cond delay="0"/>
                                          </p:stCondLst>
                                        </p:cTn>
                                        <p:tgtEl>
                                          <p:spTgt spid="83"/>
                                        </p:tgtEl>
                                        <p:attrNameLst>
                                          <p:attrName>ppt_y</p:attrName>
                                        </p:attrNameLst>
                                      </p:cBhvr>
                                      <p:tavLst>
                                        <p:tav tm="0" fmla="#ppt_y+(-#ppt_h/2*cos(ppt_r/180*pi))*((1.5-1.5*$)^2-(1.5-1.5*$)^3)">
                                          <p:val>
                                            <p:strVal val="0"/>
                                          </p:val>
                                        </p:tav>
                                        <p:tav tm="100000">
                                          <p:val>
                                            <p:strVal val="1"/>
                                          </p:val>
                                        </p:tav>
                                      </p:tavLst>
                                    </p:anim>
                                    <p:anim to="" calcmode="lin" valueType="num">
                                      <p:cBhvr>
                                        <p:cTn id="75" dur="700" fill="hold">
                                          <p:stCondLst>
                                            <p:cond delay="0"/>
                                          </p:stCondLst>
                                        </p:cTn>
                                        <p:tgtEl>
                                          <p:spTgt spid="83"/>
                                        </p:tgtEl>
                                        <p:attrNameLst>
                                          <p:attrName>ppt_h</p:attrName>
                                        </p:attrNameLst>
                                      </p:cBhvr>
                                      <p:tavLst>
                                        <p:tav tm="0" fmla="#ppt_h-(-#ppt_h)*((1.5-1.5*$)^2-(1.5-1.5*$)^3)">
                                          <p:val>
                                            <p:strVal val="0"/>
                                          </p:val>
                                        </p:tav>
                                        <p:tav tm="100000">
                                          <p:val>
                                            <p:strVal val="1"/>
                                          </p:val>
                                        </p:tav>
                                      </p:tavLst>
                                    </p:anim>
                                    <p:anim to="" calcmode="lin" valueType="num">
                                      <p:cBhvr>
                                        <p:cTn id="76" dur="700" fill="hold">
                                          <p:stCondLst>
                                            <p:cond delay="0"/>
                                          </p:stCondLst>
                                        </p:cTn>
                                        <p:tgtEl>
                                          <p:spTgt spid="83"/>
                                        </p:tgtEl>
                                        <p:attrNameLst>
                                          <p:attrName>ppt_w</p:attrName>
                                        </p:attrNameLst>
                                      </p:cBhvr>
                                      <p:tavLst>
                                        <p:tav tm="0" fmla="#ppt_w-(-#ppt_w)*((1.5-1.5*$)^2-(1.5-1.5*$)^3)">
                                          <p:val>
                                            <p:strVal val="0"/>
                                          </p:val>
                                        </p:tav>
                                        <p:tav tm="100000">
                                          <p:val>
                                            <p:strVal val="1"/>
                                          </p:val>
                                        </p:tav>
                                      </p:tavLst>
                                    </p:anim>
                                  </p:childTnLst>
                                </p:cTn>
                              </p:par>
                              <p:par>
                                <p:cTn id="77" presetID="0" presetClass="entr" presetSubtype="0" fill="hold" grpId="0" nodeType="withEffect">
                                  <p:stCondLst>
                                    <p:cond delay="0"/>
                                  </p:stCondLst>
                                  <p:childTnLst>
                                    <p:set>
                                      <p:cBhvr>
                                        <p:cTn id="78" dur="1" fill="hold">
                                          <p:stCondLst>
                                            <p:cond delay="0"/>
                                          </p:stCondLst>
                                        </p:cTn>
                                        <p:tgtEl>
                                          <p:spTgt spid="59"/>
                                        </p:tgtEl>
                                        <p:attrNameLst>
                                          <p:attrName>style.visibility</p:attrName>
                                        </p:attrNameLst>
                                      </p:cBhvr>
                                      <p:to>
                                        <p:strVal val="visible"/>
                                      </p:to>
                                    </p:set>
                                    <p:anim to="" calcmode="lin" valueType="num">
                                      <p:cBhvr>
                                        <p:cTn id="79" dur="700" fill="hold">
                                          <p:stCondLst>
                                            <p:cond delay="0"/>
                                          </p:stCondLst>
                                        </p:cTn>
                                        <p:tgtEl>
                                          <p:spTgt spid="59"/>
                                        </p:tgtEl>
                                        <p:attrNameLst>
                                          <p:attrName>ppt_x</p:attrName>
                                        </p:attrNameLst>
                                      </p:cBhvr>
                                      <p:tavLst>
                                        <p:tav tm="0" fmla="#ppt_x-(-#ppt_w/2*cos(ppt_r/180*pi))*((1.5-1.5*$)^2-(1.5-1.5*$)^3)">
                                          <p:val>
                                            <p:strVal val="0"/>
                                          </p:val>
                                        </p:tav>
                                        <p:tav tm="100000">
                                          <p:val>
                                            <p:strVal val="1"/>
                                          </p:val>
                                        </p:tav>
                                      </p:tavLst>
                                    </p:anim>
                                    <p:anim to="" calcmode="lin" valueType="num">
                                      <p:cBhvr>
                                        <p:cTn id="80" dur="700" fill="hold">
                                          <p:stCondLst>
                                            <p:cond delay="0"/>
                                          </p:stCondLst>
                                        </p:cTn>
                                        <p:tgtEl>
                                          <p:spTgt spid="59"/>
                                        </p:tgtEl>
                                        <p:attrNameLst>
                                          <p:attrName>ppt_y</p:attrName>
                                        </p:attrNameLst>
                                      </p:cBhvr>
                                      <p:tavLst>
                                        <p:tav tm="0" fmla="#ppt_y+(-#ppt_h/2*cos(ppt_r/180*pi))*((1.5-1.5*$)^2-(1.5-1.5*$)^3)">
                                          <p:val>
                                            <p:strVal val="0"/>
                                          </p:val>
                                        </p:tav>
                                        <p:tav tm="100000">
                                          <p:val>
                                            <p:strVal val="1"/>
                                          </p:val>
                                        </p:tav>
                                      </p:tavLst>
                                    </p:anim>
                                    <p:anim to="" calcmode="lin" valueType="num">
                                      <p:cBhvr>
                                        <p:cTn id="81" dur="700" fill="hold">
                                          <p:stCondLst>
                                            <p:cond delay="0"/>
                                          </p:stCondLst>
                                        </p:cTn>
                                        <p:tgtEl>
                                          <p:spTgt spid="59"/>
                                        </p:tgtEl>
                                        <p:attrNameLst>
                                          <p:attrName>ppt_h</p:attrName>
                                        </p:attrNameLst>
                                      </p:cBhvr>
                                      <p:tavLst>
                                        <p:tav tm="0" fmla="#ppt_h-(-#ppt_h)*((1.5-1.5*$)^2-(1.5-1.5*$)^3)">
                                          <p:val>
                                            <p:strVal val="0"/>
                                          </p:val>
                                        </p:tav>
                                        <p:tav tm="100000">
                                          <p:val>
                                            <p:strVal val="1"/>
                                          </p:val>
                                        </p:tav>
                                      </p:tavLst>
                                    </p:anim>
                                    <p:anim to="" calcmode="lin" valueType="num">
                                      <p:cBhvr>
                                        <p:cTn id="82" dur="700" fill="hold">
                                          <p:stCondLst>
                                            <p:cond delay="0"/>
                                          </p:stCondLst>
                                        </p:cTn>
                                        <p:tgtEl>
                                          <p:spTgt spid="59"/>
                                        </p:tgtEl>
                                        <p:attrNameLst>
                                          <p:attrName>ppt_w</p:attrName>
                                        </p:attrNameLst>
                                      </p:cBhvr>
                                      <p:tavLst>
                                        <p:tav tm="0" fmla="#ppt_w-(-#ppt_w)*((1.5-1.5*$)^2-(1.5-1.5*$)^3)">
                                          <p:val>
                                            <p:strVal val="0"/>
                                          </p:val>
                                        </p:tav>
                                        <p:tav tm="100000">
                                          <p:val>
                                            <p:strVal val="1"/>
                                          </p:val>
                                        </p:tav>
                                      </p:tavLst>
                                    </p:anim>
                                  </p:childTnLst>
                                </p:cTn>
                              </p:par>
                              <p:par>
                                <p:cTn id="83" presetID="0" presetClass="entr" presetSubtype="0" fill="hold" grpId="0" nodeType="withEffect">
                                  <p:stCondLst>
                                    <p:cond delay="0"/>
                                  </p:stCondLst>
                                  <p:iterate type="lt">
                                    <p:tmPct val="10000"/>
                                  </p:iterate>
                                  <p:childTnLst>
                                    <p:set>
                                      <p:cBhvr>
                                        <p:cTn id="84" dur="1" fill="hold">
                                          <p:stCondLst>
                                            <p:cond delay="0"/>
                                          </p:stCondLst>
                                        </p:cTn>
                                        <p:tgtEl>
                                          <p:spTgt spid="60"/>
                                        </p:tgtEl>
                                        <p:attrNameLst>
                                          <p:attrName>style.visibility</p:attrName>
                                        </p:attrNameLst>
                                      </p:cBhvr>
                                      <p:to>
                                        <p:strVal val="visible"/>
                                      </p:to>
                                    </p:set>
                                    <p:anim to="" calcmode="lin" valueType="num">
                                      <p:cBhvr>
                                        <p:cTn id="85" dur="700" fill="hold">
                                          <p:stCondLst>
                                            <p:cond delay="0"/>
                                          </p:stCondLst>
                                        </p:cTn>
                                        <p:tgtEl>
                                          <p:spTgt spid="60"/>
                                        </p:tgtEl>
                                        <p:attrNameLst>
                                          <p:attrName>ppt_x</p:attrName>
                                        </p:attrNameLst>
                                      </p:cBhvr>
                                      <p:tavLst>
                                        <p:tav tm="0" fmla="#ppt_x-(-#ppt_w/2*cos(ppt_r/180*pi))*((1.5-1.5*$)^2-(1.5-1.5*$)^3)">
                                          <p:val>
                                            <p:strVal val="0"/>
                                          </p:val>
                                        </p:tav>
                                        <p:tav tm="100000">
                                          <p:val>
                                            <p:strVal val="1"/>
                                          </p:val>
                                        </p:tav>
                                      </p:tavLst>
                                    </p:anim>
                                    <p:anim to="" calcmode="lin" valueType="num">
                                      <p:cBhvr>
                                        <p:cTn id="86" dur="700" fill="hold">
                                          <p:stCondLst>
                                            <p:cond delay="0"/>
                                          </p:stCondLst>
                                        </p:cTn>
                                        <p:tgtEl>
                                          <p:spTgt spid="60"/>
                                        </p:tgtEl>
                                        <p:attrNameLst>
                                          <p:attrName>ppt_y</p:attrName>
                                        </p:attrNameLst>
                                      </p:cBhvr>
                                      <p:tavLst>
                                        <p:tav tm="0" fmla="#ppt_y+(-#ppt_h/2*cos(ppt_r/180*pi))*((1.5-1.5*$)^2-(1.5-1.5*$)^3)">
                                          <p:val>
                                            <p:strVal val="0"/>
                                          </p:val>
                                        </p:tav>
                                        <p:tav tm="100000">
                                          <p:val>
                                            <p:strVal val="1"/>
                                          </p:val>
                                        </p:tav>
                                      </p:tavLst>
                                    </p:anim>
                                    <p:anim to="" calcmode="lin" valueType="num">
                                      <p:cBhvr>
                                        <p:cTn id="87" dur="700" fill="hold">
                                          <p:stCondLst>
                                            <p:cond delay="0"/>
                                          </p:stCondLst>
                                        </p:cTn>
                                        <p:tgtEl>
                                          <p:spTgt spid="60"/>
                                        </p:tgtEl>
                                        <p:attrNameLst>
                                          <p:attrName>ppt_h</p:attrName>
                                        </p:attrNameLst>
                                      </p:cBhvr>
                                      <p:tavLst>
                                        <p:tav tm="0" fmla="#ppt_h-(-#ppt_h)*((1.5-1.5*$)^2-(1.5-1.5*$)^3)">
                                          <p:val>
                                            <p:strVal val="0"/>
                                          </p:val>
                                        </p:tav>
                                        <p:tav tm="100000">
                                          <p:val>
                                            <p:strVal val="1"/>
                                          </p:val>
                                        </p:tav>
                                      </p:tavLst>
                                    </p:anim>
                                    <p:anim to="" calcmode="lin" valueType="num">
                                      <p:cBhvr>
                                        <p:cTn id="88" dur="700" fill="hold">
                                          <p:stCondLst>
                                            <p:cond delay="0"/>
                                          </p:stCondLst>
                                        </p:cTn>
                                        <p:tgtEl>
                                          <p:spTgt spid="60"/>
                                        </p:tgtEl>
                                        <p:attrNameLst>
                                          <p:attrName>ppt_w</p:attrName>
                                        </p:attrNameLst>
                                      </p:cBhvr>
                                      <p:tavLst>
                                        <p:tav tm="0" fmla="#ppt_w-(-#ppt_w)*((1.5-1.5*$)^2-(1.5-1.5*$)^3)">
                                          <p:val>
                                            <p:strVal val="0"/>
                                          </p:val>
                                        </p:tav>
                                        <p:tav tm="100000">
                                          <p:val>
                                            <p:strVal val="1"/>
                                          </p:val>
                                        </p:tav>
                                      </p:tavLst>
                                    </p:anim>
                                  </p:childTnLst>
                                </p:cTn>
                              </p:par>
                              <p:par>
                                <p:cTn id="89" presetID="0" presetClass="entr" presetSubtype="0" fill="hold" grpId="0" nodeType="withEffect">
                                  <p:stCondLst>
                                    <p:cond delay="0"/>
                                  </p:stCondLst>
                                  <p:iterate type="lt">
                                    <p:tmPct val="10000"/>
                                  </p:iterate>
                                  <p:childTnLst>
                                    <p:set>
                                      <p:cBhvr>
                                        <p:cTn id="90" dur="1" fill="hold">
                                          <p:stCondLst>
                                            <p:cond delay="0"/>
                                          </p:stCondLst>
                                        </p:cTn>
                                        <p:tgtEl>
                                          <p:spTgt spid="61"/>
                                        </p:tgtEl>
                                        <p:attrNameLst>
                                          <p:attrName>style.visibility</p:attrName>
                                        </p:attrNameLst>
                                      </p:cBhvr>
                                      <p:to>
                                        <p:strVal val="visible"/>
                                      </p:to>
                                    </p:set>
                                    <p:anim to="" calcmode="lin" valueType="num">
                                      <p:cBhvr>
                                        <p:cTn id="91" dur="700" fill="hold">
                                          <p:stCondLst>
                                            <p:cond delay="0"/>
                                          </p:stCondLst>
                                        </p:cTn>
                                        <p:tgtEl>
                                          <p:spTgt spid="61"/>
                                        </p:tgtEl>
                                        <p:attrNameLst>
                                          <p:attrName>ppt_x</p:attrName>
                                        </p:attrNameLst>
                                      </p:cBhvr>
                                      <p:tavLst>
                                        <p:tav tm="0" fmla="#ppt_x-(-#ppt_w/2*cos(ppt_r/180*pi))*((1.5-1.5*$)^2-(1.5-1.5*$)^3)">
                                          <p:val>
                                            <p:strVal val="0"/>
                                          </p:val>
                                        </p:tav>
                                        <p:tav tm="100000">
                                          <p:val>
                                            <p:strVal val="1"/>
                                          </p:val>
                                        </p:tav>
                                      </p:tavLst>
                                    </p:anim>
                                    <p:anim to="" calcmode="lin" valueType="num">
                                      <p:cBhvr>
                                        <p:cTn id="92" dur="700" fill="hold">
                                          <p:stCondLst>
                                            <p:cond delay="0"/>
                                          </p:stCondLst>
                                        </p:cTn>
                                        <p:tgtEl>
                                          <p:spTgt spid="61"/>
                                        </p:tgtEl>
                                        <p:attrNameLst>
                                          <p:attrName>ppt_y</p:attrName>
                                        </p:attrNameLst>
                                      </p:cBhvr>
                                      <p:tavLst>
                                        <p:tav tm="0" fmla="#ppt_y+(-#ppt_h/2*cos(ppt_r/180*pi))*((1.5-1.5*$)^2-(1.5-1.5*$)^3)">
                                          <p:val>
                                            <p:strVal val="0"/>
                                          </p:val>
                                        </p:tav>
                                        <p:tav tm="100000">
                                          <p:val>
                                            <p:strVal val="1"/>
                                          </p:val>
                                        </p:tav>
                                      </p:tavLst>
                                    </p:anim>
                                    <p:anim to="" calcmode="lin" valueType="num">
                                      <p:cBhvr>
                                        <p:cTn id="93" dur="700" fill="hold">
                                          <p:stCondLst>
                                            <p:cond delay="0"/>
                                          </p:stCondLst>
                                        </p:cTn>
                                        <p:tgtEl>
                                          <p:spTgt spid="61"/>
                                        </p:tgtEl>
                                        <p:attrNameLst>
                                          <p:attrName>ppt_h</p:attrName>
                                        </p:attrNameLst>
                                      </p:cBhvr>
                                      <p:tavLst>
                                        <p:tav tm="0" fmla="#ppt_h-(-#ppt_h)*((1.5-1.5*$)^2-(1.5-1.5*$)^3)">
                                          <p:val>
                                            <p:strVal val="0"/>
                                          </p:val>
                                        </p:tav>
                                        <p:tav tm="100000">
                                          <p:val>
                                            <p:strVal val="1"/>
                                          </p:val>
                                        </p:tav>
                                      </p:tavLst>
                                    </p:anim>
                                    <p:anim to="" calcmode="lin" valueType="num">
                                      <p:cBhvr>
                                        <p:cTn id="94" dur="700" fill="hold">
                                          <p:stCondLst>
                                            <p:cond delay="0"/>
                                          </p:stCondLst>
                                        </p:cTn>
                                        <p:tgtEl>
                                          <p:spTgt spid="61"/>
                                        </p:tgtEl>
                                        <p:attrNameLst>
                                          <p:attrName>ppt_w</p:attrName>
                                        </p:attrNameLst>
                                      </p:cBhvr>
                                      <p:tavLst>
                                        <p:tav tm="0" fmla="#ppt_w-(-#ppt_w)*((1.5-1.5*$)^2-(1.5-1.5*$)^3)">
                                          <p:val>
                                            <p:strVal val="0"/>
                                          </p:val>
                                        </p:tav>
                                        <p:tav tm="100000">
                                          <p:val>
                                            <p:strVal val="1"/>
                                          </p:val>
                                        </p:tav>
                                      </p:tavLst>
                                    </p:anim>
                                  </p:childTnLst>
                                </p:cTn>
                              </p:par>
                              <p:par>
                                <p:cTn id="95" presetID="0" presetClass="entr" presetSubtype="0" fill="hold" grpId="0" nodeType="withEffect">
                                  <p:stCondLst>
                                    <p:cond delay="0"/>
                                  </p:stCondLst>
                                  <p:childTnLst>
                                    <p:set>
                                      <p:cBhvr>
                                        <p:cTn id="96" dur="1" fill="hold">
                                          <p:stCondLst>
                                            <p:cond delay="0"/>
                                          </p:stCondLst>
                                        </p:cTn>
                                        <p:tgtEl>
                                          <p:spTgt spid="62"/>
                                        </p:tgtEl>
                                        <p:attrNameLst>
                                          <p:attrName>style.visibility</p:attrName>
                                        </p:attrNameLst>
                                      </p:cBhvr>
                                      <p:to>
                                        <p:strVal val="visible"/>
                                      </p:to>
                                    </p:set>
                                    <p:anim to="" calcmode="lin" valueType="num">
                                      <p:cBhvr>
                                        <p:cTn id="97" dur="700" fill="hold">
                                          <p:stCondLst>
                                            <p:cond delay="0"/>
                                          </p:stCondLst>
                                        </p:cTn>
                                        <p:tgtEl>
                                          <p:spTgt spid="62"/>
                                        </p:tgtEl>
                                        <p:attrNameLst>
                                          <p:attrName>ppt_x</p:attrName>
                                        </p:attrNameLst>
                                      </p:cBhvr>
                                      <p:tavLst>
                                        <p:tav tm="0" fmla="#ppt_x-(-#ppt_w/2*cos(ppt_r/180*pi))*((1.5-1.5*$)^2-(1.5-1.5*$)^3)">
                                          <p:val>
                                            <p:strVal val="0"/>
                                          </p:val>
                                        </p:tav>
                                        <p:tav tm="100000">
                                          <p:val>
                                            <p:strVal val="1"/>
                                          </p:val>
                                        </p:tav>
                                      </p:tavLst>
                                    </p:anim>
                                    <p:anim to="" calcmode="lin" valueType="num">
                                      <p:cBhvr>
                                        <p:cTn id="98" dur="700" fill="hold">
                                          <p:stCondLst>
                                            <p:cond delay="0"/>
                                          </p:stCondLst>
                                        </p:cTn>
                                        <p:tgtEl>
                                          <p:spTgt spid="62"/>
                                        </p:tgtEl>
                                        <p:attrNameLst>
                                          <p:attrName>ppt_y</p:attrName>
                                        </p:attrNameLst>
                                      </p:cBhvr>
                                      <p:tavLst>
                                        <p:tav tm="0" fmla="#ppt_y+(-#ppt_h/2*cos(ppt_r/180*pi))*((1.5-1.5*$)^2-(1.5-1.5*$)^3)">
                                          <p:val>
                                            <p:strVal val="0"/>
                                          </p:val>
                                        </p:tav>
                                        <p:tav tm="100000">
                                          <p:val>
                                            <p:strVal val="1"/>
                                          </p:val>
                                        </p:tav>
                                      </p:tavLst>
                                    </p:anim>
                                    <p:anim to="" calcmode="lin" valueType="num">
                                      <p:cBhvr>
                                        <p:cTn id="99" dur="700" fill="hold">
                                          <p:stCondLst>
                                            <p:cond delay="0"/>
                                          </p:stCondLst>
                                        </p:cTn>
                                        <p:tgtEl>
                                          <p:spTgt spid="62"/>
                                        </p:tgtEl>
                                        <p:attrNameLst>
                                          <p:attrName>ppt_h</p:attrName>
                                        </p:attrNameLst>
                                      </p:cBhvr>
                                      <p:tavLst>
                                        <p:tav tm="0" fmla="#ppt_h-(-#ppt_h)*((1.5-1.5*$)^2-(1.5-1.5*$)^3)">
                                          <p:val>
                                            <p:strVal val="0"/>
                                          </p:val>
                                        </p:tav>
                                        <p:tav tm="100000">
                                          <p:val>
                                            <p:strVal val="1"/>
                                          </p:val>
                                        </p:tav>
                                      </p:tavLst>
                                    </p:anim>
                                    <p:anim to="" calcmode="lin" valueType="num">
                                      <p:cBhvr>
                                        <p:cTn id="100" dur="700" fill="hold">
                                          <p:stCondLst>
                                            <p:cond delay="0"/>
                                          </p:stCondLst>
                                        </p:cTn>
                                        <p:tgtEl>
                                          <p:spTgt spid="62"/>
                                        </p:tgtEl>
                                        <p:attrNameLst>
                                          <p:attrName>ppt_w</p:attrName>
                                        </p:attrNameLst>
                                      </p:cBhvr>
                                      <p:tavLst>
                                        <p:tav tm="0" fmla="#ppt_w-(-#ppt_w)*((1.5-1.5*$)^2-(1.5-1.5*$)^3)">
                                          <p:val>
                                            <p:strVal val="0"/>
                                          </p:val>
                                        </p:tav>
                                        <p:tav tm="100000">
                                          <p:val>
                                            <p:strVal val="1"/>
                                          </p:val>
                                        </p:tav>
                                      </p:tavLst>
                                    </p:anim>
                                  </p:childTnLst>
                                </p:cTn>
                              </p:par>
                              <p:par>
                                <p:cTn id="101" presetID="0" presetClass="entr" presetSubtype="0" fill="hold" grpId="0" nodeType="withEffect">
                                  <p:stCondLst>
                                    <p:cond delay="0"/>
                                  </p:stCondLst>
                                  <p:iterate type="lt">
                                    <p:tmPct val="10000"/>
                                  </p:iterate>
                                  <p:childTnLst>
                                    <p:set>
                                      <p:cBhvr>
                                        <p:cTn id="102" dur="1" fill="hold">
                                          <p:stCondLst>
                                            <p:cond delay="0"/>
                                          </p:stCondLst>
                                        </p:cTn>
                                        <p:tgtEl>
                                          <p:spTgt spid="63"/>
                                        </p:tgtEl>
                                        <p:attrNameLst>
                                          <p:attrName>style.visibility</p:attrName>
                                        </p:attrNameLst>
                                      </p:cBhvr>
                                      <p:to>
                                        <p:strVal val="visible"/>
                                      </p:to>
                                    </p:set>
                                    <p:anim to="" calcmode="lin" valueType="num">
                                      <p:cBhvr>
                                        <p:cTn id="103" dur="700" fill="hold">
                                          <p:stCondLst>
                                            <p:cond delay="0"/>
                                          </p:stCondLst>
                                        </p:cTn>
                                        <p:tgtEl>
                                          <p:spTgt spid="63"/>
                                        </p:tgtEl>
                                        <p:attrNameLst>
                                          <p:attrName>ppt_x</p:attrName>
                                        </p:attrNameLst>
                                      </p:cBhvr>
                                      <p:tavLst>
                                        <p:tav tm="0" fmla="#ppt_x-(-#ppt_w/2*cos(ppt_r/180*pi))*((1.5-1.5*$)^2-(1.5-1.5*$)^3)">
                                          <p:val>
                                            <p:strVal val="0"/>
                                          </p:val>
                                        </p:tav>
                                        <p:tav tm="100000">
                                          <p:val>
                                            <p:strVal val="1"/>
                                          </p:val>
                                        </p:tav>
                                      </p:tavLst>
                                    </p:anim>
                                    <p:anim to="" calcmode="lin" valueType="num">
                                      <p:cBhvr>
                                        <p:cTn id="104" dur="700" fill="hold">
                                          <p:stCondLst>
                                            <p:cond delay="0"/>
                                          </p:stCondLst>
                                        </p:cTn>
                                        <p:tgtEl>
                                          <p:spTgt spid="63"/>
                                        </p:tgtEl>
                                        <p:attrNameLst>
                                          <p:attrName>ppt_y</p:attrName>
                                        </p:attrNameLst>
                                      </p:cBhvr>
                                      <p:tavLst>
                                        <p:tav tm="0" fmla="#ppt_y+(-#ppt_h/2*cos(ppt_r/180*pi))*((1.5-1.5*$)^2-(1.5-1.5*$)^3)">
                                          <p:val>
                                            <p:strVal val="0"/>
                                          </p:val>
                                        </p:tav>
                                        <p:tav tm="100000">
                                          <p:val>
                                            <p:strVal val="1"/>
                                          </p:val>
                                        </p:tav>
                                      </p:tavLst>
                                    </p:anim>
                                    <p:anim to="" calcmode="lin" valueType="num">
                                      <p:cBhvr>
                                        <p:cTn id="105" dur="700" fill="hold">
                                          <p:stCondLst>
                                            <p:cond delay="0"/>
                                          </p:stCondLst>
                                        </p:cTn>
                                        <p:tgtEl>
                                          <p:spTgt spid="63"/>
                                        </p:tgtEl>
                                        <p:attrNameLst>
                                          <p:attrName>ppt_h</p:attrName>
                                        </p:attrNameLst>
                                      </p:cBhvr>
                                      <p:tavLst>
                                        <p:tav tm="0" fmla="#ppt_h-(-#ppt_h)*((1.5-1.5*$)^2-(1.5-1.5*$)^3)">
                                          <p:val>
                                            <p:strVal val="0"/>
                                          </p:val>
                                        </p:tav>
                                        <p:tav tm="100000">
                                          <p:val>
                                            <p:strVal val="1"/>
                                          </p:val>
                                        </p:tav>
                                      </p:tavLst>
                                    </p:anim>
                                    <p:anim to="" calcmode="lin" valueType="num">
                                      <p:cBhvr>
                                        <p:cTn id="106" dur="700" fill="hold">
                                          <p:stCondLst>
                                            <p:cond delay="0"/>
                                          </p:stCondLst>
                                        </p:cTn>
                                        <p:tgtEl>
                                          <p:spTgt spid="63"/>
                                        </p:tgtEl>
                                        <p:attrNameLst>
                                          <p:attrName>ppt_w</p:attrName>
                                        </p:attrNameLst>
                                      </p:cBhvr>
                                      <p:tavLst>
                                        <p:tav tm="0" fmla="#ppt_w-(-#ppt_w)*((1.5-1.5*$)^2-(1.5-1.5*$)^3)">
                                          <p:val>
                                            <p:strVal val="0"/>
                                          </p:val>
                                        </p:tav>
                                        <p:tav tm="100000">
                                          <p:val>
                                            <p:strVal val="1"/>
                                          </p:val>
                                        </p:tav>
                                      </p:tavLst>
                                    </p:anim>
                                  </p:childTnLst>
                                </p:cTn>
                              </p:par>
                              <p:par>
                                <p:cTn id="107" presetID="0" presetClass="entr" presetSubtype="0" fill="hold" grpId="0" nodeType="withEffect">
                                  <p:stCondLst>
                                    <p:cond delay="0"/>
                                  </p:stCondLst>
                                  <p:iterate type="lt">
                                    <p:tmPct val="10000"/>
                                  </p:iterate>
                                  <p:childTnLst>
                                    <p:set>
                                      <p:cBhvr>
                                        <p:cTn id="108" dur="1" fill="hold">
                                          <p:stCondLst>
                                            <p:cond delay="0"/>
                                          </p:stCondLst>
                                        </p:cTn>
                                        <p:tgtEl>
                                          <p:spTgt spid="64"/>
                                        </p:tgtEl>
                                        <p:attrNameLst>
                                          <p:attrName>style.visibility</p:attrName>
                                        </p:attrNameLst>
                                      </p:cBhvr>
                                      <p:to>
                                        <p:strVal val="visible"/>
                                      </p:to>
                                    </p:set>
                                    <p:anim to="" calcmode="lin" valueType="num">
                                      <p:cBhvr>
                                        <p:cTn id="109" dur="700" fill="hold">
                                          <p:stCondLst>
                                            <p:cond delay="0"/>
                                          </p:stCondLst>
                                        </p:cTn>
                                        <p:tgtEl>
                                          <p:spTgt spid="64"/>
                                        </p:tgtEl>
                                        <p:attrNameLst>
                                          <p:attrName>ppt_x</p:attrName>
                                        </p:attrNameLst>
                                      </p:cBhvr>
                                      <p:tavLst>
                                        <p:tav tm="0" fmla="#ppt_x-(-#ppt_w/2*cos(ppt_r/180*pi))*((1.5-1.5*$)^2-(1.5-1.5*$)^3)">
                                          <p:val>
                                            <p:strVal val="0"/>
                                          </p:val>
                                        </p:tav>
                                        <p:tav tm="100000">
                                          <p:val>
                                            <p:strVal val="1"/>
                                          </p:val>
                                        </p:tav>
                                      </p:tavLst>
                                    </p:anim>
                                    <p:anim to="" calcmode="lin" valueType="num">
                                      <p:cBhvr>
                                        <p:cTn id="110" dur="700" fill="hold">
                                          <p:stCondLst>
                                            <p:cond delay="0"/>
                                          </p:stCondLst>
                                        </p:cTn>
                                        <p:tgtEl>
                                          <p:spTgt spid="64"/>
                                        </p:tgtEl>
                                        <p:attrNameLst>
                                          <p:attrName>ppt_y</p:attrName>
                                        </p:attrNameLst>
                                      </p:cBhvr>
                                      <p:tavLst>
                                        <p:tav tm="0" fmla="#ppt_y+(-#ppt_h/2*cos(ppt_r/180*pi))*((1.5-1.5*$)^2-(1.5-1.5*$)^3)">
                                          <p:val>
                                            <p:strVal val="0"/>
                                          </p:val>
                                        </p:tav>
                                        <p:tav tm="100000">
                                          <p:val>
                                            <p:strVal val="1"/>
                                          </p:val>
                                        </p:tav>
                                      </p:tavLst>
                                    </p:anim>
                                    <p:anim to="" calcmode="lin" valueType="num">
                                      <p:cBhvr>
                                        <p:cTn id="111" dur="700" fill="hold">
                                          <p:stCondLst>
                                            <p:cond delay="0"/>
                                          </p:stCondLst>
                                        </p:cTn>
                                        <p:tgtEl>
                                          <p:spTgt spid="64"/>
                                        </p:tgtEl>
                                        <p:attrNameLst>
                                          <p:attrName>ppt_h</p:attrName>
                                        </p:attrNameLst>
                                      </p:cBhvr>
                                      <p:tavLst>
                                        <p:tav tm="0" fmla="#ppt_h-(-#ppt_h)*((1.5-1.5*$)^2-(1.5-1.5*$)^3)">
                                          <p:val>
                                            <p:strVal val="0"/>
                                          </p:val>
                                        </p:tav>
                                        <p:tav tm="100000">
                                          <p:val>
                                            <p:strVal val="1"/>
                                          </p:val>
                                        </p:tav>
                                      </p:tavLst>
                                    </p:anim>
                                    <p:anim to="" calcmode="lin" valueType="num">
                                      <p:cBhvr>
                                        <p:cTn id="112" dur="700" fill="hold">
                                          <p:stCondLst>
                                            <p:cond delay="0"/>
                                          </p:stCondLst>
                                        </p:cTn>
                                        <p:tgtEl>
                                          <p:spTgt spid="64"/>
                                        </p:tgtEl>
                                        <p:attrNameLst>
                                          <p:attrName>ppt_w</p:attrName>
                                        </p:attrNameLst>
                                      </p:cBhvr>
                                      <p:tavLst>
                                        <p:tav tm="0" fmla="#ppt_w-(-#ppt_w)*((1.5-1.5*$)^2-(1.5-1.5*$)^3)">
                                          <p:val>
                                            <p:strVal val="0"/>
                                          </p:val>
                                        </p:tav>
                                        <p:tav tm="100000">
                                          <p:val>
                                            <p:strVal val="1"/>
                                          </p:val>
                                        </p:tav>
                                      </p:tavLst>
                                    </p:anim>
                                  </p:childTnLst>
                                </p:cTn>
                              </p:par>
                              <p:par>
                                <p:cTn id="113" presetID="0" presetClass="entr" presetSubtype="0" fill="hold" grpId="0" nodeType="withEffect">
                                  <p:stCondLst>
                                    <p:cond delay="0"/>
                                  </p:stCondLst>
                                  <p:iterate type="lt">
                                    <p:tmPct val="10000"/>
                                  </p:iterate>
                                  <p:childTnLst>
                                    <p:set>
                                      <p:cBhvr>
                                        <p:cTn id="114" dur="1" fill="hold">
                                          <p:stCondLst>
                                            <p:cond delay="0"/>
                                          </p:stCondLst>
                                        </p:cTn>
                                        <p:tgtEl>
                                          <p:spTgt spid="65"/>
                                        </p:tgtEl>
                                        <p:attrNameLst>
                                          <p:attrName>style.visibility</p:attrName>
                                        </p:attrNameLst>
                                      </p:cBhvr>
                                      <p:to>
                                        <p:strVal val="visible"/>
                                      </p:to>
                                    </p:set>
                                    <p:anim to="" calcmode="lin" valueType="num">
                                      <p:cBhvr>
                                        <p:cTn id="115" dur="700" fill="hold">
                                          <p:stCondLst>
                                            <p:cond delay="0"/>
                                          </p:stCondLst>
                                        </p:cTn>
                                        <p:tgtEl>
                                          <p:spTgt spid="65"/>
                                        </p:tgtEl>
                                        <p:attrNameLst>
                                          <p:attrName>ppt_x</p:attrName>
                                        </p:attrNameLst>
                                      </p:cBhvr>
                                      <p:tavLst>
                                        <p:tav tm="0" fmla="#ppt_x-(-#ppt_w/2*cos(ppt_r/180*pi))*((1.5-1.5*$)^2-(1.5-1.5*$)^3)">
                                          <p:val>
                                            <p:strVal val="0"/>
                                          </p:val>
                                        </p:tav>
                                        <p:tav tm="100000">
                                          <p:val>
                                            <p:strVal val="1"/>
                                          </p:val>
                                        </p:tav>
                                      </p:tavLst>
                                    </p:anim>
                                    <p:anim to="" calcmode="lin" valueType="num">
                                      <p:cBhvr>
                                        <p:cTn id="116" dur="700" fill="hold">
                                          <p:stCondLst>
                                            <p:cond delay="0"/>
                                          </p:stCondLst>
                                        </p:cTn>
                                        <p:tgtEl>
                                          <p:spTgt spid="65"/>
                                        </p:tgtEl>
                                        <p:attrNameLst>
                                          <p:attrName>ppt_y</p:attrName>
                                        </p:attrNameLst>
                                      </p:cBhvr>
                                      <p:tavLst>
                                        <p:tav tm="0" fmla="#ppt_y+(-#ppt_h/2*cos(ppt_r/180*pi))*((1.5-1.5*$)^2-(1.5-1.5*$)^3)">
                                          <p:val>
                                            <p:strVal val="0"/>
                                          </p:val>
                                        </p:tav>
                                        <p:tav tm="100000">
                                          <p:val>
                                            <p:strVal val="1"/>
                                          </p:val>
                                        </p:tav>
                                      </p:tavLst>
                                    </p:anim>
                                    <p:anim to="" calcmode="lin" valueType="num">
                                      <p:cBhvr>
                                        <p:cTn id="117" dur="700" fill="hold">
                                          <p:stCondLst>
                                            <p:cond delay="0"/>
                                          </p:stCondLst>
                                        </p:cTn>
                                        <p:tgtEl>
                                          <p:spTgt spid="65"/>
                                        </p:tgtEl>
                                        <p:attrNameLst>
                                          <p:attrName>ppt_h</p:attrName>
                                        </p:attrNameLst>
                                      </p:cBhvr>
                                      <p:tavLst>
                                        <p:tav tm="0" fmla="#ppt_h-(-#ppt_h)*((1.5-1.5*$)^2-(1.5-1.5*$)^3)">
                                          <p:val>
                                            <p:strVal val="0"/>
                                          </p:val>
                                        </p:tav>
                                        <p:tav tm="100000">
                                          <p:val>
                                            <p:strVal val="1"/>
                                          </p:val>
                                        </p:tav>
                                      </p:tavLst>
                                    </p:anim>
                                    <p:anim to="" calcmode="lin" valueType="num">
                                      <p:cBhvr>
                                        <p:cTn id="118" dur="700" fill="hold">
                                          <p:stCondLst>
                                            <p:cond delay="0"/>
                                          </p:stCondLst>
                                        </p:cTn>
                                        <p:tgtEl>
                                          <p:spTgt spid="65"/>
                                        </p:tgtEl>
                                        <p:attrNameLst>
                                          <p:attrName>ppt_w</p:attrName>
                                        </p:attrNameLst>
                                      </p:cBhvr>
                                      <p:tavLst>
                                        <p:tav tm="0" fmla="#ppt_w-(-#ppt_w)*((1.5-1.5*$)^2-(1.5-1.5*$)^3)">
                                          <p:val>
                                            <p:strVal val="0"/>
                                          </p:val>
                                        </p:tav>
                                        <p:tav tm="100000">
                                          <p:val>
                                            <p:strVal val="1"/>
                                          </p:val>
                                        </p:tav>
                                      </p:tavLst>
                                    </p:anim>
                                  </p:childTnLst>
                                </p:cTn>
                              </p:par>
                              <p:par>
                                <p:cTn id="119" presetID="0" presetClass="entr" presetSubtype="0" fill="hold" grpId="0" nodeType="withEffect">
                                  <p:stCondLst>
                                    <p:cond delay="0"/>
                                  </p:stCondLst>
                                  <p:childTnLst>
                                    <p:set>
                                      <p:cBhvr>
                                        <p:cTn id="120" dur="1" fill="hold">
                                          <p:stCondLst>
                                            <p:cond delay="0"/>
                                          </p:stCondLst>
                                        </p:cTn>
                                        <p:tgtEl>
                                          <p:spTgt spid="66"/>
                                        </p:tgtEl>
                                        <p:attrNameLst>
                                          <p:attrName>style.visibility</p:attrName>
                                        </p:attrNameLst>
                                      </p:cBhvr>
                                      <p:to>
                                        <p:strVal val="visible"/>
                                      </p:to>
                                    </p:set>
                                    <p:anim to="" calcmode="lin" valueType="num">
                                      <p:cBhvr>
                                        <p:cTn id="121" dur="700" fill="hold">
                                          <p:stCondLst>
                                            <p:cond delay="0"/>
                                          </p:stCondLst>
                                        </p:cTn>
                                        <p:tgtEl>
                                          <p:spTgt spid="66"/>
                                        </p:tgtEl>
                                        <p:attrNameLst>
                                          <p:attrName>ppt_x</p:attrName>
                                        </p:attrNameLst>
                                      </p:cBhvr>
                                      <p:tavLst>
                                        <p:tav tm="0" fmla="#ppt_x-(-#ppt_w/2*cos(ppt_r/180*pi))*((1.5-1.5*$)^2-(1.5-1.5*$)^3)">
                                          <p:val>
                                            <p:strVal val="0"/>
                                          </p:val>
                                        </p:tav>
                                        <p:tav tm="100000">
                                          <p:val>
                                            <p:strVal val="1"/>
                                          </p:val>
                                        </p:tav>
                                      </p:tavLst>
                                    </p:anim>
                                    <p:anim to="" calcmode="lin" valueType="num">
                                      <p:cBhvr>
                                        <p:cTn id="122" dur="700" fill="hold">
                                          <p:stCondLst>
                                            <p:cond delay="0"/>
                                          </p:stCondLst>
                                        </p:cTn>
                                        <p:tgtEl>
                                          <p:spTgt spid="66"/>
                                        </p:tgtEl>
                                        <p:attrNameLst>
                                          <p:attrName>ppt_y</p:attrName>
                                        </p:attrNameLst>
                                      </p:cBhvr>
                                      <p:tavLst>
                                        <p:tav tm="0" fmla="#ppt_y+(-#ppt_h/2*cos(ppt_r/180*pi))*((1.5-1.5*$)^2-(1.5-1.5*$)^3)">
                                          <p:val>
                                            <p:strVal val="0"/>
                                          </p:val>
                                        </p:tav>
                                        <p:tav tm="100000">
                                          <p:val>
                                            <p:strVal val="1"/>
                                          </p:val>
                                        </p:tav>
                                      </p:tavLst>
                                    </p:anim>
                                    <p:anim to="" calcmode="lin" valueType="num">
                                      <p:cBhvr>
                                        <p:cTn id="123" dur="700" fill="hold">
                                          <p:stCondLst>
                                            <p:cond delay="0"/>
                                          </p:stCondLst>
                                        </p:cTn>
                                        <p:tgtEl>
                                          <p:spTgt spid="66"/>
                                        </p:tgtEl>
                                        <p:attrNameLst>
                                          <p:attrName>ppt_h</p:attrName>
                                        </p:attrNameLst>
                                      </p:cBhvr>
                                      <p:tavLst>
                                        <p:tav tm="0" fmla="#ppt_h-(-#ppt_h)*((1.5-1.5*$)^2-(1.5-1.5*$)^3)">
                                          <p:val>
                                            <p:strVal val="0"/>
                                          </p:val>
                                        </p:tav>
                                        <p:tav tm="100000">
                                          <p:val>
                                            <p:strVal val="1"/>
                                          </p:val>
                                        </p:tav>
                                      </p:tavLst>
                                    </p:anim>
                                    <p:anim to="" calcmode="lin" valueType="num">
                                      <p:cBhvr>
                                        <p:cTn id="124" dur="700" fill="hold">
                                          <p:stCondLst>
                                            <p:cond delay="0"/>
                                          </p:stCondLst>
                                        </p:cTn>
                                        <p:tgtEl>
                                          <p:spTgt spid="66"/>
                                        </p:tgtEl>
                                        <p:attrNameLst>
                                          <p:attrName>ppt_w</p:attrName>
                                        </p:attrNameLst>
                                      </p:cBhvr>
                                      <p:tavLst>
                                        <p:tav tm="0" fmla="#ppt_w-(-#ppt_w)*((1.5-1.5*$)^2-(1.5-1.5*$)^3)">
                                          <p:val>
                                            <p:strVal val="0"/>
                                          </p:val>
                                        </p:tav>
                                        <p:tav tm="100000">
                                          <p:val>
                                            <p:strVal val="1"/>
                                          </p:val>
                                        </p:tav>
                                      </p:tavLst>
                                    </p:anim>
                                  </p:childTnLst>
                                </p:cTn>
                              </p:par>
                              <p:par>
                                <p:cTn id="125" presetID="0" presetClass="entr" presetSubtype="0" fill="hold" grpId="0" nodeType="withEffect">
                                  <p:stCondLst>
                                    <p:cond delay="0"/>
                                  </p:stCondLst>
                                  <p:childTnLst>
                                    <p:set>
                                      <p:cBhvr>
                                        <p:cTn id="126" dur="1" fill="hold">
                                          <p:stCondLst>
                                            <p:cond delay="0"/>
                                          </p:stCondLst>
                                        </p:cTn>
                                        <p:tgtEl>
                                          <p:spTgt spid="67"/>
                                        </p:tgtEl>
                                        <p:attrNameLst>
                                          <p:attrName>style.visibility</p:attrName>
                                        </p:attrNameLst>
                                      </p:cBhvr>
                                      <p:to>
                                        <p:strVal val="visible"/>
                                      </p:to>
                                    </p:set>
                                    <p:anim to="" calcmode="lin" valueType="num">
                                      <p:cBhvr>
                                        <p:cTn id="127" dur="700" fill="hold">
                                          <p:stCondLst>
                                            <p:cond delay="0"/>
                                          </p:stCondLst>
                                        </p:cTn>
                                        <p:tgtEl>
                                          <p:spTgt spid="67"/>
                                        </p:tgtEl>
                                        <p:attrNameLst>
                                          <p:attrName>ppt_x</p:attrName>
                                        </p:attrNameLst>
                                      </p:cBhvr>
                                      <p:tavLst>
                                        <p:tav tm="0" fmla="#ppt_x-(-#ppt_w/2*cos(ppt_r/180*pi))*((1.5-1.5*$)^2-(1.5-1.5*$)^3)">
                                          <p:val>
                                            <p:strVal val="0"/>
                                          </p:val>
                                        </p:tav>
                                        <p:tav tm="100000">
                                          <p:val>
                                            <p:strVal val="1"/>
                                          </p:val>
                                        </p:tav>
                                      </p:tavLst>
                                    </p:anim>
                                    <p:anim to="" calcmode="lin" valueType="num">
                                      <p:cBhvr>
                                        <p:cTn id="128" dur="700" fill="hold">
                                          <p:stCondLst>
                                            <p:cond delay="0"/>
                                          </p:stCondLst>
                                        </p:cTn>
                                        <p:tgtEl>
                                          <p:spTgt spid="67"/>
                                        </p:tgtEl>
                                        <p:attrNameLst>
                                          <p:attrName>ppt_y</p:attrName>
                                        </p:attrNameLst>
                                      </p:cBhvr>
                                      <p:tavLst>
                                        <p:tav tm="0" fmla="#ppt_y+(-#ppt_h/2*cos(ppt_r/180*pi))*((1.5-1.5*$)^2-(1.5-1.5*$)^3)">
                                          <p:val>
                                            <p:strVal val="0"/>
                                          </p:val>
                                        </p:tav>
                                        <p:tav tm="100000">
                                          <p:val>
                                            <p:strVal val="1"/>
                                          </p:val>
                                        </p:tav>
                                      </p:tavLst>
                                    </p:anim>
                                    <p:anim to="" calcmode="lin" valueType="num">
                                      <p:cBhvr>
                                        <p:cTn id="129" dur="700" fill="hold">
                                          <p:stCondLst>
                                            <p:cond delay="0"/>
                                          </p:stCondLst>
                                        </p:cTn>
                                        <p:tgtEl>
                                          <p:spTgt spid="67"/>
                                        </p:tgtEl>
                                        <p:attrNameLst>
                                          <p:attrName>ppt_h</p:attrName>
                                        </p:attrNameLst>
                                      </p:cBhvr>
                                      <p:tavLst>
                                        <p:tav tm="0" fmla="#ppt_h-(-#ppt_h)*((1.5-1.5*$)^2-(1.5-1.5*$)^3)">
                                          <p:val>
                                            <p:strVal val="0"/>
                                          </p:val>
                                        </p:tav>
                                        <p:tav tm="100000">
                                          <p:val>
                                            <p:strVal val="1"/>
                                          </p:val>
                                        </p:tav>
                                      </p:tavLst>
                                    </p:anim>
                                    <p:anim to="" calcmode="lin" valueType="num">
                                      <p:cBhvr>
                                        <p:cTn id="130" dur="700" fill="hold">
                                          <p:stCondLst>
                                            <p:cond delay="0"/>
                                          </p:stCondLst>
                                        </p:cTn>
                                        <p:tgtEl>
                                          <p:spTgt spid="67"/>
                                        </p:tgtEl>
                                        <p:attrNameLst>
                                          <p:attrName>ppt_w</p:attrName>
                                        </p:attrNameLst>
                                      </p:cBhvr>
                                      <p:tavLst>
                                        <p:tav tm="0" fmla="#ppt_w-(-#ppt_w)*((1.5-1.5*$)^2-(1.5-1.5*$)^3)">
                                          <p:val>
                                            <p:strVal val="0"/>
                                          </p:val>
                                        </p:tav>
                                        <p:tav tm="100000">
                                          <p:val>
                                            <p:strVal val="1"/>
                                          </p:val>
                                        </p:tav>
                                      </p:tavLst>
                                    </p:anim>
                                  </p:childTnLst>
                                </p:cTn>
                              </p:par>
                              <p:par>
                                <p:cTn id="131" presetID="0" presetClass="entr" presetSubtype="0" fill="hold" grpId="0" nodeType="withEffect">
                                  <p:stCondLst>
                                    <p:cond delay="0"/>
                                  </p:stCondLst>
                                  <p:iterate type="lt">
                                    <p:tmPct val="10000"/>
                                  </p:iterate>
                                  <p:childTnLst>
                                    <p:set>
                                      <p:cBhvr>
                                        <p:cTn id="132" dur="1" fill="hold">
                                          <p:stCondLst>
                                            <p:cond delay="0"/>
                                          </p:stCondLst>
                                        </p:cTn>
                                        <p:tgtEl>
                                          <p:spTgt spid="68"/>
                                        </p:tgtEl>
                                        <p:attrNameLst>
                                          <p:attrName>style.visibility</p:attrName>
                                        </p:attrNameLst>
                                      </p:cBhvr>
                                      <p:to>
                                        <p:strVal val="visible"/>
                                      </p:to>
                                    </p:set>
                                    <p:anim to="" calcmode="lin" valueType="num">
                                      <p:cBhvr>
                                        <p:cTn id="133" dur="700" fill="hold">
                                          <p:stCondLst>
                                            <p:cond delay="0"/>
                                          </p:stCondLst>
                                        </p:cTn>
                                        <p:tgtEl>
                                          <p:spTgt spid="68"/>
                                        </p:tgtEl>
                                        <p:attrNameLst>
                                          <p:attrName>ppt_x</p:attrName>
                                        </p:attrNameLst>
                                      </p:cBhvr>
                                      <p:tavLst>
                                        <p:tav tm="0" fmla="#ppt_x-(-#ppt_w/2*cos(ppt_r/180*pi))*((1.5-1.5*$)^2-(1.5-1.5*$)^3)">
                                          <p:val>
                                            <p:strVal val="0"/>
                                          </p:val>
                                        </p:tav>
                                        <p:tav tm="100000">
                                          <p:val>
                                            <p:strVal val="1"/>
                                          </p:val>
                                        </p:tav>
                                      </p:tavLst>
                                    </p:anim>
                                    <p:anim to="" calcmode="lin" valueType="num">
                                      <p:cBhvr>
                                        <p:cTn id="134" dur="700" fill="hold">
                                          <p:stCondLst>
                                            <p:cond delay="0"/>
                                          </p:stCondLst>
                                        </p:cTn>
                                        <p:tgtEl>
                                          <p:spTgt spid="68"/>
                                        </p:tgtEl>
                                        <p:attrNameLst>
                                          <p:attrName>ppt_y</p:attrName>
                                        </p:attrNameLst>
                                      </p:cBhvr>
                                      <p:tavLst>
                                        <p:tav tm="0" fmla="#ppt_y+(-#ppt_h/2*cos(ppt_r/180*pi))*((1.5-1.5*$)^2-(1.5-1.5*$)^3)">
                                          <p:val>
                                            <p:strVal val="0"/>
                                          </p:val>
                                        </p:tav>
                                        <p:tav tm="100000">
                                          <p:val>
                                            <p:strVal val="1"/>
                                          </p:val>
                                        </p:tav>
                                      </p:tavLst>
                                    </p:anim>
                                    <p:anim to="" calcmode="lin" valueType="num">
                                      <p:cBhvr>
                                        <p:cTn id="135" dur="700" fill="hold">
                                          <p:stCondLst>
                                            <p:cond delay="0"/>
                                          </p:stCondLst>
                                        </p:cTn>
                                        <p:tgtEl>
                                          <p:spTgt spid="68"/>
                                        </p:tgtEl>
                                        <p:attrNameLst>
                                          <p:attrName>ppt_h</p:attrName>
                                        </p:attrNameLst>
                                      </p:cBhvr>
                                      <p:tavLst>
                                        <p:tav tm="0" fmla="#ppt_h-(-#ppt_h)*((1.5-1.5*$)^2-(1.5-1.5*$)^3)">
                                          <p:val>
                                            <p:strVal val="0"/>
                                          </p:val>
                                        </p:tav>
                                        <p:tav tm="100000">
                                          <p:val>
                                            <p:strVal val="1"/>
                                          </p:val>
                                        </p:tav>
                                      </p:tavLst>
                                    </p:anim>
                                    <p:anim to="" calcmode="lin" valueType="num">
                                      <p:cBhvr>
                                        <p:cTn id="136" dur="700" fill="hold">
                                          <p:stCondLst>
                                            <p:cond delay="0"/>
                                          </p:stCondLst>
                                        </p:cTn>
                                        <p:tgtEl>
                                          <p:spTgt spid="68"/>
                                        </p:tgtEl>
                                        <p:attrNameLst>
                                          <p:attrName>ppt_w</p:attrName>
                                        </p:attrNameLst>
                                      </p:cBhvr>
                                      <p:tavLst>
                                        <p:tav tm="0" fmla="#ppt_w-(-#ppt_w)*((1.5-1.5*$)^2-(1.5-1.5*$)^3)">
                                          <p:val>
                                            <p:strVal val="0"/>
                                          </p:val>
                                        </p:tav>
                                        <p:tav tm="100000">
                                          <p:val>
                                            <p:str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69" grpId="0" animBg="1"/>
      <p:bldP spid="70" grpId="0" animBg="1"/>
      <p:bldP spid="71" grpId="0" animBg="1"/>
      <p:bldP spid="72" grpId="0" animBg="1"/>
      <p:bldP spid="73" grpId="0" animBg="1"/>
      <p:bldP spid="59" grpId="0"/>
      <p:bldP spid="60" grpId="0"/>
      <p:bldP spid="61" grpId="0"/>
      <p:bldP spid="62" grpId="0"/>
      <p:bldP spid="63" grpId="0" animBg="1" autoUpdateAnimBg="0"/>
      <p:bldP spid="64" grpId="0"/>
      <p:bldP spid="65" grpId="0"/>
      <p:bldP spid="66" grpId="0"/>
      <p:bldP spid="67" grpId="0"/>
      <p:bldP spid="68"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8" name="PA_椭圆 6"/>
          <p:cNvSpPr>
            <a:spLocks noChangeArrowheads="1"/>
          </p:cNvSpPr>
          <p:nvPr>
            <p:custDataLst>
              <p:tags r:id="rId1"/>
            </p:custDataLst>
          </p:nvPr>
        </p:nvSpPr>
        <p:spPr bwMode="auto">
          <a:xfrm>
            <a:off x="1231901" y="2007221"/>
            <a:ext cx="622300" cy="626727"/>
          </a:xfrm>
          <a:prstGeom prst="ellipse">
            <a:avLst/>
          </a:prstGeom>
          <a:solidFill>
            <a:schemeClr val="accent1"/>
          </a:solidFill>
          <a:ln>
            <a:noFill/>
          </a:ln>
        </p:spPr>
        <p:txBody>
          <a:bodyPr/>
          <a:lstStyle/>
          <a:p>
            <a:pPr defTabSz="1219170"/>
            <a:endParaRPr lang="zh-CN" altLang="en-US" sz="2400">
              <a:solidFill>
                <a:srgbClr val="333333"/>
              </a:solidFill>
              <a:latin typeface="Calibri"/>
              <a:ea typeface="宋体" panose="02010600030101010101" pitchFamily="2" charset="-122"/>
            </a:endParaRPr>
          </a:p>
        </p:txBody>
      </p:sp>
      <p:grpSp>
        <p:nvGrpSpPr>
          <p:cNvPr id="18439" name="PA_组合 7"/>
          <p:cNvGrpSpPr/>
          <p:nvPr>
            <p:custDataLst>
              <p:tags r:id="rId2"/>
            </p:custDataLst>
          </p:nvPr>
        </p:nvGrpSpPr>
        <p:grpSpPr bwMode="auto">
          <a:xfrm>
            <a:off x="1420284" y="2157550"/>
            <a:ext cx="254000" cy="323951"/>
            <a:chOff x="0" y="0"/>
            <a:chExt cx="120" cy="153"/>
          </a:xfrm>
        </p:grpSpPr>
        <p:sp>
          <p:nvSpPr>
            <p:cNvPr id="18440" name="Freeform 8"/>
            <p:cNvSpPr>
              <a:spLocks noEditPoints="1"/>
            </p:cNvSpPr>
            <p:nvPr/>
          </p:nvSpPr>
          <p:spPr bwMode="auto">
            <a:xfrm>
              <a:off x="0" y="0"/>
              <a:ext cx="116" cy="116"/>
            </a:xfrm>
            <a:custGeom>
              <a:avLst/>
              <a:gdLst>
                <a:gd name="T0" fmla="*/ 10 w 66"/>
                <a:gd name="T1" fmla="*/ 57 h 66"/>
                <a:gd name="T2" fmla="*/ 9 w 66"/>
                <a:gd name="T3" fmla="*/ 64 h 66"/>
                <a:gd name="T4" fmla="*/ 7 w 66"/>
                <a:gd name="T5" fmla="*/ 57 h 66"/>
                <a:gd name="T6" fmla="*/ 12 w 66"/>
                <a:gd name="T7" fmla="*/ 52 h 66"/>
                <a:gd name="T8" fmla="*/ 53 w 66"/>
                <a:gd name="T9" fmla="*/ 12 h 66"/>
                <a:gd name="T10" fmla="*/ 57 w 66"/>
                <a:gd name="T11" fmla="*/ 2 h 66"/>
                <a:gd name="T12" fmla="*/ 59 w 66"/>
                <a:gd name="T13" fmla="*/ 10 h 66"/>
                <a:gd name="T14" fmla="*/ 57 w 66"/>
                <a:gd name="T15" fmla="*/ 12 h 66"/>
                <a:gd name="T16" fmla="*/ 56 w 66"/>
                <a:gd name="T17" fmla="*/ 13 h 66"/>
                <a:gd name="T18" fmla="*/ 54 w 66"/>
                <a:gd name="T19" fmla="*/ 14 h 66"/>
                <a:gd name="T20" fmla="*/ 56 w 66"/>
                <a:gd name="T21" fmla="*/ 21 h 66"/>
                <a:gd name="T22" fmla="*/ 53 w 66"/>
                <a:gd name="T23" fmla="*/ 16 h 66"/>
                <a:gd name="T24" fmla="*/ 43 w 66"/>
                <a:gd name="T25" fmla="*/ 25 h 66"/>
                <a:gd name="T26" fmla="*/ 46 w 66"/>
                <a:gd name="T27" fmla="*/ 31 h 66"/>
                <a:gd name="T28" fmla="*/ 35 w 66"/>
                <a:gd name="T29" fmla="*/ 33 h 66"/>
                <a:gd name="T30" fmla="*/ 38 w 66"/>
                <a:gd name="T31" fmla="*/ 39 h 66"/>
                <a:gd name="T32" fmla="*/ 27 w 66"/>
                <a:gd name="T33" fmla="*/ 41 h 66"/>
                <a:gd name="T34" fmla="*/ 29 w 66"/>
                <a:gd name="T35" fmla="*/ 48 h 66"/>
                <a:gd name="T36" fmla="*/ 16 w 66"/>
                <a:gd name="T37" fmla="*/ 52 h 66"/>
                <a:gd name="T38" fmla="*/ 21 w 66"/>
                <a:gd name="T39" fmla="*/ 56 h 66"/>
                <a:gd name="T40" fmla="*/ 14 w 66"/>
                <a:gd name="T41" fmla="*/ 54 h 66"/>
                <a:gd name="T42" fmla="*/ 13 w 66"/>
                <a:gd name="T43" fmla="*/ 55 h 66"/>
                <a:gd name="T44" fmla="*/ 16 w 66"/>
                <a:gd name="T45" fmla="*/ 61 h 66"/>
                <a:gd name="T46" fmla="*/ 32 w 66"/>
                <a:gd name="T47" fmla="*/ 17 h 66"/>
                <a:gd name="T48" fmla="*/ 25 w 66"/>
                <a:gd name="T49" fmla="*/ 24 h 66"/>
                <a:gd name="T50" fmla="*/ 39 w 66"/>
                <a:gd name="T51" fmla="*/ 26 h 66"/>
                <a:gd name="T52" fmla="*/ 29 w 66"/>
                <a:gd name="T53" fmla="*/ 8 h 66"/>
                <a:gd name="T54" fmla="*/ 16 w 66"/>
                <a:gd name="T55" fmla="*/ 15 h 66"/>
                <a:gd name="T56" fmla="*/ 31 w 66"/>
                <a:gd name="T57" fmla="*/ 16 h 66"/>
                <a:gd name="T58" fmla="*/ 33 w 66"/>
                <a:gd name="T59" fmla="*/ 13 h 66"/>
                <a:gd name="T60" fmla="*/ 45 w 66"/>
                <a:gd name="T61" fmla="*/ 10 h 66"/>
                <a:gd name="T62" fmla="*/ 35 w 66"/>
                <a:gd name="T63" fmla="*/ 17 h 66"/>
                <a:gd name="T64" fmla="*/ 50 w 66"/>
                <a:gd name="T65" fmla="*/ 15 h 66"/>
                <a:gd name="T66" fmla="*/ 36 w 66"/>
                <a:gd name="T67" fmla="*/ 15 h 66"/>
                <a:gd name="T68" fmla="*/ 14 w 66"/>
                <a:gd name="T69" fmla="*/ 32 h 66"/>
                <a:gd name="T70" fmla="*/ 21 w 66"/>
                <a:gd name="T71" fmla="*/ 23 h 66"/>
                <a:gd name="T72" fmla="*/ 7 w 66"/>
                <a:gd name="T73" fmla="*/ 28 h 66"/>
                <a:gd name="T74" fmla="*/ 10 w 66"/>
                <a:gd name="T75" fmla="*/ 46 h 66"/>
                <a:gd name="T76" fmla="*/ 13 w 66"/>
                <a:gd name="T77" fmla="*/ 34 h 66"/>
                <a:gd name="T78" fmla="*/ 17 w 66"/>
                <a:gd name="T79" fmla="*/ 34 h 66"/>
                <a:gd name="T80" fmla="*/ 31 w 66"/>
                <a:gd name="T81" fmla="*/ 34 h 66"/>
                <a:gd name="T82" fmla="*/ 22 w 66"/>
                <a:gd name="T83" fmla="*/ 25 h 66"/>
                <a:gd name="T84" fmla="*/ 23 w 66"/>
                <a:gd name="T85" fmla="*/ 41 h 66"/>
                <a:gd name="T86" fmla="*/ 13 w 66"/>
                <a:gd name="T87" fmla="*/ 50 h 66"/>
                <a:gd name="T88" fmla="*/ 23 w 66"/>
                <a:gd name="T89" fmla="*/ 41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66" h="66">
                  <a:moveTo>
                    <a:pt x="16" y="61"/>
                  </a:moveTo>
                  <a:cubicBezTo>
                    <a:pt x="14" y="60"/>
                    <a:pt x="13" y="59"/>
                    <a:pt x="11" y="57"/>
                  </a:cubicBezTo>
                  <a:cubicBezTo>
                    <a:pt x="11" y="57"/>
                    <a:pt x="11" y="57"/>
                    <a:pt x="10" y="57"/>
                  </a:cubicBezTo>
                  <a:cubicBezTo>
                    <a:pt x="10" y="58"/>
                    <a:pt x="10" y="58"/>
                    <a:pt x="10" y="58"/>
                  </a:cubicBezTo>
                  <a:cubicBezTo>
                    <a:pt x="9" y="58"/>
                    <a:pt x="9" y="59"/>
                    <a:pt x="9" y="59"/>
                  </a:cubicBezTo>
                  <a:cubicBezTo>
                    <a:pt x="10" y="61"/>
                    <a:pt x="10" y="63"/>
                    <a:pt x="9" y="64"/>
                  </a:cubicBezTo>
                  <a:cubicBezTo>
                    <a:pt x="7" y="66"/>
                    <a:pt x="4" y="66"/>
                    <a:pt x="2" y="64"/>
                  </a:cubicBezTo>
                  <a:cubicBezTo>
                    <a:pt x="0" y="63"/>
                    <a:pt x="0" y="60"/>
                    <a:pt x="2" y="58"/>
                  </a:cubicBezTo>
                  <a:cubicBezTo>
                    <a:pt x="3" y="56"/>
                    <a:pt x="6" y="56"/>
                    <a:pt x="7" y="57"/>
                  </a:cubicBezTo>
                  <a:cubicBezTo>
                    <a:pt x="8" y="57"/>
                    <a:pt x="8" y="57"/>
                    <a:pt x="8" y="57"/>
                  </a:cubicBezTo>
                  <a:cubicBezTo>
                    <a:pt x="9" y="55"/>
                    <a:pt x="11" y="54"/>
                    <a:pt x="12" y="53"/>
                  </a:cubicBezTo>
                  <a:cubicBezTo>
                    <a:pt x="12" y="53"/>
                    <a:pt x="12" y="52"/>
                    <a:pt x="12" y="52"/>
                  </a:cubicBezTo>
                  <a:cubicBezTo>
                    <a:pt x="2" y="41"/>
                    <a:pt x="2" y="24"/>
                    <a:pt x="13" y="13"/>
                  </a:cubicBezTo>
                  <a:cubicBezTo>
                    <a:pt x="24" y="2"/>
                    <a:pt x="41" y="3"/>
                    <a:pt x="52" y="12"/>
                  </a:cubicBezTo>
                  <a:cubicBezTo>
                    <a:pt x="52" y="12"/>
                    <a:pt x="53" y="12"/>
                    <a:pt x="53" y="12"/>
                  </a:cubicBezTo>
                  <a:cubicBezTo>
                    <a:pt x="56" y="9"/>
                    <a:pt x="56" y="9"/>
                    <a:pt x="56" y="9"/>
                  </a:cubicBezTo>
                  <a:cubicBezTo>
                    <a:pt x="57" y="8"/>
                    <a:pt x="57" y="8"/>
                    <a:pt x="57" y="8"/>
                  </a:cubicBezTo>
                  <a:cubicBezTo>
                    <a:pt x="56" y="6"/>
                    <a:pt x="56" y="4"/>
                    <a:pt x="57" y="2"/>
                  </a:cubicBezTo>
                  <a:cubicBezTo>
                    <a:pt x="59" y="0"/>
                    <a:pt x="62" y="0"/>
                    <a:pt x="64" y="2"/>
                  </a:cubicBezTo>
                  <a:cubicBezTo>
                    <a:pt x="66" y="4"/>
                    <a:pt x="66" y="7"/>
                    <a:pt x="64" y="9"/>
                  </a:cubicBezTo>
                  <a:cubicBezTo>
                    <a:pt x="63" y="10"/>
                    <a:pt x="60" y="11"/>
                    <a:pt x="59" y="10"/>
                  </a:cubicBezTo>
                  <a:cubicBezTo>
                    <a:pt x="58" y="10"/>
                    <a:pt x="58" y="10"/>
                    <a:pt x="58" y="10"/>
                  </a:cubicBezTo>
                  <a:cubicBezTo>
                    <a:pt x="57" y="11"/>
                    <a:pt x="57" y="11"/>
                    <a:pt x="57" y="11"/>
                  </a:cubicBezTo>
                  <a:cubicBezTo>
                    <a:pt x="57" y="11"/>
                    <a:pt x="57" y="11"/>
                    <a:pt x="57" y="12"/>
                  </a:cubicBezTo>
                  <a:cubicBezTo>
                    <a:pt x="58" y="13"/>
                    <a:pt x="60" y="15"/>
                    <a:pt x="61" y="16"/>
                  </a:cubicBezTo>
                  <a:cubicBezTo>
                    <a:pt x="59" y="18"/>
                    <a:pt x="59" y="18"/>
                    <a:pt x="59" y="18"/>
                  </a:cubicBezTo>
                  <a:cubicBezTo>
                    <a:pt x="58" y="16"/>
                    <a:pt x="57" y="15"/>
                    <a:pt x="56" y="13"/>
                  </a:cubicBezTo>
                  <a:cubicBezTo>
                    <a:pt x="56" y="13"/>
                    <a:pt x="55" y="13"/>
                    <a:pt x="55" y="13"/>
                  </a:cubicBezTo>
                  <a:cubicBezTo>
                    <a:pt x="55" y="13"/>
                    <a:pt x="55" y="13"/>
                    <a:pt x="55" y="13"/>
                  </a:cubicBezTo>
                  <a:cubicBezTo>
                    <a:pt x="54" y="14"/>
                    <a:pt x="54" y="14"/>
                    <a:pt x="54" y="14"/>
                  </a:cubicBezTo>
                  <a:cubicBezTo>
                    <a:pt x="54" y="14"/>
                    <a:pt x="54" y="14"/>
                    <a:pt x="54" y="15"/>
                  </a:cubicBezTo>
                  <a:cubicBezTo>
                    <a:pt x="55" y="16"/>
                    <a:pt x="57" y="18"/>
                    <a:pt x="57" y="19"/>
                  </a:cubicBezTo>
                  <a:cubicBezTo>
                    <a:pt x="56" y="21"/>
                    <a:pt x="56" y="21"/>
                    <a:pt x="56" y="21"/>
                  </a:cubicBezTo>
                  <a:cubicBezTo>
                    <a:pt x="56" y="21"/>
                    <a:pt x="56" y="21"/>
                    <a:pt x="56" y="21"/>
                  </a:cubicBezTo>
                  <a:cubicBezTo>
                    <a:pt x="53" y="23"/>
                    <a:pt x="53" y="23"/>
                    <a:pt x="53" y="23"/>
                  </a:cubicBezTo>
                  <a:cubicBezTo>
                    <a:pt x="54" y="21"/>
                    <a:pt x="54" y="18"/>
                    <a:pt x="53" y="16"/>
                  </a:cubicBezTo>
                  <a:cubicBezTo>
                    <a:pt x="53" y="16"/>
                    <a:pt x="52" y="16"/>
                    <a:pt x="52" y="16"/>
                  </a:cubicBezTo>
                  <a:cubicBezTo>
                    <a:pt x="52" y="16"/>
                    <a:pt x="52" y="16"/>
                    <a:pt x="51" y="16"/>
                  </a:cubicBezTo>
                  <a:cubicBezTo>
                    <a:pt x="43" y="25"/>
                    <a:pt x="43" y="25"/>
                    <a:pt x="43" y="25"/>
                  </a:cubicBezTo>
                  <a:cubicBezTo>
                    <a:pt x="43" y="25"/>
                    <a:pt x="43" y="25"/>
                    <a:pt x="43" y="25"/>
                  </a:cubicBezTo>
                  <a:cubicBezTo>
                    <a:pt x="43" y="26"/>
                    <a:pt x="45" y="28"/>
                    <a:pt x="47" y="29"/>
                  </a:cubicBezTo>
                  <a:cubicBezTo>
                    <a:pt x="46" y="31"/>
                    <a:pt x="46" y="31"/>
                    <a:pt x="46" y="31"/>
                  </a:cubicBezTo>
                  <a:cubicBezTo>
                    <a:pt x="44" y="30"/>
                    <a:pt x="43" y="29"/>
                    <a:pt x="42" y="27"/>
                  </a:cubicBezTo>
                  <a:cubicBezTo>
                    <a:pt x="41" y="27"/>
                    <a:pt x="41" y="27"/>
                    <a:pt x="40" y="27"/>
                  </a:cubicBezTo>
                  <a:cubicBezTo>
                    <a:pt x="35" y="33"/>
                    <a:pt x="35" y="33"/>
                    <a:pt x="35" y="33"/>
                  </a:cubicBezTo>
                  <a:cubicBezTo>
                    <a:pt x="35" y="33"/>
                    <a:pt x="35" y="34"/>
                    <a:pt x="35" y="34"/>
                  </a:cubicBezTo>
                  <a:cubicBezTo>
                    <a:pt x="39" y="38"/>
                    <a:pt x="39" y="38"/>
                    <a:pt x="39" y="38"/>
                  </a:cubicBezTo>
                  <a:cubicBezTo>
                    <a:pt x="38" y="39"/>
                    <a:pt x="38" y="39"/>
                    <a:pt x="38" y="39"/>
                  </a:cubicBezTo>
                  <a:cubicBezTo>
                    <a:pt x="34" y="35"/>
                    <a:pt x="34" y="35"/>
                    <a:pt x="34" y="35"/>
                  </a:cubicBezTo>
                  <a:cubicBezTo>
                    <a:pt x="33" y="35"/>
                    <a:pt x="33" y="35"/>
                    <a:pt x="32" y="35"/>
                  </a:cubicBezTo>
                  <a:cubicBezTo>
                    <a:pt x="27" y="41"/>
                    <a:pt x="27" y="41"/>
                    <a:pt x="27" y="41"/>
                  </a:cubicBezTo>
                  <a:cubicBezTo>
                    <a:pt x="27" y="41"/>
                    <a:pt x="27" y="42"/>
                    <a:pt x="27" y="42"/>
                  </a:cubicBezTo>
                  <a:cubicBezTo>
                    <a:pt x="28" y="43"/>
                    <a:pt x="30" y="45"/>
                    <a:pt x="31" y="46"/>
                  </a:cubicBezTo>
                  <a:cubicBezTo>
                    <a:pt x="29" y="48"/>
                    <a:pt x="29" y="48"/>
                    <a:pt x="29" y="48"/>
                  </a:cubicBezTo>
                  <a:cubicBezTo>
                    <a:pt x="28" y="46"/>
                    <a:pt x="27" y="45"/>
                    <a:pt x="26" y="43"/>
                  </a:cubicBezTo>
                  <a:cubicBezTo>
                    <a:pt x="25" y="43"/>
                    <a:pt x="25" y="43"/>
                    <a:pt x="24" y="43"/>
                  </a:cubicBezTo>
                  <a:cubicBezTo>
                    <a:pt x="16" y="52"/>
                    <a:pt x="16" y="52"/>
                    <a:pt x="16" y="52"/>
                  </a:cubicBezTo>
                  <a:cubicBezTo>
                    <a:pt x="16" y="52"/>
                    <a:pt x="16" y="53"/>
                    <a:pt x="16" y="53"/>
                  </a:cubicBezTo>
                  <a:cubicBezTo>
                    <a:pt x="18" y="54"/>
                    <a:pt x="21" y="54"/>
                    <a:pt x="23" y="54"/>
                  </a:cubicBezTo>
                  <a:cubicBezTo>
                    <a:pt x="21" y="56"/>
                    <a:pt x="21" y="56"/>
                    <a:pt x="21" y="56"/>
                  </a:cubicBezTo>
                  <a:cubicBezTo>
                    <a:pt x="21" y="56"/>
                    <a:pt x="21" y="56"/>
                    <a:pt x="21" y="56"/>
                  </a:cubicBezTo>
                  <a:cubicBezTo>
                    <a:pt x="19" y="58"/>
                    <a:pt x="19" y="58"/>
                    <a:pt x="19" y="58"/>
                  </a:cubicBezTo>
                  <a:cubicBezTo>
                    <a:pt x="17" y="57"/>
                    <a:pt x="16" y="56"/>
                    <a:pt x="14" y="54"/>
                  </a:cubicBezTo>
                  <a:cubicBezTo>
                    <a:pt x="14" y="54"/>
                    <a:pt x="14" y="54"/>
                    <a:pt x="13" y="55"/>
                  </a:cubicBezTo>
                  <a:cubicBezTo>
                    <a:pt x="13" y="55"/>
                    <a:pt x="13" y="55"/>
                    <a:pt x="13" y="55"/>
                  </a:cubicBezTo>
                  <a:cubicBezTo>
                    <a:pt x="13" y="55"/>
                    <a:pt x="13" y="55"/>
                    <a:pt x="13" y="55"/>
                  </a:cubicBezTo>
                  <a:cubicBezTo>
                    <a:pt x="13" y="56"/>
                    <a:pt x="13" y="56"/>
                    <a:pt x="13" y="56"/>
                  </a:cubicBezTo>
                  <a:cubicBezTo>
                    <a:pt x="14" y="57"/>
                    <a:pt x="16" y="58"/>
                    <a:pt x="17" y="59"/>
                  </a:cubicBezTo>
                  <a:lnTo>
                    <a:pt x="16" y="61"/>
                  </a:lnTo>
                  <a:close/>
                  <a:moveTo>
                    <a:pt x="39" y="25"/>
                  </a:moveTo>
                  <a:cubicBezTo>
                    <a:pt x="37" y="22"/>
                    <a:pt x="35" y="20"/>
                    <a:pt x="33" y="18"/>
                  </a:cubicBezTo>
                  <a:cubicBezTo>
                    <a:pt x="33" y="17"/>
                    <a:pt x="33" y="17"/>
                    <a:pt x="32" y="17"/>
                  </a:cubicBezTo>
                  <a:cubicBezTo>
                    <a:pt x="30" y="19"/>
                    <a:pt x="27" y="21"/>
                    <a:pt x="25" y="23"/>
                  </a:cubicBezTo>
                  <a:cubicBezTo>
                    <a:pt x="25" y="23"/>
                    <a:pt x="25" y="23"/>
                    <a:pt x="25" y="23"/>
                  </a:cubicBezTo>
                  <a:cubicBezTo>
                    <a:pt x="25" y="24"/>
                    <a:pt x="25" y="24"/>
                    <a:pt x="25" y="24"/>
                  </a:cubicBezTo>
                  <a:cubicBezTo>
                    <a:pt x="32" y="31"/>
                    <a:pt x="32" y="31"/>
                    <a:pt x="32" y="31"/>
                  </a:cubicBezTo>
                  <a:cubicBezTo>
                    <a:pt x="33" y="32"/>
                    <a:pt x="33" y="32"/>
                    <a:pt x="34" y="31"/>
                  </a:cubicBezTo>
                  <a:cubicBezTo>
                    <a:pt x="39" y="26"/>
                    <a:pt x="39" y="26"/>
                    <a:pt x="39" y="26"/>
                  </a:cubicBezTo>
                  <a:cubicBezTo>
                    <a:pt x="39" y="26"/>
                    <a:pt x="39" y="25"/>
                    <a:pt x="39" y="25"/>
                  </a:cubicBezTo>
                  <a:close/>
                  <a:moveTo>
                    <a:pt x="32" y="14"/>
                  </a:moveTo>
                  <a:cubicBezTo>
                    <a:pt x="31" y="12"/>
                    <a:pt x="30" y="10"/>
                    <a:pt x="29" y="8"/>
                  </a:cubicBezTo>
                  <a:cubicBezTo>
                    <a:pt x="29" y="8"/>
                    <a:pt x="29" y="7"/>
                    <a:pt x="28" y="8"/>
                  </a:cubicBezTo>
                  <a:cubicBezTo>
                    <a:pt x="24" y="8"/>
                    <a:pt x="19" y="10"/>
                    <a:pt x="16" y="13"/>
                  </a:cubicBezTo>
                  <a:cubicBezTo>
                    <a:pt x="15" y="14"/>
                    <a:pt x="15" y="14"/>
                    <a:pt x="16" y="15"/>
                  </a:cubicBezTo>
                  <a:cubicBezTo>
                    <a:pt x="23" y="21"/>
                    <a:pt x="23" y="21"/>
                    <a:pt x="23" y="21"/>
                  </a:cubicBezTo>
                  <a:cubicBezTo>
                    <a:pt x="23" y="22"/>
                    <a:pt x="23" y="22"/>
                    <a:pt x="24" y="21"/>
                  </a:cubicBezTo>
                  <a:cubicBezTo>
                    <a:pt x="26" y="19"/>
                    <a:pt x="29" y="17"/>
                    <a:pt x="31" y="16"/>
                  </a:cubicBezTo>
                  <a:cubicBezTo>
                    <a:pt x="32" y="15"/>
                    <a:pt x="32" y="15"/>
                    <a:pt x="32" y="14"/>
                  </a:cubicBezTo>
                  <a:close/>
                  <a:moveTo>
                    <a:pt x="31" y="8"/>
                  </a:moveTo>
                  <a:cubicBezTo>
                    <a:pt x="32" y="10"/>
                    <a:pt x="32" y="12"/>
                    <a:pt x="33" y="13"/>
                  </a:cubicBezTo>
                  <a:cubicBezTo>
                    <a:pt x="34" y="14"/>
                    <a:pt x="34" y="14"/>
                    <a:pt x="34" y="14"/>
                  </a:cubicBezTo>
                  <a:cubicBezTo>
                    <a:pt x="38" y="12"/>
                    <a:pt x="42" y="11"/>
                    <a:pt x="45" y="11"/>
                  </a:cubicBezTo>
                  <a:cubicBezTo>
                    <a:pt x="45" y="11"/>
                    <a:pt x="46" y="10"/>
                    <a:pt x="45" y="10"/>
                  </a:cubicBezTo>
                  <a:cubicBezTo>
                    <a:pt x="41" y="8"/>
                    <a:pt x="37" y="7"/>
                    <a:pt x="32" y="7"/>
                  </a:cubicBezTo>
                  <a:cubicBezTo>
                    <a:pt x="31" y="7"/>
                    <a:pt x="31" y="8"/>
                    <a:pt x="31" y="8"/>
                  </a:cubicBezTo>
                  <a:close/>
                  <a:moveTo>
                    <a:pt x="35" y="17"/>
                  </a:moveTo>
                  <a:cubicBezTo>
                    <a:pt x="37" y="19"/>
                    <a:pt x="38" y="21"/>
                    <a:pt x="40" y="23"/>
                  </a:cubicBezTo>
                  <a:cubicBezTo>
                    <a:pt x="41" y="24"/>
                    <a:pt x="41" y="24"/>
                    <a:pt x="42" y="23"/>
                  </a:cubicBezTo>
                  <a:cubicBezTo>
                    <a:pt x="50" y="15"/>
                    <a:pt x="50" y="15"/>
                    <a:pt x="50" y="15"/>
                  </a:cubicBezTo>
                  <a:cubicBezTo>
                    <a:pt x="50" y="15"/>
                    <a:pt x="50" y="14"/>
                    <a:pt x="50" y="14"/>
                  </a:cubicBezTo>
                  <a:cubicBezTo>
                    <a:pt x="50" y="14"/>
                    <a:pt x="50" y="14"/>
                    <a:pt x="50" y="14"/>
                  </a:cubicBezTo>
                  <a:cubicBezTo>
                    <a:pt x="46" y="11"/>
                    <a:pt x="40" y="13"/>
                    <a:pt x="36" y="15"/>
                  </a:cubicBezTo>
                  <a:cubicBezTo>
                    <a:pt x="35" y="16"/>
                    <a:pt x="35" y="16"/>
                    <a:pt x="35" y="17"/>
                  </a:cubicBezTo>
                  <a:close/>
                  <a:moveTo>
                    <a:pt x="8" y="29"/>
                  </a:moveTo>
                  <a:cubicBezTo>
                    <a:pt x="10" y="30"/>
                    <a:pt x="12" y="31"/>
                    <a:pt x="14" y="32"/>
                  </a:cubicBezTo>
                  <a:cubicBezTo>
                    <a:pt x="15" y="32"/>
                    <a:pt x="15" y="32"/>
                    <a:pt x="15" y="32"/>
                  </a:cubicBezTo>
                  <a:cubicBezTo>
                    <a:pt x="17" y="29"/>
                    <a:pt x="19" y="26"/>
                    <a:pt x="21" y="24"/>
                  </a:cubicBezTo>
                  <a:cubicBezTo>
                    <a:pt x="21" y="24"/>
                    <a:pt x="21" y="23"/>
                    <a:pt x="21" y="23"/>
                  </a:cubicBezTo>
                  <a:cubicBezTo>
                    <a:pt x="14" y="16"/>
                    <a:pt x="14" y="16"/>
                    <a:pt x="14" y="16"/>
                  </a:cubicBezTo>
                  <a:cubicBezTo>
                    <a:pt x="14" y="16"/>
                    <a:pt x="14" y="16"/>
                    <a:pt x="13" y="16"/>
                  </a:cubicBezTo>
                  <a:cubicBezTo>
                    <a:pt x="10" y="20"/>
                    <a:pt x="8" y="24"/>
                    <a:pt x="7" y="28"/>
                  </a:cubicBezTo>
                  <a:cubicBezTo>
                    <a:pt x="7" y="29"/>
                    <a:pt x="7" y="29"/>
                    <a:pt x="8" y="29"/>
                  </a:cubicBezTo>
                  <a:close/>
                  <a:moveTo>
                    <a:pt x="7" y="32"/>
                  </a:moveTo>
                  <a:cubicBezTo>
                    <a:pt x="7" y="37"/>
                    <a:pt x="8" y="41"/>
                    <a:pt x="10" y="46"/>
                  </a:cubicBezTo>
                  <a:cubicBezTo>
                    <a:pt x="10" y="46"/>
                    <a:pt x="10" y="46"/>
                    <a:pt x="10" y="45"/>
                  </a:cubicBezTo>
                  <a:cubicBezTo>
                    <a:pt x="10" y="42"/>
                    <a:pt x="12" y="38"/>
                    <a:pt x="13" y="35"/>
                  </a:cubicBezTo>
                  <a:cubicBezTo>
                    <a:pt x="14" y="34"/>
                    <a:pt x="14" y="34"/>
                    <a:pt x="13" y="34"/>
                  </a:cubicBezTo>
                  <a:cubicBezTo>
                    <a:pt x="11" y="33"/>
                    <a:pt x="10" y="32"/>
                    <a:pt x="8" y="31"/>
                  </a:cubicBezTo>
                  <a:cubicBezTo>
                    <a:pt x="7" y="31"/>
                    <a:pt x="7" y="32"/>
                    <a:pt x="7" y="32"/>
                  </a:cubicBezTo>
                  <a:close/>
                  <a:moveTo>
                    <a:pt x="17" y="34"/>
                  </a:moveTo>
                  <a:cubicBezTo>
                    <a:pt x="20" y="35"/>
                    <a:pt x="22" y="37"/>
                    <a:pt x="24" y="39"/>
                  </a:cubicBezTo>
                  <a:cubicBezTo>
                    <a:pt x="25" y="40"/>
                    <a:pt x="25" y="40"/>
                    <a:pt x="26" y="39"/>
                  </a:cubicBezTo>
                  <a:cubicBezTo>
                    <a:pt x="31" y="34"/>
                    <a:pt x="31" y="34"/>
                    <a:pt x="31" y="34"/>
                  </a:cubicBezTo>
                  <a:cubicBezTo>
                    <a:pt x="31" y="34"/>
                    <a:pt x="31" y="33"/>
                    <a:pt x="31" y="33"/>
                  </a:cubicBezTo>
                  <a:cubicBezTo>
                    <a:pt x="24" y="25"/>
                    <a:pt x="24" y="25"/>
                    <a:pt x="24" y="25"/>
                  </a:cubicBezTo>
                  <a:cubicBezTo>
                    <a:pt x="23" y="25"/>
                    <a:pt x="23" y="25"/>
                    <a:pt x="22" y="25"/>
                  </a:cubicBezTo>
                  <a:cubicBezTo>
                    <a:pt x="20" y="28"/>
                    <a:pt x="18" y="30"/>
                    <a:pt x="17" y="33"/>
                  </a:cubicBezTo>
                  <a:cubicBezTo>
                    <a:pt x="17" y="33"/>
                    <a:pt x="17" y="33"/>
                    <a:pt x="17" y="34"/>
                  </a:cubicBezTo>
                  <a:close/>
                  <a:moveTo>
                    <a:pt x="23" y="41"/>
                  </a:moveTo>
                  <a:cubicBezTo>
                    <a:pt x="21" y="39"/>
                    <a:pt x="19" y="37"/>
                    <a:pt x="16" y="36"/>
                  </a:cubicBezTo>
                  <a:cubicBezTo>
                    <a:pt x="16" y="35"/>
                    <a:pt x="15" y="35"/>
                    <a:pt x="15" y="36"/>
                  </a:cubicBezTo>
                  <a:cubicBezTo>
                    <a:pt x="13" y="40"/>
                    <a:pt x="11" y="46"/>
                    <a:pt x="13" y="50"/>
                  </a:cubicBezTo>
                  <a:cubicBezTo>
                    <a:pt x="13" y="51"/>
                    <a:pt x="14" y="51"/>
                    <a:pt x="15" y="50"/>
                  </a:cubicBezTo>
                  <a:cubicBezTo>
                    <a:pt x="23" y="42"/>
                    <a:pt x="23" y="42"/>
                    <a:pt x="23" y="42"/>
                  </a:cubicBezTo>
                  <a:cubicBezTo>
                    <a:pt x="23" y="42"/>
                    <a:pt x="23" y="41"/>
                    <a:pt x="23" y="4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defTabSz="1219170"/>
              <a:endParaRPr lang="zh-CN" altLang="en-US" sz="2400">
                <a:solidFill>
                  <a:srgbClr val="333333"/>
                </a:solidFill>
                <a:latin typeface="Calibri"/>
                <a:ea typeface="宋体" panose="02010600030101010101" pitchFamily="2" charset="-122"/>
              </a:endParaRPr>
            </a:p>
          </p:txBody>
        </p:sp>
        <p:sp>
          <p:nvSpPr>
            <p:cNvPr id="18441" name="Freeform 9"/>
            <p:cNvSpPr>
              <a:spLocks noEditPoints="1"/>
            </p:cNvSpPr>
            <p:nvPr/>
          </p:nvSpPr>
          <p:spPr bwMode="auto">
            <a:xfrm>
              <a:off x="18" y="28"/>
              <a:ext cx="102" cy="125"/>
            </a:xfrm>
            <a:custGeom>
              <a:avLst/>
              <a:gdLst>
                <a:gd name="T0" fmla="*/ 34 w 58"/>
                <a:gd name="T1" fmla="*/ 29 h 71"/>
                <a:gd name="T2" fmla="*/ 25 w 58"/>
                <a:gd name="T3" fmla="*/ 35 h 71"/>
                <a:gd name="T4" fmla="*/ 27 w 58"/>
                <a:gd name="T5" fmla="*/ 42 h 71"/>
                <a:gd name="T6" fmla="*/ 40 w 58"/>
                <a:gd name="T7" fmla="*/ 37 h 71"/>
                <a:gd name="T8" fmla="*/ 6 w 58"/>
                <a:gd name="T9" fmla="*/ 45 h 71"/>
                <a:gd name="T10" fmla="*/ 44 w 58"/>
                <a:gd name="T11" fmla="*/ 39 h 71"/>
                <a:gd name="T12" fmla="*/ 51 w 58"/>
                <a:gd name="T13" fmla="*/ 0 h 71"/>
                <a:gd name="T14" fmla="*/ 26 w 58"/>
                <a:gd name="T15" fmla="*/ 50 h 71"/>
                <a:gd name="T16" fmla="*/ 25 w 58"/>
                <a:gd name="T17" fmla="*/ 52 h 71"/>
                <a:gd name="T18" fmla="*/ 25 w 58"/>
                <a:gd name="T19" fmla="*/ 61 h 71"/>
                <a:gd name="T20" fmla="*/ 25 w 58"/>
                <a:gd name="T21" fmla="*/ 63 h 71"/>
                <a:gd name="T22" fmla="*/ 45 w 58"/>
                <a:gd name="T23" fmla="*/ 69 h 71"/>
                <a:gd name="T24" fmla="*/ 1 w 58"/>
                <a:gd name="T25" fmla="*/ 71 h 71"/>
                <a:gd name="T26" fmla="*/ 20 w 58"/>
                <a:gd name="T27" fmla="*/ 63 h 71"/>
                <a:gd name="T28" fmla="*/ 21 w 58"/>
                <a:gd name="T29" fmla="*/ 61 h 71"/>
                <a:gd name="T30" fmla="*/ 21 w 58"/>
                <a:gd name="T31" fmla="*/ 52 h 71"/>
                <a:gd name="T32" fmla="*/ 21 w 58"/>
                <a:gd name="T33" fmla="*/ 50 h 71"/>
                <a:gd name="T34" fmla="*/ 6 w 58"/>
                <a:gd name="T35" fmla="*/ 45 h 71"/>
                <a:gd name="T36" fmla="*/ 11 w 58"/>
                <a:gd name="T37" fmla="*/ 40 h 71"/>
                <a:gd name="T38" fmla="*/ 24 w 58"/>
                <a:gd name="T39" fmla="*/ 43 h 71"/>
                <a:gd name="T40" fmla="*/ 23 w 58"/>
                <a:gd name="T41" fmla="*/ 37 h 71"/>
                <a:gd name="T42" fmla="*/ 11 w 58"/>
                <a:gd name="T43" fmla="*/ 40 h 71"/>
                <a:gd name="T44" fmla="*/ 13 w 58"/>
                <a:gd name="T45" fmla="*/ 38 h 71"/>
                <a:gd name="T46" fmla="*/ 21 w 58"/>
                <a:gd name="T47" fmla="*/ 34 h 71"/>
                <a:gd name="T48" fmla="*/ 21 w 58"/>
                <a:gd name="T49" fmla="*/ 30 h 71"/>
                <a:gd name="T50" fmla="*/ 24 w 58"/>
                <a:gd name="T51" fmla="*/ 33 h 71"/>
                <a:gd name="T52" fmla="*/ 31 w 58"/>
                <a:gd name="T53" fmla="*/ 27 h 71"/>
                <a:gd name="T54" fmla="*/ 29 w 58"/>
                <a:gd name="T55" fmla="*/ 22 h 71"/>
                <a:gd name="T56" fmla="*/ 33 w 58"/>
                <a:gd name="T57" fmla="*/ 25 h 71"/>
                <a:gd name="T58" fmla="*/ 39 w 58"/>
                <a:gd name="T59" fmla="*/ 18 h 71"/>
                <a:gd name="T60" fmla="*/ 36 w 58"/>
                <a:gd name="T61" fmla="*/ 15 h 71"/>
                <a:gd name="T62" fmla="*/ 40 w 58"/>
                <a:gd name="T63" fmla="*/ 15 h 71"/>
                <a:gd name="T64" fmla="*/ 43 w 58"/>
                <a:gd name="T65" fmla="*/ 7 h 71"/>
                <a:gd name="T66" fmla="*/ 46 w 58"/>
                <a:gd name="T67" fmla="*/ 5 h 71"/>
                <a:gd name="T68" fmla="*/ 43 w 58"/>
                <a:gd name="T69" fmla="*/ 17 h 71"/>
                <a:gd name="T70" fmla="*/ 49 w 58"/>
                <a:gd name="T71" fmla="*/ 18 h 71"/>
                <a:gd name="T72" fmla="*/ 46 w 58"/>
                <a:gd name="T73" fmla="*/ 5 h 71"/>
                <a:gd name="T74" fmla="*/ 43 w 58"/>
                <a:gd name="T75" fmla="*/ 37 h 71"/>
                <a:gd name="T76" fmla="*/ 48 w 58"/>
                <a:gd name="T77" fmla="*/ 21 h 71"/>
                <a:gd name="T78" fmla="*/ 41 w 58"/>
                <a:gd name="T79" fmla="*/ 19 h 71"/>
                <a:gd name="T80" fmla="*/ 35 w 58"/>
                <a:gd name="T81" fmla="*/ 28 h 71"/>
                <a:gd name="T82" fmla="*/ 42 w 58"/>
                <a:gd name="T83" fmla="*/ 35 h 71"/>
                <a:gd name="T84" fmla="*/ 49 w 58"/>
                <a:gd name="T85" fmla="*/ 22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58" h="71">
                  <a:moveTo>
                    <a:pt x="40" y="36"/>
                  </a:moveTo>
                  <a:cubicBezTo>
                    <a:pt x="34" y="29"/>
                    <a:pt x="34" y="29"/>
                    <a:pt x="34" y="29"/>
                  </a:cubicBezTo>
                  <a:cubicBezTo>
                    <a:pt x="33" y="29"/>
                    <a:pt x="33" y="29"/>
                    <a:pt x="32" y="29"/>
                  </a:cubicBezTo>
                  <a:cubicBezTo>
                    <a:pt x="30" y="32"/>
                    <a:pt x="27" y="33"/>
                    <a:pt x="25" y="35"/>
                  </a:cubicBezTo>
                  <a:cubicBezTo>
                    <a:pt x="24" y="35"/>
                    <a:pt x="24" y="36"/>
                    <a:pt x="24" y="36"/>
                  </a:cubicBezTo>
                  <a:cubicBezTo>
                    <a:pt x="26" y="38"/>
                    <a:pt x="26" y="40"/>
                    <a:pt x="27" y="42"/>
                  </a:cubicBezTo>
                  <a:cubicBezTo>
                    <a:pt x="27" y="43"/>
                    <a:pt x="27" y="43"/>
                    <a:pt x="28" y="43"/>
                  </a:cubicBezTo>
                  <a:cubicBezTo>
                    <a:pt x="32" y="42"/>
                    <a:pt x="37" y="40"/>
                    <a:pt x="40" y="37"/>
                  </a:cubicBezTo>
                  <a:cubicBezTo>
                    <a:pt x="41" y="37"/>
                    <a:pt x="41" y="36"/>
                    <a:pt x="40" y="36"/>
                  </a:cubicBezTo>
                  <a:close/>
                  <a:moveTo>
                    <a:pt x="6" y="45"/>
                  </a:moveTo>
                  <a:cubicBezTo>
                    <a:pt x="7" y="43"/>
                    <a:pt x="7" y="43"/>
                    <a:pt x="7" y="43"/>
                  </a:cubicBezTo>
                  <a:cubicBezTo>
                    <a:pt x="19" y="50"/>
                    <a:pt x="34" y="49"/>
                    <a:pt x="44" y="39"/>
                  </a:cubicBezTo>
                  <a:cubicBezTo>
                    <a:pt x="54" y="29"/>
                    <a:pt x="56" y="13"/>
                    <a:pt x="49" y="2"/>
                  </a:cubicBezTo>
                  <a:cubicBezTo>
                    <a:pt x="51" y="0"/>
                    <a:pt x="51" y="0"/>
                    <a:pt x="51" y="0"/>
                  </a:cubicBezTo>
                  <a:cubicBezTo>
                    <a:pt x="58" y="13"/>
                    <a:pt x="57" y="29"/>
                    <a:pt x="46" y="40"/>
                  </a:cubicBezTo>
                  <a:cubicBezTo>
                    <a:pt x="40" y="46"/>
                    <a:pt x="33" y="49"/>
                    <a:pt x="26" y="50"/>
                  </a:cubicBezTo>
                  <a:cubicBezTo>
                    <a:pt x="25" y="50"/>
                    <a:pt x="25" y="50"/>
                    <a:pt x="25" y="50"/>
                  </a:cubicBezTo>
                  <a:cubicBezTo>
                    <a:pt x="25" y="52"/>
                    <a:pt x="25" y="52"/>
                    <a:pt x="25" y="52"/>
                  </a:cubicBezTo>
                  <a:cubicBezTo>
                    <a:pt x="25" y="52"/>
                    <a:pt x="25" y="52"/>
                    <a:pt x="25" y="52"/>
                  </a:cubicBezTo>
                  <a:cubicBezTo>
                    <a:pt x="29" y="54"/>
                    <a:pt x="29" y="59"/>
                    <a:pt x="25" y="61"/>
                  </a:cubicBezTo>
                  <a:cubicBezTo>
                    <a:pt x="25" y="61"/>
                    <a:pt x="25" y="61"/>
                    <a:pt x="25" y="61"/>
                  </a:cubicBezTo>
                  <a:cubicBezTo>
                    <a:pt x="25" y="63"/>
                    <a:pt x="25" y="63"/>
                    <a:pt x="25" y="63"/>
                  </a:cubicBezTo>
                  <a:cubicBezTo>
                    <a:pt x="25" y="63"/>
                    <a:pt x="25" y="63"/>
                    <a:pt x="26" y="63"/>
                  </a:cubicBezTo>
                  <a:cubicBezTo>
                    <a:pt x="32" y="64"/>
                    <a:pt x="40" y="66"/>
                    <a:pt x="45" y="69"/>
                  </a:cubicBezTo>
                  <a:cubicBezTo>
                    <a:pt x="46" y="70"/>
                    <a:pt x="46" y="71"/>
                    <a:pt x="45" y="71"/>
                  </a:cubicBezTo>
                  <a:cubicBezTo>
                    <a:pt x="1" y="71"/>
                    <a:pt x="1" y="71"/>
                    <a:pt x="1" y="71"/>
                  </a:cubicBezTo>
                  <a:cubicBezTo>
                    <a:pt x="0" y="71"/>
                    <a:pt x="0" y="70"/>
                    <a:pt x="1" y="69"/>
                  </a:cubicBezTo>
                  <a:cubicBezTo>
                    <a:pt x="6" y="66"/>
                    <a:pt x="14" y="64"/>
                    <a:pt x="20" y="63"/>
                  </a:cubicBezTo>
                  <a:cubicBezTo>
                    <a:pt x="21" y="63"/>
                    <a:pt x="21" y="63"/>
                    <a:pt x="21" y="63"/>
                  </a:cubicBezTo>
                  <a:cubicBezTo>
                    <a:pt x="21" y="61"/>
                    <a:pt x="21" y="61"/>
                    <a:pt x="21" y="61"/>
                  </a:cubicBezTo>
                  <a:cubicBezTo>
                    <a:pt x="21" y="61"/>
                    <a:pt x="21" y="61"/>
                    <a:pt x="21" y="61"/>
                  </a:cubicBezTo>
                  <a:cubicBezTo>
                    <a:pt x="17" y="59"/>
                    <a:pt x="17" y="54"/>
                    <a:pt x="21" y="52"/>
                  </a:cubicBezTo>
                  <a:cubicBezTo>
                    <a:pt x="21" y="52"/>
                    <a:pt x="21" y="52"/>
                    <a:pt x="21" y="52"/>
                  </a:cubicBezTo>
                  <a:cubicBezTo>
                    <a:pt x="21" y="50"/>
                    <a:pt x="21" y="50"/>
                    <a:pt x="21" y="50"/>
                  </a:cubicBezTo>
                  <a:cubicBezTo>
                    <a:pt x="21" y="50"/>
                    <a:pt x="21" y="50"/>
                    <a:pt x="20" y="50"/>
                  </a:cubicBezTo>
                  <a:cubicBezTo>
                    <a:pt x="15" y="49"/>
                    <a:pt x="10" y="48"/>
                    <a:pt x="6" y="45"/>
                  </a:cubicBezTo>
                  <a:close/>
                  <a:moveTo>
                    <a:pt x="9" y="42"/>
                  </a:moveTo>
                  <a:cubicBezTo>
                    <a:pt x="11" y="40"/>
                    <a:pt x="11" y="40"/>
                    <a:pt x="11" y="40"/>
                  </a:cubicBezTo>
                  <a:cubicBezTo>
                    <a:pt x="11" y="40"/>
                    <a:pt x="11" y="40"/>
                    <a:pt x="11" y="40"/>
                  </a:cubicBezTo>
                  <a:cubicBezTo>
                    <a:pt x="15" y="43"/>
                    <a:pt x="19" y="44"/>
                    <a:pt x="24" y="43"/>
                  </a:cubicBezTo>
                  <a:cubicBezTo>
                    <a:pt x="25" y="43"/>
                    <a:pt x="25" y="43"/>
                    <a:pt x="25" y="42"/>
                  </a:cubicBezTo>
                  <a:cubicBezTo>
                    <a:pt x="24" y="41"/>
                    <a:pt x="24" y="39"/>
                    <a:pt x="23" y="37"/>
                  </a:cubicBezTo>
                  <a:cubicBezTo>
                    <a:pt x="22" y="37"/>
                    <a:pt x="22" y="37"/>
                    <a:pt x="22" y="37"/>
                  </a:cubicBezTo>
                  <a:cubicBezTo>
                    <a:pt x="18" y="39"/>
                    <a:pt x="15" y="40"/>
                    <a:pt x="11" y="40"/>
                  </a:cubicBezTo>
                  <a:cubicBezTo>
                    <a:pt x="11" y="40"/>
                    <a:pt x="11" y="40"/>
                    <a:pt x="11" y="40"/>
                  </a:cubicBezTo>
                  <a:cubicBezTo>
                    <a:pt x="13" y="38"/>
                    <a:pt x="13" y="38"/>
                    <a:pt x="13" y="38"/>
                  </a:cubicBezTo>
                  <a:cubicBezTo>
                    <a:pt x="16" y="37"/>
                    <a:pt x="18" y="36"/>
                    <a:pt x="20" y="35"/>
                  </a:cubicBezTo>
                  <a:cubicBezTo>
                    <a:pt x="21" y="35"/>
                    <a:pt x="21" y="34"/>
                    <a:pt x="21" y="34"/>
                  </a:cubicBezTo>
                  <a:cubicBezTo>
                    <a:pt x="20" y="33"/>
                    <a:pt x="20" y="32"/>
                    <a:pt x="19" y="32"/>
                  </a:cubicBezTo>
                  <a:cubicBezTo>
                    <a:pt x="21" y="30"/>
                    <a:pt x="21" y="30"/>
                    <a:pt x="21" y="30"/>
                  </a:cubicBezTo>
                  <a:cubicBezTo>
                    <a:pt x="21" y="31"/>
                    <a:pt x="22" y="32"/>
                    <a:pt x="23" y="33"/>
                  </a:cubicBezTo>
                  <a:cubicBezTo>
                    <a:pt x="23" y="33"/>
                    <a:pt x="23" y="34"/>
                    <a:pt x="24" y="33"/>
                  </a:cubicBezTo>
                  <a:cubicBezTo>
                    <a:pt x="26" y="32"/>
                    <a:pt x="29" y="30"/>
                    <a:pt x="31" y="28"/>
                  </a:cubicBezTo>
                  <a:cubicBezTo>
                    <a:pt x="31" y="28"/>
                    <a:pt x="31" y="27"/>
                    <a:pt x="31" y="27"/>
                  </a:cubicBezTo>
                  <a:cubicBezTo>
                    <a:pt x="28" y="23"/>
                    <a:pt x="28" y="23"/>
                    <a:pt x="28" y="23"/>
                  </a:cubicBezTo>
                  <a:cubicBezTo>
                    <a:pt x="29" y="22"/>
                    <a:pt x="29" y="22"/>
                    <a:pt x="29" y="22"/>
                  </a:cubicBezTo>
                  <a:cubicBezTo>
                    <a:pt x="32" y="25"/>
                    <a:pt x="32" y="25"/>
                    <a:pt x="32" y="25"/>
                  </a:cubicBezTo>
                  <a:cubicBezTo>
                    <a:pt x="33" y="25"/>
                    <a:pt x="33" y="25"/>
                    <a:pt x="33" y="25"/>
                  </a:cubicBezTo>
                  <a:cubicBezTo>
                    <a:pt x="33" y="25"/>
                    <a:pt x="33" y="25"/>
                    <a:pt x="34" y="25"/>
                  </a:cubicBezTo>
                  <a:cubicBezTo>
                    <a:pt x="36" y="23"/>
                    <a:pt x="38" y="20"/>
                    <a:pt x="39" y="18"/>
                  </a:cubicBezTo>
                  <a:cubicBezTo>
                    <a:pt x="39" y="18"/>
                    <a:pt x="39" y="17"/>
                    <a:pt x="39" y="17"/>
                  </a:cubicBezTo>
                  <a:cubicBezTo>
                    <a:pt x="38" y="16"/>
                    <a:pt x="37" y="16"/>
                    <a:pt x="36" y="15"/>
                  </a:cubicBezTo>
                  <a:cubicBezTo>
                    <a:pt x="37" y="13"/>
                    <a:pt x="37" y="13"/>
                    <a:pt x="37" y="13"/>
                  </a:cubicBezTo>
                  <a:cubicBezTo>
                    <a:pt x="38" y="14"/>
                    <a:pt x="39" y="15"/>
                    <a:pt x="40" y="15"/>
                  </a:cubicBezTo>
                  <a:cubicBezTo>
                    <a:pt x="40" y="15"/>
                    <a:pt x="41" y="15"/>
                    <a:pt x="41" y="15"/>
                  </a:cubicBezTo>
                  <a:cubicBezTo>
                    <a:pt x="42" y="13"/>
                    <a:pt x="43" y="10"/>
                    <a:pt x="43" y="7"/>
                  </a:cubicBezTo>
                  <a:cubicBezTo>
                    <a:pt x="46" y="5"/>
                    <a:pt x="46" y="5"/>
                    <a:pt x="46" y="5"/>
                  </a:cubicBezTo>
                  <a:cubicBezTo>
                    <a:pt x="46" y="5"/>
                    <a:pt x="46" y="5"/>
                    <a:pt x="46" y="5"/>
                  </a:cubicBezTo>
                  <a:cubicBezTo>
                    <a:pt x="46" y="9"/>
                    <a:pt x="44" y="13"/>
                    <a:pt x="43" y="16"/>
                  </a:cubicBezTo>
                  <a:cubicBezTo>
                    <a:pt x="42" y="16"/>
                    <a:pt x="43" y="17"/>
                    <a:pt x="43" y="17"/>
                  </a:cubicBezTo>
                  <a:cubicBezTo>
                    <a:pt x="45" y="18"/>
                    <a:pt x="46" y="19"/>
                    <a:pt x="48" y="19"/>
                  </a:cubicBezTo>
                  <a:cubicBezTo>
                    <a:pt x="49" y="19"/>
                    <a:pt x="49" y="19"/>
                    <a:pt x="49" y="18"/>
                  </a:cubicBezTo>
                  <a:cubicBezTo>
                    <a:pt x="49" y="14"/>
                    <a:pt x="48" y="9"/>
                    <a:pt x="46" y="5"/>
                  </a:cubicBezTo>
                  <a:cubicBezTo>
                    <a:pt x="46" y="5"/>
                    <a:pt x="46" y="5"/>
                    <a:pt x="46" y="5"/>
                  </a:cubicBezTo>
                  <a:cubicBezTo>
                    <a:pt x="47" y="3"/>
                    <a:pt x="47" y="3"/>
                    <a:pt x="47" y="3"/>
                  </a:cubicBezTo>
                  <a:cubicBezTo>
                    <a:pt x="53" y="14"/>
                    <a:pt x="52" y="28"/>
                    <a:pt x="43" y="37"/>
                  </a:cubicBezTo>
                  <a:cubicBezTo>
                    <a:pt x="34" y="46"/>
                    <a:pt x="20" y="48"/>
                    <a:pt x="9" y="42"/>
                  </a:cubicBezTo>
                  <a:close/>
                  <a:moveTo>
                    <a:pt x="48" y="21"/>
                  </a:moveTo>
                  <a:cubicBezTo>
                    <a:pt x="46" y="21"/>
                    <a:pt x="44" y="20"/>
                    <a:pt x="42" y="19"/>
                  </a:cubicBezTo>
                  <a:cubicBezTo>
                    <a:pt x="42" y="18"/>
                    <a:pt x="41" y="19"/>
                    <a:pt x="41" y="19"/>
                  </a:cubicBezTo>
                  <a:cubicBezTo>
                    <a:pt x="39" y="22"/>
                    <a:pt x="37" y="24"/>
                    <a:pt x="35" y="27"/>
                  </a:cubicBezTo>
                  <a:cubicBezTo>
                    <a:pt x="35" y="27"/>
                    <a:pt x="35" y="27"/>
                    <a:pt x="35" y="28"/>
                  </a:cubicBezTo>
                  <a:cubicBezTo>
                    <a:pt x="42" y="34"/>
                    <a:pt x="42" y="34"/>
                    <a:pt x="42" y="34"/>
                  </a:cubicBezTo>
                  <a:cubicBezTo>
                    <a:pt x="42" y="35"/>
                    <a:pt x="42" y="35"/>
                    <a:pt x="42" y="35"/>
                  </a:cubicBezTo>
                  <a:cubicBezTo>
                    <a:pt x="42" y="35"/>
                    <a:pt x="43" y="35"/>
                    <a:pt x="43" y="34"/>
                  </a:cubicBezTo>
                  <a:cubicBezTo>
                    <a:pt x="46" y="31"/>
                    <a:pt x="48" y="27"/>
                    <a:pt x="49" y="22"/>
                  </a:cubicBezTo>
                  <a:cubicBezTo>
                    <a:pt x="49" y="22"/>
                    <a:pt x="49" y="21"/>
                    <a:pt x="48" y="2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defTabSz="1219170"/>
              <a:endParaRPr lang="zh-CN" altLang="en-US" sz="2400">
                <a:solidFill>
                  <a:srgbClr val="333333"/>
                </a:solidFill>
                <a:latin typeface="Calibri"/>
                <a:ea typeface="宋体" panose="02010600030101010101" pitchFamily="2" charset="-122"/>
              </a:endParaRPr>
            </a:p>
          </p:txBody>
        </p:sp>
      </p:grpSp>
      <p:sp>
        <p:nvSpPr>
          <p:cNvPr id="18443" name="PA_椭圆 11"/>
          <p:cNvSpPr>
            <a:spLocks noChangeArrowheads="1"/>
          </p:cNvSpPr>
          <p:nvPr>
            <p:custDataLst>
              <p:tags r:id="rId3"/>
            </p:custDataLst>
          </p:nvPr>
        </p:nvSpPr>
        <p:spPr bwMode="auto">
          <a:xfrm>
            <a:off x="6417735" y="3133633"/>
            <a:ext cx="622300" cy="624611"/>
          </a:xfrm>
          <a:prstGeom prst="ellipse">
            <a:avLst/>
          </a:prstGeom>
          <a:solidFill>
            <a:schemeClr val="accent2"/>
          </a:solidFill>
          <a:ln>
            <a:noFill/>
          </a:ln>
        </p:spPr>
        <p:txBody>
          <a:bodyPr/>
          <a:lstStyle/>
          <a:p>
            <a:pPr defTabSz="1219170"/>
            <a:endParaRPr lang="zh-CN" altLang="en-US" sz="2400">
              <a:solidFill>
                <a:srgbClr val="333333"/>
              </a:solidFill>
              <a:latin typeface="Calibri"/>
              <a:ea typeface="宋体" panose="02010600030101010101" pitchFamily="2" charset="-122"/>
            </a:endParaRPr>
          </a:p>
        </p:txBody>
      </p:sp>
      <p:grpSp>
        <p:nvGrpSpPr>
          <p:cNvPr id="18444" name="PA_组合 12"/>
          <p:cNvGrpSpPr/>
          <p:nvPr>
            <p:custDataLst>
              <p:tags r:id="rId4"/>
            </p:custDataLst>
          </p:nvPr>
        </p:nvGrpSpPr>
        <p:grpSpPr bwMode="auto">
          <a:xfrm>
            <a:off x="6568019" y="3298786"/>
            <a:ext cx="317500" cy="309129"/>
            <a:chOff x="0" y="0"/>
            <a:chExt cx="150" cy="146"/>
          </a:xfrm>
        </p:grpSpPr>
        <p:sp>
          <p:nvSpPr>
            <p:cNvPr id="18445" name="Freeform 13"/>
            <p:cNvSpPr>
              <a:spLocks noEditPoints="1"/>
            </p:cNvSpPr>
            <p:nvPr/>
          </p:nvSpPr>
          <p:spPr bwMode="auto">
            <a:xfrm>
              <a:off x="0" y="0"/>
              <a:ext cx="96" cy="88"/>
            </a:xfrm>
            <a:custGeom>
              <a:avLst/>
              <a:gdLst>
                <a:gd name="T0" fmla="*/ 54 w 54"/>
                <a:gd name="T1" fmla="*/ 34 h 50"/>
                <a:gd name="T2" fmla="*/ 2 w 54"/>
                <a:gd name="T3" fmla="*/ 34 h 50"/>
                <a:gd name="T4" fmla="*/ 1 w 54"/>
                <a:gd name="T5" fmla="*/ 36 h 50"/>
                <a:gd name="T6" fmla="*/ 19 w 54"/>
                <a:gd name="T7" fmla="*/ 50 h 50"/>
                <a:gd name="T8" fmla="*/ 38 w 54"/>
                <a:gd name="T9" fmla="*/ 50 h 50"/>
                <a:gd name="T10" fmla="*/ 42 w 54"/>
                <a:gd name="T11" fmla="*/ 47 h 50"/>
                <a:gd name="T12" fmla="*/ 40 w 54"/>
                <a:gd name="T13" fmla="*/ 42 h 50"/>
                <a:gd name="T14" fmla="*/ 40 w 54"/>
                <a:gd name="T15" fmla="*/ 40 h 50"/>
                <a:gd name="T16" fmla="*/ 41 w 54"/>
                <a:gd name="T17" fmla="*/ 40 h 50"/>
                <a:gd name="T18" fmla="*/ 45 w 54"/>
                <a:gd name="T19" fmla="*/ 43 h 50"/>
                <a:gd name="T20" fmla="*/ 47 w 54"/>
                <a:gd name="T21" fmla="*/ 42 h 50"/>
                <a:gd name="T22" fmla="*/ 42 w 54"/>
                <a:gd name="T23" fmla="*/ 38 h 50"/>
                <a:gd name="T24" fmla="*/ 43 w 54"/>
                <a:gd name="T25" fmla="*/ 37 h 50"/>
                <a:gd name="T26" fmla="*/ 45 w 54"/>
                <a:gd name="T27" fmla="*/ 36 h 50"/>
                <a:gd name="T28" fmla="*/ 50 w 54"/>
                <a:gd name="T29" fmla="*/ 39 h 50"/>
                <a:gd name="T30" fmla="*/ 54 w 54"/>
                <a:gd name="T31" fmla="*/ 34 h 50"/>
                <a:gd name="T32" fmla="*/ 35 w 54"/>
                <a:gd name="T33" fmla="*/ 31 h 50"/>
                <a:gd name="T34" fmla="*/ 27 w 54"/>
                <a:gd name="T35" fmla="*/ 3 h 50"/>
                <a:gd name="T36" fmla="*/ 29 w 54"/>
                <a:gd name="T37" fmla="*/ 1 h 50"/>
                <a:gd name="T38" fmla="*/ 47 w 54"/>
                <a:gd name="T39" fmla="*/ 15 h 50"/>
                <a:gd name="T40" fmla="*/ 51 w 54"/>
                <a:gd name="T41" fmla="*/ 30 h 50"/>
                <a:gd name="T42" fmla="*/ 49 w 54"/>
                <a:gd name="T43" fmla="*/ 32 h 50"/>
                <a:gd name="T44" fmla="*/ 36 w 54"/>
                <a:gd name="T45" fmla="*/ 32 h 50"/>
                <a:gd name="T46" fmla="*/ 35 w 54"/>
                <a:gd name="T47" fmla="*/ 31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54" h="50">
                  <a:moveTo>
                    <a:pt x="54" y="34"/>
                  </a:moveTo>
                  <a:cubicBezTo>
                    <a:pt x="2" y="34"/>
                    <a:pt x="2" y="34"/>
                    <a:pt x="2" y="34"/>
                  </a:cubicBezTo>
                  <a:cubicBezTo>
                    <a:pt x="1" y="34"/>
                    <a:pt x="0" y="35"/>
                    <a:pt x="1" y="36"/>
                  </a:cubicBezTo>
                  <a:cubicBezTo>
                    <a:pt x="2" y="45"/>
                    <a:pt x="11" y="50"/>
                    <a:pt x="19" y="50"/>
                  </a:cubicBezTo>
                  <a:cubicBezTo>
                    <a:pt x="38" y="50"/>
                    <a:pt x="38" y="50"/>
                    <a:pt x="38" y="50"/>
                  </a:cubicBezTo>
                  <a:cubicBezTo>
                    <a:pt x="42" y="47"/>
                    <a:pt x="42" y="47"/>
                    <a:pt x="42" y="47"/>
                  </a:cubicBezTo>
                  <a:cubicBezTo>
                    <a:pt x="41" y="45"/>
                    <a:pt x="40" y="44"/>
                    <a:pt x="40" y="42"/>
                  </a:cubicBezTo>
                  <a:cubicBezTo>
                    <a:pt x="40" y="41"/>
                    <a:pt x="40" y="41"/>
                    <a:pt x="40" y="40"/>
                  </a:cubicBezTo>
                  <a:cubicBezTo>
                    <a:pt x="40" y="40"/>
                    <a:pt x="41" y="39"/>
                    <a:pt x="41" y="40"/>
                  </a:cubicBezTo>
                  <a:cubicBezTo>
                    <a:pt x="45" y="43"/>
                    <a:pt x="45" y="43"/>
                    <a:pt x="45" y="43"/>
                  </a:cubicBezTo>
                  <a:cubicBezTo>
                    <a:pt x="47" y="42"/>
                    <a:pt x="47" y="42"/>
                    <a:pt x="47" y="42"/>
                  </a:cubicBezTo>
                  <a:cubicBezTo>
                    <a:pt x="42" y="38"/>
                    <a:pt x="42" y="38"/>
                    <a:pt x="42" y="38"/>
                  </a:cubicBezTo>
                  <a:cubicBezTo>
                    <a:pt x="42" y="38"/>
                    <a:pt x="42" y="37"/>
                    <a:pt x="43" y="37"/>
                  </a:cubicBezTo>
                  <a:cubicBezTo>
                    <a:pt x="43" y="36"/>
                    <a:pt x="44" y="36"/>
                    <a:pt x="45" y="36"/>
                  </a:cubicBezTo>
                  <a:cubicBezTo>
                    <a:pt x="47" y="36"/>
                    <a:pt x="49" y="37"/>
                    <a:pt x="50" y="39"/>
                  </a:cubicBezTo>
                  <a:lnTo>
                    <a:pt x="54" y="34"/>
                  </a:lnTo>
                  <a:close/>
                  <a:moveTo>
                    <a:pt x="35" y="31"/>
                  </a:moveTo>
                  <a:cubicBezTo>
                    <a:pt x="27" y="3"/>
                    <a:pt x="27" y="3"/>
                    <a:pt x="27" y="3"/>
                  </a:cubicBezTo>
                  <a:cubicBezTo>
                    <a:pt x="27" y="2"/>
                    <a:pt x="28" y="1"/>
                    <a:pt x="29" y="1"/>
                  </a:cubicBezTo>
                  <a:cubicBezTo>
                    <a:pt x="37" y="0"/>
                    <a:pt x="45" y="7"/>
                    <a:pt x="47" y="15"/>
                  </a:cubicBezTo>
                  <a:cubicBezTo>
                    <a:pt x="51" y="30"/>
                    <a:pt x="51" y="30"/>
                    <a:pt x="51" y="30"/>
                  </a:cubicBezTo>
                  <a:cubicBezTo>
                    <a:pt x="51" y="31"/>
                    <a:pt x="51" y="32"/>
                    <a:pt x="49" y="32"/>
                  </a:cubicBezTo>
                  <a:cubicBezTo>
                    <a:pt x="36" y="32"/>
                    <a:pt x="36" y="32"/>
                    <a:pt x="36" y="32"/>
                  </a:cubicBezTo>
                  <a:cubicBezTo>
                    <a:pt x="36" y="32"/>
                    <a:pt x="35" y="32"/>
                    <a:pt x="35" y="3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defTabSz="1219170"/>
              <a:endParaRPr lang="zh-CN" altLang="en-US" sz="2400">
                <a:solidFill>
                  <a:srgbClr val="333333"/>
                </a:solidFill>
                <a:latin typeface="Calibri"/>
                <a:ea typeface="宋体" panose="02010600030101010101" pitchFamily="2" charset="-122"/>
              </a:endParaRPr>
            </a:p>
          </p:txBody>
        </p:sp>
        <p:sp>
          <p:nvSpPr>
            <p:cNvPr id="18446" name="Freeform 14"/>
            <p:cNvSpPr>
              <a:spLocks noEditPoints="1"/>
            </p:cNvSpPr>
            <p:nvPr/>
          </p:nvSpPr>
          <p:spPr bwMode="auto">
            <a:xfrm>
              <a:off x="67" y="60"/>
              <a:ext cx="83" cy="86"/>
            </a:xfrm>
            <a:custGeom>
              <a:avLst/>
              <a:gdLst>
                <a:gd name="T0" fmla="*/ 46 w 47"/>
                <a:gd name="T1" fmla="*/ 0 h 49"/>
                <a:gd name="T2" fmla="*/ 16 w 47"/>
                <a:gd name="T3" fmla="*/ 0 h 49"/>
                <a:gd name="T4" fmla="*/ 12 w 47"/>
                <a:gd name="T5" fmla="*/ 5 h 49"/>
                <a:gd name="T6" fmla="*/ 13 w 47"/>
                <a:gd name="T7" fmla="*/ 8 h 49"/>
                <a:gd name="T8" fmla="*/ 13 w 47"/>
                <a:gd name="T9" fmla="*/ 9 h 49"/>
                <a:gd name="T10" fmla="*/ 12 w 47"/>
                <a:gd name="T11" fmla="*/ 10 h 49"/>
                <a:gd name="T12" fmla="*/ 9 w 47"/>
                <a:gd name="T13" fmla="*/ 8 h 49"/>
                <a:gd name="T14" fmla="*/ 7 w 47"/>
                <a:gd name="T15" fmla="*/ 9 h 49"/>
                <a:gd name="T16" fmla="*/ 11 w 47"/>
                <a:gd name="T17" fmla="*/ 11 h 49"/>
                <a:gd name="T18" fmla="*/ 10 w 47"/>
                <a:gd name="T19" fmla="*/ 13 h 49"/>
                <a:gd name="T20" fmla="*/ 7 w 47"/>
                <a:gd name="T21" fmla="*/ 14 h 49"/>
                <a:gd name="T22" fmla="*/ 4 w 47"/>
                <a:gd name="T23" fmla="*/ 13 h 49"/>
                <a:gd name="T24" fmla="*/ 0 w 47"/>
                <a:gd name="T25" fmla="*/ 16 h 49"/>
                <a:gd name="T26" fmla="*/ 46 w 47"/>
                <a:gd name="T27" fmla="*/ 16 h 49"/>
                <a:gd name="T28" fmla="*/ 47 w 47"/>
                <a:gd name="T29" fmla="*/ 14 h 49"/>
                <a:gd name="T30" fmla="*/ 47 w 47"/>
                <a:gd name="T31" fmla="*/ 2 h 49"/>
                <a:gd name="T32" fmla="*/ 46 w 47"/>
                <a:gd name="T33" fmla="*/ 0 h 49"/>
                <a:gd name="T34" fmla="*/ 10 w 47"/>
                <a:gd name="T35" fmla="*/ 48 h 49"/>
                <a:gd name="T36" fmla="*/ 3 w 47"/>
                <a:gd name="T37" fmla="*/ 20 h 49"/>
                <a:gd name="T38" fmla="*/ 4 w 47"/>
                <a:gd name="T39" fmla="*/ 18 h 49"/>
                <a:gd name="T40" fmla="*/ 17 w 47"/>
                <a:gd name="T41" fmla="*/ 18 h 49"/>
                <a:gd name="T42" fmla="*/ 19 w 47"/>
                <a:gd name="T43" fmla="*/ 19 h 49"/>
                <a:gd name="T44" fmla="*/ 26 w 47"/>
                <a:gd name="T45" fmla="*/ 43 h 49"/>
                <a:gd name="T46" fmla="*/ 24 w 47"/>
                <a:gd name="T47" fmla="*/ 46 h 49"/>
                <a:gd name="T48" fmla="*/ 12 w 47"/>
                <a:gd name="T49" fmla="*/ 49 h 49"/>
                <a:gd name="T50" fmla="*/ 10 w 47"/>
                <a:gd name="T51" fmla="*/ 48 h 49"/>
                <a:gd name="T52" fmla="*/ 15 w 47"/>
                <a:gd name="T53" fmla="*/ 45 h 49"/>
                <a:gd name="T54" fmla="*/ 20 w 47"/>
                <a:gd name="T55" fmla="*/ 43 h 49"/>
                <a:gd name="T56" fmla="*/ 21 w 47"/>
                <a:gd name="T57" fmla="*/ 41 h 49"/>
                <a:gd name="T58" fmla="*/ 17 w 47"/>
                <a:gd name="T59" fmla="*/ 25 h 49"/>
                <a:gd name="T60" fmla="*/ 15 w 47"/>
                <a:gd name="T61" fmla="*/ 24 h 49"/>
                <a:gd name="T62" fmla="*/ 10 w 47"/>
                <a:gd name="T63" fmla="*/ 25 h 49"/>
                <a:gd name="T64" fmla="*/ 8 w 47"/>
                <a:gd name="T65" fmla="*/ 27 h 49"/>
                <a:gd name="T66" fmla="*/ 13 w 47"/>
                <a:gd name="T67" fmla="*/ 43 h 49"/>
                <a:gd name="T68" fmla="*/ 15 w 47"/>
                <a:gd name="T69" fmla="*/ 45 h 49"/>
                <a:gd name="T70" fmla="*/ 44 w 47"/>
                <a:gd name="T71" fmla="*/ 5 h 49"/>
                <a:gd name="T72" fmla="*/ 44 w 47"/>
                <a:gd name="T73" fmla="*/ 11 h 49"/>
                <a:gd name="T74" fmla="*/ 42 w 47"/>
                <a:gd name="T75" fmla="*/ 13 h 49"/>
                <a:gd name="T76" fmla="*/ 26 w 47"/>
                <a:gd name="T77" fmla="*/ 13 h 49"/>
                <a:gd name="T78" fmla="*/ 24 w 47"/>
                <a:gd name="T79" fmla="*/ 11 h 49"/>
                <a:gd name="T80" fmla="*/ 24 w 47"/>
                <a:gd name="T81" fmla="*/ 5 h 49"/>
                <a:gd name="T82" fmla="*/ 26 w 47"/>
                <a:gd name="T83" fmla="*/ 4 h 49"/>
                <a:gd name="T84" fmla="*/ 42 w 47"/>
                <a:gd name="T85" fmla="*/ 4 h 49"/>
                <a:gd name="T86" fmla="*/ 44 w 47"/>
                <a:gd name="T87" fmla="*/ 5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7" h="49">
                  <a:moveTo>
                    <a:pt x="46" y="0"/>
                  </a:moveTo>
                  <a:cubicBezTo>
                    <a:pt x="16" y="0"/>
                    <a:pt x="16" y="0"/>
                    <a:pt x="16" y="0"/>
                  </a:cubicBezTo>
                  <a:cubicBezTo>
                    <a:pt x="12" y="5"/>
                    <a:pt x="12" y="5"/>
                    <a:pt x="12" y="5"/>
                  </a:cubicBezTo>
                  <a:cubicBezTo>
                    <a:pt x="13" y="5"/>
                    <a:pt x="13" y="7"/>
                    <a:pt x="13" y="8"/>
                  </a:cubicBezTo>
                  <a:cubicBezTo>
                    <a:pt x="13" y="8"/>
                    <a:pt x="13" y="9"/>
                    <a:pt x="13" y="9"/>
                  </a:cubicBezTo>
                  <a:cubicBezTo>
                    <a:pt x="13" y="10"/>
                    <a:pt x="12" y="10"/>
                    <a:pt x="12" y="10"/>
                  </a:cubicBezTo>
                  <a:cubicBezTo>
                    <a:pt x="9" y="8"/>
                    <a:pt x="9" y="8"/>
                    <a:pt x="9" y="8"/>
                  </a:cubicBezTo>
                  <a:cubicBezTo>
                    <a:pt x="7" y="9"/>
                    <a:pt x="7" y="9"/>
                    <a:pt x="7" y="9"/>
                  </a:cubicBezTo>
                  <a:cubicBezTo>
                    <a:pt x="11" y="11"/>
                    <a:pt x="11" y="11"/>
                    <a:pt x="11" y="11"/>
                  </a:cubicBezTo>
                  <a:cubicBezTo>
                    <a:pt x="11" y="12"/>
                    <a:pt x="11" y="12"/>
                    <a:pt x="10" y="13"/>
                  </a:cubicBezTo>
                  <a:cubicBezTo>
                    <a:pt x="10" y="13"/>
                    <a:pt x="9" y="14"/>
                    <a:pt x="7" y="14"/>
                  </a:cubicBezTo>
                  <a:cubicBezTo>
                    <a:pt x="6" y="14"/>
                    <a:pt x="5" y="13"/>
                    <a:pt x="4" y="13"/>
                  </a:cubicBezTo>
                  <a:cubicBezTo>
                    <a:pt x="0" y="16"/>
                    <a:pt x="0" y="16"/>
                    <a:pt x="0" y="16"/>
                  </a:cubicBezTo>
                  <a:cubicBezTo>
                    <a:pt x="46" y="16"/>
                    <a:pt x="46" y="16"/>
                    <a:pt x="46" y="16"/>
                  </a:cubicBezTo>
                  <a:cubicBezTo>
                    <a:pt x="47" y="16"/>
                    <a:pt x="47" y="15"/>
                    <a:pt x="47" y="14"/>
                  </a:cubicBezTo>
                  <a:cubicBezTo>
                    <a:pt x="47" y="2"/>
                    <a:pt x="47" y="2"/>
                    <a:pt x="47" y="2"/>
                  </a:cubicBezTo>
                  <a:cubicBezTo>
                    <a:pt x="47" y="1"/>
                    <a:pt x="47" y="0"/>
                    <a:pt x="46" y="0"/>
                  </a:cubicBezTo>
                  <a:close/>
                  <a:moveTo>
                    <a:pt x="10" y="48"/>
                  </a:moveTo>
                  <a:cubicBezTo>
                    <a:pt x="3" y="20"/>
                    <a:pt x="3" y="20"/>
                    <a:pt x="3" y="20"/>
                  </a:cubicBezTo>
                  <a:cubicBezTo>
                    <a:pt x="2" y="19"/>
                    <a:pt x="3" y="18"/>
                    <a:pt x="4" y="18"/>
                  </a:cubicBezTo>
                  <a:cubicBezTo>
                    <a:pt x="17" y="18"/>
                    <a:pt x="17" y="18"/>
                    <a:pt x="17" y="18"/>
                  </a:cubicBezTo>
                  <a:cubicBezTo>
                    <a:pt x="18" y="18"/>
                    <a:pt x="19" y="18"/>
                    <a:pt x="19" y="19"/>
                  </a:cubicBezTo>
                  <a:cubicBezTo>
                    <a:pt x="26" y="43"/>
                    <a:pt x="26" y="43"/>
                    <a:pt x="26" y="43"/>
                  </a:cubicBezTo>
                  <a:cubicBezTo>
                    <a:pt x="26" y="44"/>
                    <a:pt x="25" y="45"/>
                    <a:pt x="24" y="46"/>
                  </a:cubicBezTo>
                  <a:cubicBezTo>
                    <a:pt x="12" y="49"/>
                    <a:pt x="12" y="49"/>
                    <a:pt x="12" y="49"/>
                  </a:cubicBezTo>
                  <a:cubicBezTo>
                    <a:pt x="11" y="49"/>
                    <a:pt x="10" y="48"/>
                    <a:pt x="10" y="48"/>
                  </a:cubicBezTo>
                  <a:close/>
                  <a:moveTo>
                    <a:pt x="15" y="45"/>
                  </a:moveTo>
                  <a:cubicBezTo>
                    <a:pt x="20" y="43"/>
                    <a:pt x="20" y="43"/>
                    <a:pt x="20" y="43"/>
                  </a:cubicBezTo>
                  <a:cubicBezTo>
                    <a:pt x="21" y="43"/>
                    <a:pt x="22" y="42"/>
                    <a:pt x="21" y="41"/>
                  </a:cubicBezTo>
                  <a:cubicBezTo>
                    <a:pt x="17" y="25"/>
                    <a:pt x="17" y="25"/>
                    <a:pt x="17" y="25"/>
                  </a:cubicBezTo>
                  <a:cubicBezTo>
                    <a:pt x="17" y="24"/>
                    <a:pt x="16" y="23"/>
                    <a:pt x="15" y="24"/>
                  </a:cubicBezTo>
                  <a:cubicBezTo>
                    <a:pt x="10" y="25"/>
                    <a:pt x="10" y="25"/>
                    <a:pt x="10" y="25"/>
                  </a:cubicBezTo>
                  <a:cubicBezTo>
                    <a:pt x="9" y="25"/>
                    <a:pt x="8" y="26"/>
                    <a:pt x="8" y="27"/>
                  </a:cubicBezTo>
                  <a:cubicBezTo>
                    <a:pt x="13" y="43"/>
                    <a:pt x="13" y="43"/>
                    <a:pt x="13" y="43"/>
                  </a:cubicBezTo>
                  <a:cubicBezTo>
                    <a:pt x="13" y="44"/>
                    <a:pt x="14" y="45"/>
                    <a:pt x="15" y="45"/>
                  </a:cubicBezTo>
                  <a:close/>
                  <a:moveTo>
                    <a:pt x="44" y="5"/>
                  </a:moveTo>
                  <a:cubicBezTo>
                    <a:pt x="44" y="11"/>
                    <a:pt x="44" y="11"/>
                    <a:pt x="44" y="11"/>
                  </a:cubicBezTo>
                  <a:cubicBezTo>
                    <a:pt x="44" y="12"/>
                    <a:pt x="43" y="13"/>
                    <a:pt x="42" y="13"/>
                  </a:cubicBezTo>
                  <a:cubicBezTo>
                    <a:pt x="26" y="13"/>
                    <a:pt x="26" y="13"/>
                    <a:pt x="26" y="13"/>
                  </a:cubicBezTo>
                  <a:cubicBezTo>
                    <a:pt x="25" y="13"/>
                    <a:pt x="24" y="12"/>
                    <a:pt x="24" y="11"/>
                  </a:cubicBezTo>
                  <a:cubicBezTo>
                    <a:pt x="24" y="5"/>
                    <a:pt x="24" y="5"/>
                    <a:pt x="24" y="5"/>
                  </a:cubicBezTo>
                  <a:cubicBezTo>
                    <a:pt x="24" y="4"/>
                    <a:pt x="25" y="4"/>
                    <a:pt x="26" y="4"/>
                  </a:cubicBezTo>
                  <a:cubicBezTo>
                    <a:pt x="42" y="4"/>
                    <a:pt x="42" y="4"/>
                    <a:pt x="42" y="4"/>
                  </a:cubicBezTo>
                  <a:cubicBezTo>
                    <a:pt x="43" y="4"/>
                    <a:pt x="44" y="4"/>
                    <a:pt x="44" y="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defTabSz="1219170"/>
              <a:endParaRPr lang="zh-CN" altLang="en-US" sz="2400">
                <a:solidFill>
                  <a:srgbClr val="333333"/>
                </a:solidFill>
                <a:latin typeface="Calibri"/>
                <a:ea typeface="宋体" panose="02010600030101010101" pitchFamily="2" charset="-122"/>
              </a:endParaRPr>
            </a:p>
          </p:txBody>
        </p:sp>
      </p:grpSp>
      <p:sp>
        <p:nvSpPr>
          <p:cNvPr id="18448" name="PA_椭圆 16"/>
          <p:cNvSpPr>
            <a:spLocks noChangeArrowheads="1"/>
          </p:cNvSpPr>
          <p:nvPr>
            <p:custDataLst>
              <p:tags r:id="rId5"/>
            </p:custDataLst>
          </p:nvPr>
        </p:nvSpPr>
        <p:spPr bwMode="auto">
          <a:xfrm>
            <a:off x="6417735" y="2007221"/>
            <a:ext cx="622300" cy="626727"/>
          </a:xfrm>
          <a:prstGeom prst="ellipse">
            <a:avLst/>
          </a:prstGeom>
          <a:solidFill>
            <a:schemeClr val="accent1"/>
          </a:solidFill>
          <a:ln>
            <a:noFill/>
          </a:ln>
        </p:spPr>
        <p:txBody>
          <a:bodyPr/>
          <a:lstStyle/>
          <a:p>
            <a:pPr defTabSz="1219170"/>
            <a:endParaRPr lang="zh-CN" altLang="en-US" sz="2400">
              <a:solidFill>
                <a:srgbClr val="333333"/>
              </a:solidFill>
              <a:latin typeface="Calibri"/>
              <a:ea typeface="宋体" panose="02010600030101010101" pitchFamily="2" charset="-122"/>
            </a:endParaRPr>
          </a:p>
        </p:txBody>
      </p:sp>
      <p:sp>
        <p:nvSpPr>
          <p:cNvPr id="18449" name="PA_任意多边形 17"/>
          <p:cNvSpPr/>
          <p:nvPr>
            <p:custDataLst>
              <p:tags r:id="rId6"/>
            </p:custDataLst>
          </p:nvPr>
        </p:nvSpPr>
        <p:spPr bwMode="auto">
          <a:xfrm>
            <a:off x="6625169" y="2193545"/>
            <a:ext cx="207433" cy="251961"/>
          </a:xfrm>
          <a:custGeom>
            <a:avLst/>
            <a:gdLst>
              <a:gd name="T0" fmla="*/ 54 w 56"/>
              <a:gd name="T1" fmla="*/ 67 h 67"/>
              <a:gd name="T2" fmla="*/ 8 w 56"/>
              <a:gd name="T3" fmla="*/ 67 h 67"/>
              <a:gd name="T4" fmla="*/ 0 w 56"/>
              <a:gd name="T5" fmla="*/ 60 h 67"/>
              <a:gd name="T6" fmla="*/ 0 w 56"/>
              <a:gd name="T7" fmla="*/ 8 h 67"/>
              <a:gd name="T8" fmla="*/ 8 w 56"/>
              <a:gd name="T9" fmla="*/ 0 h 67"/>
              <a:gd name="T10" fmla="*/ 54 w 56"/>
              <a:gd name="T11" fmla="*/ 0 h 67"/>
              <a:gd name="T12" fmla="*/ 56 w 56"/>
              <a:gd name="T13" fmla="*/ 2 h 67"/>
              <a:gd name="T14" fmla="*/ 56 w 56"/>
              <a:gd name="T15" fmla="*/ 11 h 67"/>
              <a:gd name="T16" fmla="*/ 55 w 56"/>
              <a:gd name="T17" fmla="*/ 12 h 67"/>
              <a:gd name="T18" fmla="*/ 54 w 56"/>
              <a:gd name="T19" fmla="*/ 12 h 67"/>
              <a:gd name="T20" fmla="*/ 53 w 56"/>
              <a:gd name="T21" fmla="*/ 11 h 67"/>
              <a:gd name="T22" fmla="*/ 53 w 56"/>
              <a:gd name="T23" fmla="*/ 5 h 67"/>
              <a:gd name="T24" fmla="*/ 51 w 56"/>
              <a:gd name="T25" fmla="*/ 3 h 67"/>
              <a:gd name="T26" fmla="*/ 8 w 56"/>
              <a:gd name="T27" fmla="*/ 3 h 67"/>
              <a:gd name="T28" fmla="*/ 8 w 56"/>
              <a:gd name="T29" fmla="*/ 14 h 67"/>
              <a:gd name="T30" fmla="*/ 54 w 56"/>
              <a:gd name="T31" fmla="*/ 14 h 67"/>
              <a:gd name="T32" fmla="*/ 56 w 56"/>
              <a:gd name="T33" fmla="*/ 16 h 67"/>
              <a:gd name="T34" fmla="*/ 56 w 56"/>
              <a:gd name="T35" fmla="*/ 66 h 67"/>
              <a:gd name="T36" fmla="*/ 54 w 56"/>
              <a:gd name="T37" fmla="*/ 67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6" h="67">
                <a:moveTo>
                  <a:pt x="54" y="67"/>
                </a:moveTo>
                <a:cubicBezTo>
                  <a:pt x="8" y="67"/>
                  <a:pt x="8" y="67"/>
                  <a:pt x="8" y="67"/>
                </a:cubicBezTo>
                <a:cubicBezTo>
                  <a:pt x="4" y="67"/>
                  <a:pt x="0" y="64"/>
                  <a:pt x="0" y="60"/>
                </a:cubicBezTo>
                <a:cubicBezTo>
                  <a:pt x="0" y="42"/>
                  <a:pt x="0" y="25"/>
                  <a:pt x="0" y="8"/>
                </a:cubicBezTo>
                <a:cubicBezTo>
                  <a:pt x="0" y="4"/>
                  <a:pt x="4" y="0"/>
                  <a:pt x="8" y="0"/>
                </a:cubicBezTo>
                <a:cubicBezTo>
                  <a:pt x="24" y="0"/>
                  <a:pt x="38" y="0"/>
                  <a:pt x="54" y="0"/>
                </a:cubicBezTo>
                <a:cubicBezTo>
                  <a:pt x="55" y="0"/>
                  <a:pt x="56" y="1"/>
                  <a:pt x="56" y="2"/>
                </a:cubicBezTo>
                <a:cubicBezTo>
                  <a:pt x="56" y="11"/>
                  <a:pt x="56" y="11"/>
                  <a:pt x="56" y="11"/>
                </a:cubicBezTo>
                <a:cubicBezTo>
                  <a:pt x="56" y="12"/>
                  <a:pt x="55" y="12"/>
                  <a:pt x="55" y="12"/>
                </a:cubicBezTo>
                <a:cubicBezTo>
                  <a:pt x="54" y="12"/>
                  <a:pt x="54" y="12"/>
                  <a:pt x="54" y="12"/>
                </a:cubicBezTo>
                <a:cubicBezTo>
                  <a:pt x="54" y="12"/>
                  <a:pt x="53" y="12"/>
                  <a:pt x="53" y="11"/>
                </a:cubicBezTo>
                <a:cubicBezTo>
                  <a:pt x="53" y="5"/>
                  <a:pt x="53" y="5"/>
                  <a:pt x="53" y="5"/>
                </a:cubicBezTo>
                <a:cubicBezTo>
                  <a:pt x="53" y="4"/>
                  <a:pt x="52" y="3"/>
                  <a:pt x="51" y="3"/>
                </a:cubicBezTo>
                <a:cubicBezTo>
                  <a:pt x="8" y="3"/>
                  <a:pt x="8" y="3"/>
                  <a:pt x="8" y="3"/>
                </a:cubicBezTo>
                <a:cubicBezTo>
                  <a:pt x="2" y="3"/>
                  <a:pt x="1" y="14"/>
                  <a:pt x="8" y="14"/>
                </a:cubicBezTo>
                <a:cubicBezTo>
                  <a:pt x="54" y="14"/>
                  <a:pt x="54" y="14"/>
                  <a:pt x="54" y="14"/>
                </a:cubicBezTo>
                <a:cubicBezTo>
                  <a:pt x="55" y="14"/>
                  <a:pt x="56" y="15"/>
                  <a:pt x="56" y="16"/>
                </a:cubicBezTo>
                <a:cubicBezTo>
                  <a:pt x="56" y="32"/>
                  <a:pt x="56" y="49"/>
                  <a:pt x="56" y="66"/>
                </a:cubicBezTo>
                <a:cubicBezTo>
                  <a:pt x="56" y="67"/>
                  <a:pt x="55" y="67"/>
                  <a:pt x="54" y="6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defTabSz="1219170"/>
            <a:endParaRPr lang="zh-CN" altLang="en-US" sz="2400">
              <a:solidFill>
                <a:srgbClr val="333333"/>
              </a:solidFill>
              <a:latin typeface="Calibri"/>
              <a:ea typeface="宋体" panose="02010600030101010101" pitchFamily="2" charset="-122"/>
            </a:endParaRPr>
          </a:p>
        </p:txBody>
      </p:sp>
      <p:sp>
        <p:nvSpPr>
          <p:cNvPr id="18451" name="PA_椭圆 19"/>
          <p:cNvSpPr>
            <a:spLocks noChangeArrowheads="1"/>
          </p:cNvSpPr>
          <p:nvPr>
            <p:custDataLst>
              <p:tags r:id="rId7"/>
            </p:custDataLst>
          </p:nvPr>
        </p:nvSpPr>
        <p:spPr bwMode="auto">
          <a:xfrm>
            <a:off x="1231901" y="3133633"/>
            <a:ext cx="622300" cy="624611"/>
          </a:xfrm>
          <a:prstGeom prst="ellipse">
            <a:avLst/>
          </a:prstGeom>
          <a:solidFill>
            <a:schemeClr val="accent2"/>
          </a:solidFill>
          <a:ln>
            <a:noFill/>
          </a:ln>
        </p:spPr>
        <p:txBody>
          <a:bodyPr/>
          <a:lstStyle/>
          <a:p>
            <a:pPr defTabSz="1219170"/>
            <a:endParaRPr lang="zh-CN" altLang="en-US" sz="2400">
              <a:solidFill>
                <a:srgbClr val="333333"/>
              </a:solidFill>
              <a:latin typeface="Calibri"/>
              <a:ea typeface="宋体" panose="02010600030101010101" pitchFamily="2" charset="-122"/>
            </a:endParaRPr>
          </a:p>
        </p:txBody>
      </p:sp>
      <p:sp>
        <p:nvSpPr>
          <p:cNvPr id="18452" name="PA_任意多边形 20"/>
          <p:cNvSpPr>
            <a:spLocks noEditPoints="1"/>
          </p:cNvSpPr>
          <p:nvPr>
            <p:custDataLst>
              <p:tags r:id="rId8"/>
            </p:custDataLst>
          </p:nvPr>
        </p:nvSpPr>
        <p:spPr bwMode="auto">
          <a:xfrm>
            <a:off x="1390651" y="3286081"/>
            <a:ext cx="266700" cy="313364"/>
          </a:xfrm>
          <a:custGeom>
            <a:avLst/>
            <a:gdLst>
              <a:gd name="T0" fmla="*/ 24 w 72"/>
              <a:gd name="T1" fmla="*/ 71 h 85"/>
              <a:gd name="T2" fmla="*/ 30 w 72"/>
              <a:gd name="T3" fmla="*/ 73 h 85"/>
              <a:gd name="T4" fmla="*/ 18 w 72"/>
              <a:gd name="T5" fmla="*/ 30 h 85"/>
              <a:gd name="T6" fmla="*/ 18 w 72"/>
              <a:gd name="T7" fmla="*/ 32 h 85"/>
              <a:gd name="T8" fmla="*/ 4 w 72"/>
              <a:gd name="T9" fmla="*/ 55 h 85"/>
              <a:gd name="T10" fmla="*/ 3 w 72"/>
              <a:gd name="T11" fmla="*/ 55 h 85"/>
              <a:gd name="T12" fmla="*/ 17 w 72"/>
              <a:gd name="T13" fmla="*/ 29 h 85"/>
              <a:gd name="T14" fmla="*/ 18 w 72"/>
              <a:gd name="T15" fmla="*/ 30 h 85"/>
              <a:gd name="T16" fmla="*/ 68 w 72"/>
              <a:gd name="T17" fmla="*/ 59 h 85"/>
              <a:gd name="T18" fmla="*/ 54 w 72"/>
              <a:gd name="T19" fmla="*/ 82 h 85"/>
              <a:gd name="T20" fmla="*/ 54 w 72"/>
              <a:gd name="T21" fmla="*/ 84 h 85"/>
              <a:gd name="T22" fmla="*/ 55 w 72"/>
              <a:gd name="T23" fmla="*/ 84 h 85"/>
              <a:gd name="T24" fmla="*/ 69 w 72"/>
              <a:gd name="T25" fmla="*/ 59 h 85"/>
              <a:gd name="T26" fmla="*/ 60 w 72"/>
              <a:gd name="T27" fmla="*/ 59 h 85"/>
              <a:gd name="T28" fmla="*/ 59 w 72"/>
              <a:gd name="T29" fmla="*/ 59 h 85"/>
              <a:gd name="T30" fmla="*/ 50 w 72"/>
              <a:gd name="T31" fmla="*/ 75 h 85"/>
              <a:gd name="T32" fmla="*/ 50 w 72"/>
              <a:gd name="T33" fmla="*/ 76 h 85"/>
              <a:gd name="T34" fmla="*/ 51 w 72"/>
              <a:gd name="T35" fmla="*/ 78 h 85"/>
              <a:gd name="T36" fmla="*/ 60 w 72"/>
              <a:gd name="T37" fmla="*/ 59 h 85"/>
              <a:gd name="T38" fmla="*/ 22 w 72"/>
              <a:gd name="T39" fmla="*/ 37 h 85"/>
              <a:gd name="T40" fmla="*/ 22 w 72"/>
              <a:gd name="T41" fmla="*/ 39 h 85"/>
              <a:gd name="T42" fmla="*/ 13 w 72"/>
              <a:gd name="T43" fmla="*/ 54 h 85"/>
              <a:gd name="T44" fmla="*/ 12 w 72"/>
              <a:gd name="T45" fmla="*/ 55 h 85"/>
              <a:gd name="T46" fmla="*/ 21 w 72"/>
              <a:gd name="T47" fmla="*/ 36 h 85"/>
              <a:gd name="T48" fmla="*/ 51 w 72"/>
              <a:gd name="T49" fmla="*/ 57 h 85"/>
              <a:gd name="T50" fmla="*/ 46 w 72"/>
              <a:gd name="T51" fmla="*/ 76 h 85"/>
              <a:gd name="T52" fmla="*/ 14 w 72"/>
              <a:gd name="T53" fmla="*/ 62 h 85"/>
              <a:gd name="T54" fmla="*/ 22 w 72"/>
              <a:gd name="T55" fmla="*/ 53 h 85"/>
              <a:gd name="T56" fmla="*/ 41 w 72"/>
              <a:gd name="T57" fmla="*/ 38 h 85"/>
              <a:gd name="T58" fmla="*/ 45 w 72"/>
              <a:gd name="T59" fmla="*/ 33 h 85"/>
              <a:gd name="T60" fmla="*/ 52 w 72"/>
              <a:gd name="T61" fmla="*/ 35 h 85"/>
              <a:gd name="T62" fmla="*/ 51 w 72"/>
              <a:gd name="T63" fmla="*/ 37 h 85"/>
              <a:gd name="T64" fmla="*/ 51 w 72"/>
              <a:gd name="T65" fmla="*/ 57 h 85"/>
              <a:gd name="T66" fmla="*/ 59 w 72"/>
              <a:gd name="T67" fmla="*/ 7 h 85"/>
              <a:gd name="T68" fmla="*/ 67 w 72"/>
              <a:gd name="T69" fmla="*/ 11 h 85"/>
              <a:gd name="T70" fmla="*/ 54 w 72"/>
              <a:gd name="T71" fmla="*/ 34 h 85"/>
              <a:gd name="T72" fmla="*/ 47 w 72"/>
              <a:gd name="T73" fmla="*/ 31 h 85"/>
              <a:gd name="T74" fmla="*/ 61 w 72"/>
              <a:gd name="T75" fmla="*/ 5 h 85"/>
              <a:gd name="T76" fmla="*/ 68 w 72"/>
              <a:gd name="T77" fmla="*/ 9 h 85"/>
              <a:gd name="T78" fmla="*/ 61 w 72"/>
              <a:gd name="T79" fmla="*/ 6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72" h="85">
                <a:moveTo>
                  <a:pt x="30" y="74"/>
                </a:moveTo>
                <a:cubicBezTo>
                  <a:pt x="27" y="78"/>
                  <a:pt x="22" y="74"/>
                  <a:pt x="24" y="71"/>
                </a:cubicBezTo>
                <a:cubicBezTo>
                  <a:pt x="24" y="70"/>
                  <a:pt x="24" y="70"/>
                  <a:pt x="25" y="70"/>
                </a:cubicBezTo>
                <a:cubicBezTo>
                  <a:pt x="30" y="73"/>
                  <a:pt x="30" y="73"/>
                  <a:pt x="30" y="73"/>
                </a:cubicBezTo>
                <a:cubicBezTo>
                  <a:pt x="31" y="73"/>
                  <a:pt x="31" y="74"/>
                  <a:pt x="30" y="74"/>
                </a:cubicBezTo>
                <a:close/>
                <a:moveTo>
                  <a:pt x="18" y="30"/>
                </a:moveTo>
                <a:cubicBezTo>
                  <a:pt x="19" y="30"/>
                  <a:pt x="19" y="30"/>
                  <a:pt x="19" y="30"/>
                </a:cubicBezTo>
                <a:cubicBezTo>
                  <a:pt x="19" y="31"/>
                  <a:pt x="18" y="32"/>
                  <a:pt x="18" y="32"/>
                </a:cubicBezTo>
                <a:cubicBezTo>
                  <a:pt x="9" y="35"/>
                  <a:pt x="3" y="44"/>
                  <a:pt x="5" y="54"/>
                </a:cubicBezTo>
                <a:cubicBezTo>
                  <a:pt x="5" y="54"/>
                  <a:pt x="5" y="55"/>
                  <a:pt x="4" y="55"/>
                </a:cubicBezTo>
                <a:cubicBezTo>
                  <a:pt x="4" y="55"/>
                  <a:pt x="4" y="55"/>
                  <a:pt x="4" y="55"/>
                </a:cubicBezTo>
                <a:cubicBezTo>
                  <a:pt x="4" y="55"/>
                  <a:pt x="3" y="55"/>
                  <a:pt x="3" y="55"/>
                </a:cubicBezTo>
                <a:cubicBezTo>
                  <a:pt x="3" y="55"/>
                  <a:pt x="3" y="55"/>
                  <a:pt x="3" y="54"/>
                </a:cubicBezTo>
                <a:cubicBezTo>
                  <a:pt x="0" y="43"/>
                  <a:pt x="7" y="33"/>
                  <a:pt x="17" y="29"/>
                </a:cubicBezTo>
                <a:cubicBezTo>
                  <a:pt x="17" y="29"/>
                  <a:pt x="18" y="29"/>
                  <a:pt x="18" y="29"/>
                </a:cubicBezTo>
                <a:cubicBezTo>
                  <a:pt x="18" y="29"/>
                  <a:pt x="18" y="30"/>
                  <a:pt x="18" y="30"/>
                </a:cubicBezTo>
                <a:close/>
                <a:moveTo>
                  <a:pt x="68" y="59"/>
                </a:moveTo>
                <a:cubicBezTo>
                  <a:pt x="68" y="59"/>
                  <a:pt x="68" y="59"/>
                  <a:pt x="68" y="59"/>
                </a:cubicBezTo>
                <a:cubicBezTo>
                  <a:pt x="67" y="59"/>
                  <a:pt x="67" y="59"/>
                  <a:pt x="67" y="60"/>
                </a:cubicBezTo>
                <a:cubicBezTo>
                  <a:pt x="69" y="69"/>
                  <a:pt x="63" y="79"/>
                  <a:pt x="54" y="82"/>
                </a:cubicBezTo>
                <a:cubicBezTo>
                  <a:pt x="54" y="82"/>
                  <a:pt x="53" y="83"/>
                  <a:pt x="53" y="83"/>
                </a:cubicBezTo>
                <a:cubicBezTo>
                  <a:pt x="54" y="84"/>
                  <a:pt x="54" y="84"/>
                  <a:pt x="54" y="84"/>
                </a:cubicBezTo>
                <a:cubicBezTo>
                  <a:pt x="54" y="84"/>
                  <a:pt x="54" y="84"/>
                  <a:pt x="54" y="84"/>
                </a:cubicBezTo>
                <a:cubicBezTo>
                  <a:pt x="54" y="85"/>
                  <a:pt x="55" y="85"/>
                  <a:pt x="55" y="84"/>
                </a:cubicBezTo>
                <a:cubicBezTo>
                  <a:pt x="65" y="81"/>
                  <a:pt x="72" y="70"/>
                  <a:pt x="69" y="59"/>
                </a:cubicBezTo>
                <a:cubicBezTo>
                  <a:pt x="69" y="59"/>
                  <a:pt x="69" y="59"/>
                  <a:pt x="69" y="59"/>
                </a:cubicBezTo>
                <a:cubicBezTo>
                  <a:pt x="69" y="59"/>
                  <a:pt x="68" y="59"/>
                  <a:pt x="68" y="59"/>
                </a:cubicBezTo>
                <a:close/>
                <a:moveTo>
                  <a:pt x="60" y="59"/>
                </a:moveTo>
                <a:cubicBezTo>
                  <a:pt x="60" y="59"/>
                  <a:pt x="60" y="59"/>
                  <a:pt x="60" y="59"/>
                </a:cubicBezTo>
                <a:cubicBezTo>
                  <a:pt x="59" y="59"/>
                  <a:pt x="59" y="59"/>
                  <a:pt x="59" y="59"/>
                </a:cubicBezTo>
                <a:cubicBezTo>
                  <a:pt x="59" y="60"/>
                  <a:pt x="59" y="60"/>
                  <a:pt x="59" y="60"/>
                </a:cubicBezTo>
                <a:cubicBezTo>
                  <a:pt x="61" y="67"/>
                  <a:pt x="57" y="74"/>
                  <a:pt x="50" y="75"/>
                </a:cubicBezTo>
                <a:cubicBezTo>
                  <a:pt x="50" y="75"/>
                  <a:pt x="50" y="75"/>
                  <a:pt x="50" y="75"/>
                </a:cubicBezTo>
                <a:cubicBezTo>
                  <a:pt x="50" y="76"/>
                  <a:pt x="50" y="76"/>
                  <a:pt x="50" y="76"/>
                </a:cubicBezTo>
                <a:cubicBezTo>
                  <a:pt x="50" y="77"/>
                  <a:pt x="50" y="77"/>
                  <a:pt x="50" y="77"/>
                </a:cubicBezTo>
                <a:cubicBezTo>
                  <a:pt x="50" y="77"/>
                  <a:pt x="50" y="78"/>
                  <a:pt x="51" y="78"/>
                </a:cubicBezTo>
                <a:cubicBezTo>
                  <a:pt x="59" y="76"/>
                  <a:pt x="64" y="67"/>
                  <a:pt x="61" y="59"/>
                </a:cubicBezTo>
                <a:cubicBezTo>
                  <a:pt x="61" y="59"/>
                  <a:pt x="61" y="59"/>
                  <a:pt x="60" y="59"/>
                </a:cubicBezTo>
                <a:close/>
                <a:moveTo>
                  <a:pt x="22" y="37"/>
                </a:moveTo>
                <a:cubicBezTo>
                  <a:pt x="22" y="37"/>
                  <a:pt x="22" y="37"/>
                  <a:pt x="22" y="37"/>
                </a:cubicBezTo>
                <a:cubicBezTo>
                  <a:pt x="22" y="38"/>
                  <a:pt x="22" y="38"/>
                  <a:pt x="22" y="38"/>
                </a:cubicBezTo>
                <a:cubicBezTo>
                  <a:pt x="22" y="38"/>
                  <a:pt x="22" y="39"/>
                  <a:pt x="22" y="39"/>
                </a:cubicBezTo>
                <a:cubicBezTo>
                  <a:pt x="15" y="40"/>
                  <a:pt x="11" y="47"/>
                  <a:pt x="13" y="53"/>
                </a:cubicBezTo>
                <a:cubicBezTo>
                  <a:pt x="13" y="54"/>
                  <a:pt x="13" y="54"/>
                  <a:pt x="13" y="54"/>
                </a:cubicBezTo>
                <a:cubicBezTo>
                  <a:pt x="13" y="55"/>
                  <a:pt x="13" y="55"/>
                  <a:pt x="12" y="55"/>
                </a:cubicBezTo>
                <a:cubicBezTo>
                  <a:pt x="12" y="55"/>
                  <a:pt x="12" y="55"/>
                  <a:pt x="12" y="55"/>
                </a:cubicBezTo>
                <a:cubicBezTo>
                  <a:pt x="11" y="55"/>
                  <a:pt x="11" y="55"/>
                  <a:pt x="11" y="54"/>
                </a:cubicBezTo>
                <a:cubicBezTo>
                  <a:pt x="8" y="46"/>
                  <a:pt x="13" y="38"/>
                  <a:pt x="21" y="36"/>
                </a:cubicBezTo>
                <a:cubicBezTo>
                  <a:pt x="22" y="36"/>
                  <a:pt x="22" y="36"/>
                  <a:pt x="22" y="37"/>
                </a:cubicBezTo>
                <a:close/>
                <a:moveTo>
                  <a:pt x="51" y="57"/>
                </a:moveTo>
                <a:cubicBezTo>
                  <a:pt x="48" y="62"/>
                  <a:pt x="47" y="65"/>
                  <a:pt x="46" y="68"/>
                </a:cubicBezTo>
                <a:cubicBezTo>
                  <a:pt x="46" y="70"/>
                  <a:pt x="46" y="72"/>
                  <a:pt x="46" y="76"/>
                </a:cubicBezTo>
                <a:cubicBezTo>
                  <a:pt x="46" y="79"/>
                  <a:pt x="45" y="80"/>
                  <a:pt x="42" y="79"/>
                </a:cubicBezTo>
                <a:cubicBezTo>
                  <a:pt x="33" y="73"/>
                  <a:pt x="23" y="68"/>
                  <a:pt x="14" y="62"/>
                </a:cubicBezTo>
                <a:cubicBezTo>
                  <a:pt x="12" y="61"/>
                  <a:pt x="12" y="59"/>
                  <a:pt x="14" y="58"/>
                </a:cubicBezTo>
                <a:cubicBezTo>
                  <a:pt x="18" y="56"/>
                  <a:pt x="20" y="55"/>
                  <a:pt x="22" y="53"/>
                </a:cubicBezTo>
                <a:cubicBezTo>
                  <a:pt x="24" y="51"/>
                  <a:pt x="25" y="49"/>
                  <a:pt x="28" y="44"/>
                </a:cubicBezTo>
                <a:cubicBezTo>
                  <a:pt x="31" y="38"/>
                  <a:pt x="37" y="37"/>
                  <a:pt x="41" y="38"/>
                </a:cubicBezTo>
                <a:cubicBezTo>
                  <a:pt x="44" y="38"/>
                  <a:pt x="44" y="37"/>
                  <a:pt x="45" y="34"/>
                </a:cubicBezTo>
                <a:cubicBezTo>
                  <a:pt x="45" y="34"/>
                  <a:pt x="45" y="33"/>
                  <a:pt x="45" y="33"/>
                </a:cubicBezTo>
                <a:cubicBezTo>
                  <a:pt x="46" y="32"/>
                  <a:pt x="46" y="32"/>
                  <a:pt x="47" y="32"/>
                </a:cubicBezTo>
                <a:cubicBezTo>
                  <a:pt x="52" y="35"/>
                  <a:pt x="52" y="35"/>
                  <a:pt x="52" y="35"/>
                </a:cubicBezTo>
                <a:cubicBezTo>
                  <a:pt x="53" y="36"/>
                  <a:pt x="53" y="36"/>
                  <a:pt x="52" y="37"/>
                </a:cubicBezTo>
                <a:cubicBezTo>
                  <a:pt x="52" y="37"/>
                  <a:pt x="52" y="37"/>
                  <a:pt x="51" y="37"/>
                </a:cubicBezTo>
                <a:cubicBezTo>
                  <a:pt x="49" y="40"/>
                  <a:pt x="49" y="41"/>
                  <a:pt x="50" y="43"/>
                </a:cubicBezTo>
                <a:cubicBezTo>
                  <a:pt x="53" y="46"/>
                  <a:pt x="54" y="52"/>
                  <a:pt x="51" y="57"/>
                </a:cubicBezTo>
                <a:close/>
                <a:moveTo>
                  <a:pt x="46" y="30"/>
                </a:moveTo>
                <a:cubicBezTo>
                  <a:pt x="49" y="23"/>
                  <a:pt x="54" y="13"/>
                  <a:pt x="59" y="7"/>
                </a:cubicBezTo>
                <a:cubicBezTo>
                  <a:pt x="59" y="7"/>
                  <a:pt x="60" y="7"/>
                  <a:pt x="60" y="7"/>
                </a:cubicBezTo>
                <a:cubicBezTo>
                  <a:pt x="67" y="11"/>
                  <a:pt x="67" y="11"/>
                  <a:pt x="67" y="11"/>
                </a:cubicBezTo>
                <a:cubicBezTo>
                  <a:pt x="68" y="11"/>
                  <a:pt x="68" y="11"/>
                  <a:pt x="68" y="12"/>
                </a:cubicBezTo>
                <a:cubicBezTo>
                  <a:pt x="65" y="19"/>
                  <a:pt x="59" y="29"/>
                  <a:pt x="54" y="34"/>
                </a:cubicBezTo>
                <a:cubicBezTo>
                  <a:pt x="54" y="35"/>
                  <a:pt x="54" y="35"/>
                  <a:pt x="53" y="35"/>
                </a:cubicBezTo>
                <a:cubicBezTo>
                  <a:pt x="47" y="31"/>
                  <a:pt x="47" y="31"/>
                  <a:pt x="47" y="31"/>
                </a:cubicBezTo>
                <a:cubicBezTo>
                  <a:pt x="46" y="31"/>
                  <a:pt x="46" y="30"/>
                  <a:pt x="46" y="30"/>
                </a:cubicBezTo>
                <a:close/>
                <a:moveTo>
                  <a:pt x="61" y="5"/>
                </a:moveTo>
                <a:cubicBezTo>
                  <a:pt x="64" y="2"/>
                  <a:pt x="66" y="0"/>
                  <a:pt x="68" y="1"/>
                </a:cubicBezTo>
                <a:cubicBezTo>
                  <a:pt x="70" y="2"/>
                  <a:pt x="70" y="5"/>
                  <a:pt x="68" y="9"/>
                </a:cubicBezTo>
                <a:cubicBezTo>
                  <a:pt x="68" y="10"/>
                  <a:pt x="68" y="10"/>
                  <a:pt x="67" y="10"/>
                </a:cubicBezTo>
                <a:cubicBezTo>
                  <a:pt x="61" y="6"/>
                  <a:pt x="61" y="6"/>
                  <a:pt x="61" y="6"/>
                </a:cubicBezTo>
                <a:cubicBezTo>
                  <a:pt x="61" y="6"/>
                  <a:pt x="61" y="5"/>
                  <a:pt x="61" y="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defTabSz="1219170"/>
            <a:endParaRPr lang="zh-CN" altLang="en-US" sz="2400">
              <a:solidFill>
                <a:srgbClr val="333333"/>
              </a:solidFill>
              <a:latin typeface="Calibri"/>
              <a:ea typeface="宋体" panose="02010600030101010101" pitchFamily="2" charset="-122"/>
            </a:endParaRPr>
          </a:p>
        </p:txBody>
      </p:sp>
      <p:sp>
        <p:nvSpPr>
          <p:cNvPr id="18454" name="PA_椭圆 22"/>
          <p:cNvSpPr>
            <a:spLocks noChangeArrowheads="1"/>
          </p:cNvSpPr>
          <p:nvPr>
            <p:custDataLst>
              <p:tags r:id="rId9"/>
            </p:custDataLst>
          </p:nvPr>
        </p:nvSpPr>
        <p:spPr bwMode="auto">
          <a:xfrm>
            <a:off x="1231901" y="4255813"/>
            <a:ext cx="622300" cy="624611"/>
          </a:xfrm>
          <a:prstGeom prst="ellipse">
            <a:avLst/>
          </a:prstGeom>
          <a:solidFill>
            <a:schemeClr val="accent3"/>
          </a:solidFill>
          <a:ln>
            <a:noFill/>
          </a:ln>
        </p:spPr>
        <p:txBody>
          <a:bodyPr/>
          <a:lstStyle/>
          <a:p>
            <a:pPr defTabSz="1219170"/>
            <a:endParaRPr lang="zh-CN" altLang="en-US" sz="2400">
              <a:solidFill>
                <a:srgbClr val="333333"/>
              </a:solidFill>
              <a:latin typeface="Calibri"/>
              <a:ea typeface="宋体" panose="02010600030101010101" pitchFamily="2" charset="-122"/>
            </a:endParaRPr>
          </a:p>
        </p:txBody>
      </p:sp>
      <p:sp>
        <p:nvSpPr>
          <p:cNvPr id="18455" name="PA_任意多边形 23"/>
          <p:cNvSpPr>
            <a:spLocks noEditPoints="1"/>
          </p:cNvSpPr>
          <p:nvPr>
            <p:custDataLst>
              <p:tags r:id="rId10"/>
            </p:custDataLst>
          </p:nvPr>
        </p:nvSpPr>
        <p:spPr bwMode="auto">
          <a:xfrm>
            <a:off x="1449919" y="4463311"/>
            <a:ext cx="224367" cy="249844"/>
          </a:xfrm>
          <a:custGeom>
            <a:avLst/>
            <a:gdLst>
              <a:gd name="T0" fmla="*/ 6 w 60"/>
              <a:gd name="T1" fmla="*/ 52 h 67"/>
              <a:gd name="T2" fmla="*/ 0 w 60"/>
              <a:gd name="T3" fmla="*/ 6 h 67"/>
              <a:gd name="T4" fmla="*/ 42 w 60"/>
              <a:gd name="T5" fmla="*/ 0 h 67"/>
              <a:gd name="T6" fmla="*/ 43 w 60"/>
              <a:gd name="T7" fmla="*/ 8 h 67"/>
              <a:gd name="T8" fmla="*/ 42 w 60"/>
              <a:gd name="T9" fmla="*/ 9 h 67"/>
              <a:gd name="T10" fmla="*/ 41 w 60"/>
              <a:gd name="T11" fmla="*/ 3 h 67"/>
              <a:gd name="T12" fmla="*/ 6 w 60"/>
              <a:gd name="T13" fmla="*/ 1 h 67"/>
              <a:gd name="T14" fmla="*/ 42 w 60"/>
              <a:gd name="T15" fmla="*/ 10 h 67"/>
              <a:gd name="T16" fmla="*/ 43 w 60"/>
              <a:gd name="T17" fmla="*/ 12 h 67"/>
              <a:gd name="T18" fmla="*/ 22 w 60"/>
              <a:gd name="T19" fmla="*/ 13 h 67"/>
              <a:gd name="T20" fmla="*/ 15 w 60"/>
              <a:gd name="T21" fmla="*/ 51 h 67"/>
              <a:gd name="T22" fmla="*/ 58 w 60"/>
              <a:gd name="T23" fmla="*/ 67 h 67"/>
              <a:gd name="T24" fmla="*/ 16 w 60"/>
              <a:gd name="T25" fmla="*/ 61 h 67"/>
              <a:gd name="T26" fmla="*/ 22 w 60"/>
              <a:gd name="T27" fmla="*/ 14 h 67"/>
              <a:gd name="T28" fmla="*/ 60 w 60"/>
              <a:gd name="T29" fmla="*/ 16 h 67"/>
              <a:gd name="T30" fmla="*/ 59 w 60"/>
              <a:gd name="T31" fmla="*/ 24 h 67"/>
              <a:gd name="T32" fmla="*/ 57 w 60"/>
              <a:gd name="T33" fmla="*/ 23 h 67"/>
              <a:gd name="T34" fmla="*/ 56 w 60"/>
              <a:gd name="T35" fmla="*/ 16 h 67"/>
              <a:gd name="T36" fmla="*/ 22 w 60"/>
              <a:gd name="T37" fmla="*/ 25 h 67"/>
              <a:gd name="T38" fmla="*/ 60 w 60"/>
              <a:gd name="T39" fmla="*/ 27 h 67"/>
              <a:gd name="T40" fmla="*/ 58 w 60"/>
              <a:gd name="T41" fmla="*/ 67 h 67"/>
              <a:gd name="T42" fmla="*/ 23 w 60"/>
              <a:gd name="T43" fmla="*/ 18 h 67"/>
              <a:gd name="T44" fmla="*/ 22 w 60"/>
              <a:gd name="T45" fmla="*/ 17 h 67"/>
              <a:gd name="T46" fmla="*/ 55 w 60"/>
              <a:gd name="T47" fmla="*/ 16 h 67"/>
              <a:gd name="T48" fmla="*/ 56 w 60"/>
              <a:gd name="T49" fmla="*/ 17 h 67"/>
              <a:gd name="T50" fmla="*/ 55 w 60"/>
              <a:gd name="T51" fmla="*/ 20 h 67"/>
              <a:gd name="T52" fmla="*/ 22 w 60"/>
              <a:gd name="T53" fmla="*/ 19 h 67"/>
              <a:gd name="T54" fmla="*/ 23 w 60"/>
              <a:gd name="T55" fmla="*/ 18 h 67"/>
              <a:gd name="T56" fmla="*/ 56 w 60"/>
              <a:gd name="T57" fmla="*/ 19 h 67"/>
              <a:gd name="T58" fmla="*/ 55 w 60"/>
              <a:gd name="T59" fmla="*/ 20 h 67"/>
              <a:gd name="T60" fmla="*/ 23 w 60"/>
              <a:gd name="T61" fmla="*/ 22 h 67"/>
              <a:gd name="T62" fmla="*/ 22 w 60"/>
              <a:gd name="T63" fmla="*/ 21 h 67"/>
              <a:gd name="T64" fmla="*/ 55 w 60"/>
              <a:gd name="T65" fmla="*/ 21 h 67"/>
              <a:gd name="T66" fmla="*/ 56 w 60"/>
              <a:gd name="T67" fmla="*/ 22 h 67"/>
              <a:gd name="T68" fmla="*/ 55 w 60"/>
              <a:gd name="T69" fmla="*/ 25 h 67"/>
              <a:gd name="T70" fmla="*/ 22 w 60"/>
              <a:gd name="T71" fmla="*/ 24 h 67"/>
              <a:gd name="T72" fmla="*/ 23 w 60"/>
              <a:gd name="T73" fmla="*/ 23 h 67"/>
              <a:gd name="T74" fmla="*/ 56 w 60"/>
              <a:gd name="T75" fmla="*/ 24 h 67"/>
              <a:gd name="T76" fmla="*/ 55 w 60"/>
              <a:gd name="T77" fmla="*/ 25 h 67"/>
              <a:gd name="T78" fmla="*/ 7 w 60"/>
              <a:gd name="T79" fmla="*/ 3 h 67"/>
              <a:gd name="T80" fmla="*/ 6 w 60"/>
              <a:gd name="T81" fmla="*/ 2 h 67"/>
              <a:gd name="T82" fmla="*/ 39 w 60"/>
              <a:gd name="T83" fmla="*/ 2 h 67"/>
              <a:gd name="T84" fmla="*/ 40 w 60"/>
              <a:gd name="T85" fmla="*/ 2 h 67"/>
              <a:gd name="T86" fmla="*/ 39 w 60"/>
              <a:gd name="T87" fmla="*/ 5 h 67"/>
              <a:gd name="T88" fmla="*/ 6 w 60"/>
              <a:gd name="T89" fmla="*/ 5 h 67"/>
              <a:gd name="T90" fmla="*/ 7 w 60"/>
              <a:gd name="T91" fmla="*/ 4 h 67"/>
              <a:gd name="T92" fmla="*/ 40 w 60"/>
              <a:gd name="T93" fmla="*/ 5 h 67"/>
              <a:gd name="T94" fmla="*/ 39 w 60"/>
              <a:gd name="T95" fmla="*/ 5 h 67"/>
              <a:gd name="T96" fmla="*/ 7 w 60"/>
              <a:gd name="T97" fmla="*/ 8 h 67"/>
              <a:gd name="T98" fmla="*/ 6 w 60"/>
              <a:gd name="T99" fmla="*/ 7 h 67"/>
              <a:gd name="T100" fmla="*/ 39 w 60"/>
              <a:gd name="T101" fmla="*/ 6 h 67"/>
              <a:gd name="T102" fmla="*/ 40 w 60"/>
              <a:gd name="T103" fmla="*/ 7 h 67"/>
              <a:gd name="T104" fmla="*/ 39 w 60"/>
              <a:gd name="T105" fmla="*/ 10 h 67"/>
              <a:gd name="T106" fmla="*/ 6 w 60"/>
              <a:gd name="T107" fmla="*/ 9 h 67"/>
              <a:gd name="T108" fmla="*/ 7 w 60"/>
              <a:gd name="T109" fmla="*/ 8 h 67"/>
              <a:gd name="T110" fmla="*/ 40 w 60"/>
              <a:gd name="T111" fmla="*/ 9 h 67"/>
              <a:gd name="T112" fmla="*/ 39 w 60"/>
              <a:gd name="T113" fmla="*/ 10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60" h="67">
                <a:moveTo>
                  <a:pt x="14" y="52"/>
                </a:moveTo>
                <a:cubicBezTo>
                  <a:pt x="6" y="52"/>
                  <a:pt x="6" y="52"/>
                  <a:pt x="6" y="52"/>
                </a:cubicBezTo>
                <a:cubicBezTo>
                  <a:pt x="3" y="52"/>
                  <a:pt x="0" y="49"/>
                  <a:pt x="0" y="46"/>
                </a:cubicBezTo>
                <a:cubicBezTo>
                  <a:pt x="0" y="32"/>
                  <a:pt x="0" y="19"/>
                  <a:pt x="0" y="6"/>
                </a:cubicBezTo>
                <a:cubicBezTo>
                  <a:pt x="0" y="2"/>
                  <a:pt x="3" y="0"/>
                  <a:pt x="6" y="0"/>
                </a:cubicBezTo>
                <a:cubicBezTo>
                  <a:pt x="18" y="0"/>
                  <a:pt x="30" y="0"/>
                  <a:pt x="42" y="0"/>
                </a:cubicBezTo>
                <a:cubicBezTo>
                  <a:pt x="43" y="0"/>
                  <a:pt x="43" y="0"/>
                  <a:pt x="43" y="1"/>
                </a:cubicBezTo>
                <a:cubicBezTo>
                  <a:pt x="43" y="8"/>
                  <a:pt x="43" y="8"/>
                  <a:pt x="43" y="8"/>
                </a:cubicBezTo>
                <a:cubicBezTo>
                  <a:pt x="43" y="8"/>
                  <a:pt x="43" y="9"/>
                  <a:pt x="42" y="9"/>
                </a:cubicBezTo>
                <a:cubicBezTo>
                  <a:pt x="42" y="9"/>
                  <a:pt x="42" y="9"/>
                  <a:pt x="42" y="9"/>
                </a:cubicBezTo>
                <a:cubicBezTo>
                  <a:pt x="42" y="9"/>
                  <a:pt x="41" y="8"/>
                  <a:pt x="41" y="8"/>
                </a:cubicBezTo>
                <a:cubicBezTo>
                  <a:pt x="41" y="3"/>
                  <a:pt x="41" y="3"/>
                  <a:pt x="41" y="3"/>
                </a:cubicBezTo>
                <a:cubicBezTo>
                  <a:pt x="41" y="2"/>
                  <a:pt x="41" y="1"/>
                  <a:pt x="40" y="1"/>
                </a:cubicBezTo>
                <a:cubicBezTo>
                  <a:pt x="6" y="1"/>
                  <a:pt x="6" y="1"/>
                  <a:pt x="6" y="1"/>
                </a:cubicBezTo>
                <a:cubicBezTo>
                  <a:pt x="0" y="1"/>
                  <a:pt x="0" y="10"/>
                  <a:pt x="6" y="10"/>
                </a:cubicBezTo>
                <a:cubicBezTo>
                  <a:pt x="42" y="10"/>
                  <a:pt x="42" y="10"/>
                  <a:pt x="42" y="10"/>
                </a:cubicBezTo>
                <a:cubicBezTo>
                  <a:pt x="43" y="10"/>
                  <a:pt x="43" y="11"/>
                  <a:pt x="43" y="11"/>
                </a:cubicBezTo>
                <a:cubicBezTo>
                  <a:pt x="43" y="12"/>
                  <a:pt x="43" y="12"/>
                  <a:pt x="43" y="12"/>
                </a:cubicBezTo>
                <a:cubicBezTo>
                  <a:pt x="43" y="13"/>
                  <a:pt x="43" y="13"/>
                  <a:pt x="42" y="13"/>
                </a:cubicBezTo>
                <a:cubicBezTo>
                  <a:pt x="22" y="13"/>
                  <a:pt x="22" y="13"/>
                  <a:pt x="22" y="13"/>
                </a:cubicBezTo>
                <a:cubicBezTo>
                  <a:pt x="18" y="13"/>
                  <a:pt x="15" y="16"/>
                  <a:pt x="15" y="20"/>
                </a:cubicBezTo>
                <a:cubicBezTo>
                  <a:pt x="15" y="51"/>
                  <a:pt x="15" y="51"/>
                  <a:pt x="15" y="51"/>
                </a:cubicBezTo>
                <a:cubicBezTo>
                  <a:pt x="15" y="51"/>
                  <a:pt x="15" y="52"/>
                  <a:pt x="14" y="52"/>
                </a:cubicBezTo>
                <a:close/>
                <a:moveTo>
                  <a:pt x="58" y="67"/>
                </a:moveTo>
                <a:cubicBezTo>
                  <a:pt x="22" y="67"/>
                  <a:pt x="22" y="67"/>
                  <a:pt x="22" y="67"/>
                </a:cubicBezTo>
                <a:cubicBezTo>
                  <a:pt x="19" y="67"/>
                  <a:pt x="16" y="64"/>
                  <a:pt x="16" y="61"/>
                </a:cubicBezTo>
                <a:cubicBezTo>
                  <a:pt x="16" y="47"/>
                  <a:pt x="16" y="34"/>
                  <a:pt x="16" y="20"/>
                </a:cubicBezTo>
                <a:cubicBezTo>
                  <a:pt x="16" y="17"/>
                  <a:pt x="19" y="14"/>
                  <a:pt x="22" y="14"/>
                </a:cubicBezTo>
                <a:cubicBezTo>
                  <a:pt x="35" y="14"/>
                  <a:pt x="46" y="14"/>
                  <a:pt x="58" y="14"/>
                </a:cubicBezTo>
                <a:cubicBezTo>
                  <a:pt x="59" y="14"/>
                  <a:pt x="60" y="15"/>
                  <a:pt x="60" y="16"/>
                </a:cubicBezTo>
                <a:cubicBezTo>
                  <a:pt x="60" y="23"/>
                  <a:pt x="60" y="23"/>
                  <a:pt x="60" y="23"/>
                </a:cubicBezTo>
                <a:cubicBezTo>
                  <a:pt x="60" y="23"/>
                  <a:pt x="59" y="24"/>
                  <a:pt x="59" y="24"/>
                </a:cubicBezTo>
                <a:cubicBezTo>
                  <a:pt x="59" y="24"/>
                  <a:pt x="59" y="24"/>
                  <a:pt x="59" y="24"/>
                </a:cubicBezTo>
                <a:cubicBezTo>
                  <a:pt x="58" y="24"/>
                  <a:pt x="57" y="23"/>
                  <a:pt x="57" y="23"/>
                </a:cubicBezTo>
                <a:cubicBezTo>
                  <a:pt x="57" y="17"/>
                  <a:pt x="57" y="17"/>
                  <a:pt x="57" y="17"/>
                </a:cubicBezTo>
                <a:cubicBezTo>
                  <a:pt x="57" y="16"/>
                  <a:pt x="57" y="16"/>
                  <a:pt x="56" y="16"/>
                </a:cubicBezTo>
                <a:cubicBezTo>
                  <a:pt x="22" y="16"/>
                  <a:pt x="22" y="16"/>
                  <a:pt x="22" y="16"/>
                </a:cubicBezTo>
                <a:cubicBezTo>
                  <a:pt x="16" y="16"/>
                  <a:pt x="16" y="25"/>
                  <a:pt x="22" y="25"/>
                </a:cubicBezTo>
                <a:cubicBezTo>
                  <a:pt x="58" y="25"/>
                  <a:pt x="58" y="25"/>
                  <a:pt x="58" y="25"/>
                </a:cubicBezTo>
                <a:cubicBezTo>
                  <a:pt x="59" y="25"/>
                  <a:pt x="60" y="26"/>
                  <a:pt x="60" y="27"/>
                </a:cubicBezTo>
                <a:cubicBezTo>
                  <a:pt x="60" y="39"/>
                  <a:pt x="60" y="52"/>
                  <a:pt x="60" y="65"/>
                </a:cubicBezTo>
                <a:cubicBezTo>
                  <a:pt x="60" y="66"/>
                  <a:pt x="59" y="67"/>
                  <a:pt x="58" y="67"/>
                </a:cubicBezTo>
                <a:close/>
                <a:moveTo>
                  <a:pt x="55" y="18"/>
                </a:moveTo>
                <a:cubicBezTo>
                  <a:pt x="23" y="18"/>
                  <a:pt x="23" y="18"/>
                  <a:pt x="23" y="18"/>
                </a:cubicBezTo>
                <a:cubicBezTo>
                  <a:pt x="22" y="18"/>
                  <a:pt x="22" y="17"/>
                  <a:pt x="22" y="17"/>
                </a:cubicBezTo>
                <a:cubicBezTo>
                  <a:pt x="22" y="17"/>
                  <a:pt x="22" y="17"/>
                  <a:pt x="22" y="17"/>
                </a:cubicBezTo>
                <a:cubicBezTo>
                  <a:pt x="22" y="17"/>
                  <a:pt x="22" y="16"/>
                  <a:pt x="23" y="16"/>
                </a:cubicBezTo>
                <a:cubicBezTo>
                  <a:pt x="55" y="16"/>
                  <a:pt x="55" y="16"/>
                  <a:pt x="55" y="16"/>
                </a:cubicBezTo>
                <a:cubicBezTo>
                  <a:pt x="56" y="16"/>
                  <a:pt x="56" y="17"/>
                  <a:pt x="56" y="17"/>
                </a:cubicBezTo>
                <a:cubicBezTo>
                  <a:pt x="56" y="17"/>
                  <a:pt x="56" y="17"/>
                  <a:pt x="56" y="17"/>
                </a:cubicBezTo>
                <a:cubicBezTo>
                  <a:pt x="56" y="17"/>
                  <a:pt x="56" y="18"/>
                  <a:pt x="55" y="18"/>
                </a:cubicBezTo>
                <a:close/>
                <a:moveTo>
                  <a:pt x="55" y="20"/>
                </a:moveTo>
                <a:cubicBezTo>
                  <a:pt x="23" y="20"/>
                  <a:pt x="23" y="20"/>
                  <a:pt x="23" y="20"/>
                </a:cubicBezTo>
                <a:cubicBezTo>
                  <a:pt x="22" y="20"/>
                  <a:pt x="22" y="20"/>
                  <a:pt x="22" y="19"/>
                </a:cubicBezTo>
                <a:cubicBezTo>
                  <a:pt x="22" y="19"/>
                  <a:pt x="22" y="19"/>
                  <a:pt x="22" y="19"/>
                </a:cubicBezTo>
                <a:cubicBezTo>
                  <a:pt x="22" y="19"/>
                  <a:pt x="22" y="18"/>
                  <a:pt x="23" y="18"/>
                </a:cubicBezTo>
                <a:cubicBezTo>
                  <a:pt x="55" y="18"/>
                  <a:pt x="55" y="18"/>
                  <a:pt x="55" y="18"/>
                </a:cubicBezTo>
                <a:cubicBezTo>
                  <a:pt x="56" y="18"/>
                  <a:pt x="56" y="19"/>
                  <a:pt x="56" y="19"/>
                </a:cubicBezTo>
                <a:cubicBezTo>
                  <a:pt x="56" y="19"/>
                  <a:pt x="56" y="19"/>
                  <a:pt x="56" y="19"/>
                </a:cubicBezTo>
                <a:cubicBezTo>
                  <a:pt x="56" y="20"/>
                  <a:pt x="56" y="20"/>
                  <a:pt x="55" y="20"/>
                </a:cubicBezTo>
                <a:close/>
                <a:moveTo>
                  <a:pt x="55" y="22"/>
                </a:moveTo>
                <a:cubicBezTo>
                  <a:pt x="23" y="22"/>
                  <a:pt x="23" y="22"/>
                  <a:pt x="23" y="22"/>
                </a:cubicBezTo>
                <a:cubicBezTo>
                  <a:pt x="22" y="22"/>
                  <a:pt x="22" y="22"/>
                  <a:pt x="22" y="22"/>
                </a:cubicBezTo>
                <a:cubicBezTo>
                  <a:pt x="22" y="21"/>
                  <a:pt x="22" y="21"/>
                  <a:pt x="22" y="21"/>
                </a:cubicBezTo>
                <a:cubicBezTo>
                  <a:pt x="22" y="21"/>
                  <a:pt x="22" y="21"/>
                  <a:pt x="23" y="21"/>
                </a:cubicBezTo>
                <a:cubicBezTo>
                  <a:pt x="55" y="21"/>
                  <a:pt x="55" y="21"/>
                  <a:pt x="55" y="21"/>
                </a:cubicBezTo>
                <a:cubicBezTo>
                  <a:pt x="56" y="21"/>
                  <a:pt x="56" y="21"/>
                  <a:pt x="56" y="21"/>
                </a:cubicBezTo>
                <a:cubicBezTo>
                  <a:pt x="56" y="22"/>
                  <a:pt x="56" y="22"/>
                  <a:pt x="56" y="22"/>
                </a:cubicBezTo>
                <a:cubicBezTo>
                  <a:pt x="56" y="22"/>
                  <a:pt x="56" y="22"/>
                  <a:pt x="55" y="22"/>
                </a:cubicBezTo>
                <a:close/>
                <a:moveTo>
                  <a:pt x="55" y="25"/>
                </a:moveTo>
                <a:cubicBezTo>
                  <a:pt x="23" y="25"/>
                  <a:pt x="23" y="25"/>
                  <a:pt x="23" y="25"/>
                </a:cubicBezTo>
                <a:cubicBezTo>
                  <a:pt x="22" y="25"/>
                  <a:pt x="22" y="24"/>
                  <a:pt x="22" y="24"/>
                </a:cubicBezTo>
                <a:cubicBezTo>
                  <a:pt x="22" y="24"/>
                  <a:pt x="22" y="24"/>
                  <a:pt x="22" y="24"/>
                </a:cubicBezTo>
                <a:cubicBezTo>
                  <a:pt x="22" y="23"/>
                  <a:pt x="22" y="23"/>
                  <a:pt x="23" y="23"/>
                </a:cubicBezTo>
                <a:cubicBezTo>
                  <a:pt x="55" y="23"/>
                  <a:pt x="55" y="23"/>
                  <a:pt x="55" y="23"/>
                </a:cubicBezTo>
                <a:cubicBezTo>
                  <a:pt x="56" y="23"/>
                  <a:pt x="56" y="23"/>
                  <a:pt x="56" y="24"/>
                </a:cubicBezTo>
                <a:cubicBezTo>
                  <a:pt x="56" y="24"/>
                  <a:pt x="56" y="24"/>
                  <a:pt x="56" y="24"/>
                </a:cubicBezTo>
                <a:cubicBezTo>
                  <a:pt x="56" y="24"/>
                  <a:pt x="56" y="25"/>
                  <a:pt x="55" y="25"/>
                </a:cubicBezTo>
                <a:close/>
                <a:moveTo>
                  <a:pt x="39" y="3"/>
                </a:moveTo>
                <a:cubicBezTo>
                  <a:pt x="7" y="3"/>
                  <a:pt x="7" y="3"/>
                  <a:pt x="7" y="3"/>
                </a:cubicBezTo>
                <a:cubicBezTo>
                  <a:pt x="6" y="3"/>
                  <a:pt x="6" y="3"/>
                  <a:pt x="6" y="2"/>
                </a:cubicBezTo>
                <a:cubicBezTo>
                  <a:pt x="6" y="2"/>
                  <a:pt x="6" y="2"/>
                  <a:pt x="6" y="2"/>
                </a:cubicBezTo>
                <a:cubicBezTo>
                  <a:pt x="6" y="2"/>
                  <a:pt x="6" y="2"/>
                  <a:pt x="7" y="2"/>
                </a:cubicBezTo>
                <a:cubicBezTo>
                  <a:pt x="39" y="2"/>
                  <a:pt x="39" y="2"/>
                  <a:pt x="39" y="2"/>
                </a:cubicBezTo>
                <a:cubicBezTo>
                  <a:pt x="40" y="2"/>
                  <a:pt x="40" y="2"/>
                  <a:pt x="40" y="2"/>
                </a:cubicBezTo>
                <a:cubicBezTo>
                  <a:pt x="40" y="2"/>
                  <a:pt x="40" y="2"/>
                  <a:pt x="40" y="2"/>
                </a:cubicBezTo>
                <a:cubicBezTo>
                  <a:pt x="40" y="3"/>
                  <a:pt x="40" y="3"/>
                  <a:pt x="39" y="3"/>
                </a:cubicBezTo>
                <a:close/>
                <a:moveTo>
                  <a:pt x="39" y="5"/>
                </a:moveTo>
                <a:cubicBezTo>
                  <a:pt x="7" y="5"/>
                  <a:pt x="7" y="5"/>
                  <a:pt x="7" y="5"/>
                </a:cubicBezTo>
                <a:cubicBezTo>
                  <a:pt x="6" y="5"/>
                  <a:pt x="6" y="5"/>
                  <a:pt x="6" y="5"/>
                </a:cubicBezTo>
                <a:cubicBezTo>
                  <a:pt x="6" y="5"/>
                  <a:pt x="6" y="5"/>
                  <a:pt x="6" y="5"/>
                </a:cubicBezTo>
                <a:cubicBezTo>
                  <a:pt x="6" y="4"/>
                  <a:pt x="6" y="4"/>
                  <a:pt x="7" y="4"/>
                </a:cubicBezTo>
                <a:cubicBezTo>
                  <a:pt x="39" y="4"/>
                  <a:pt x="39" y="4"/>
                  <a:pt x="39" y="4"/>
                </a:cubicBezTo>
                <a:cubicBezTo>
                  <a:pt x="40" y="4"/>
                  <a:pt x="40" y="4"/>
                  <a:pt x="40" y="5"/>
                </a:cubicBezTo>
                <a:cubicBezTo>
                  <a:pt x="40" y="5"/>
                  <a:pt x="40" y="5"/>
                  <a:pt x="40" y="5"/>
                </a:cubicBezTo>
                <a:cubicBezTo>
                  <a:pt x="40" y="5"/>
                  <a:pt x="40" y="5"/>
                  <a:pt x="39" y="5"/>
                </a:cubicBezTo>
                <a:close/>
                <a:moveTo>
                  <a:pt x="39" y="8"/>
                </a:moveTo>
                <a:cubicBezTo>
                  <a:pt x="7" y="8"/>
                  <a:pt x="7" y="8"/>
                  <a:pt x="7" y="8"/>
                </a:cubicBezTo>
                <a:cubicBezTo>
                  <a:pt x="6" y="8"/>
                  <a:pt x="6" y="7"/>
                  <a:pt x="6" y="7"/>
                </a:cubicBezTo>
                <a:cubicBezTo>
                  <a:pt x="6" y="7"/>
                  <a:pt x="6" y="7"/>
                  <a:pt x="6" y="7"/>
                </a:cubicBezTo>
                <a:cubicBezTo>
                  <a:pt x="6" y="6"/>
                  <a:pt x="6" y="6"/>
                  <a:pt x="7" y="6"/>
                </a:cubicBezTo>
                <a:cubicBezTo>
                  <a:pt x="39" y="6"/>
                  <a:pt x="39" y="6"/>
                  <a:pt x="39" y="6"/>
                </a:cubicBezTo>
                <a:cubicBezTo>
                  <a:pt x="40" y="6"/>
                  <a:pt x="40" y="6"/>
                  <a:pt x="40" y="7"/>
                </a:cubicBezTo>
                <a:cubicBezTo>
                  <a:pt x="40" y="7"/>
                  <a:pt x="40" y="7"/>
                  <a:pt x="40" y="7"/>
                </a:cubicBezTo>
                <a:cubicBezTo>
                  <a:pt x="40" y="7"/>
                  <a:pt x="40" y="8"/>
                  <a:pt x="39" y="8"/>
                </a:cubicBezTo>
                <a:close/>
                <a:moveTo>
                  <a:pt x="39" y="10"/>
                </a:moveTo>
                <a:cubicBezTo>
                  <a:pt x="7" y="10"/>
                  <a:pt x="7" y="10"/>
                  <a:pt x="7" y="10"/>
                </a:cubicBezTo>
                <a:cubicBezTo>
                  <a:pt x="6" y="10"/>
                  <a:pt x="6" y="10"/>
                  <a:pt x="6" y="9"/>
                </a:cubicBezTo>
                <a:cubicBezTo>
                  <a:pt x="6" y="9"/>
                  <a:pt x="6" y="9"/>
                  <a:pt x="6" y="9"/>
                </a:cubicBezTo>
                <a:cubicBezTo>
                  <a:pt x="6" y="9"/>
                  <a:pt x="6" y="8"/>
                  <a:pt x="7" y="8"/>
                </a:cubicBezTo>
                <a:cubicBezTo>
                  <a:pt x="39" y="8"/>
                  <a:pt x="39" y="8"/>
                  <a:pt x="39" y="8"/>
                </a:cubicBezTo>
                <a:cubicBezTo>
                  <a:pt x="40" y="8"/>
                  <a:pt x="40" y="9"/>
                  <a:pt x="40" y="9"/>
                </a:cubicBezTo>
                <a:cubicBezTo>
                  <a:pt x="40" y="9"/>
                  <a:pt x="40" y="9"/>
                  <a:pt x="40" y="9"/>
                </a:cubicBezTo>
                <a:cubicBezTo>
                  <a:pt x="40" y="10"/>
                  <a:pt x="40" y="10"/>
                  <a:pt x="39" y="1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defTabSz="1219170"/>
            <a:endParaRPr lang="zh-CN" altLang="en-US" sz="2400">
              <a:solidFill>
                <a:srgbClr val="333333"/>
              </a:solidFill>
              <a:latin typeface="Calibri"/>
              <a:ea typeface="宋体" panose="02010600030101010101" pitchFamily="2" charset="-122"/>
            </a:endParaRPr>
          </a:p>
        </p:txBody>
      </p:sp>
      <p:sp>
        <p:nvSpPr>
          <p:cNvPr id="18457" name="PA_椭圆 25"/>
          <p:cNvSpPr>
            <a:spLocks noChangeArrowheads="1"/>
          </p:cNvSpPr>
          <p:nvPr>
            <p:custDataLst>
              <p:tags r:id="rId11"/>
            </p:custDataLst>
          </p:nvPr>
        </p:nvSpPr>
        <p:spPr bwMode="auto">
          <a:xfrm>
            <a:off x="6417735" y="5377993"/>
            <a:ext cx="622300" cy="624611"/>
          </a:xfrm>
          <a:prstGeom prst="ellipse">
            <a:avLst/>
          </a:prstGeom>
          <a:solidFill>
            <a:schemeClr val="accent4"/>
          </a:solidFill>
          <a:ln>
            <a:noFill/>
          </a:ln>
        </p:spPr>
        <p:txBody>
          <a:bodyPr/>
          <a:lstStyle/>
          <a:p>
            <a:pPr defTabSz="1219170"/>
            <a:endParaRPr lang="zh-CN" altLang="en-US" sz="2400">
              <a:solidFill>
                <a:srgbClr val="333333"/>
              </a:solidFill>
              <a:latin typeface="Calibri"/>
              <a:ea typeface="宋体" panose="02010600030101010101" pitchFamily="2" charset="-122"/>
            </a:endParaRPr>
          </a:p>
        </p:txBody>
      </p:sp>
      <p:sp>
        <p:nvSpPr>
          <p:cNvPr id="18458" name="PA_任意多边形 26"/>
          <p:cNvSpPr>
            <a:spLocks noEditPoints="1"/>
          </p:cNvSpPr>
          <p:nvPr>
            <p:custDataLst>
              <p:tags r:id="rId12"/>
            </p:custDataLst>
          </p:nvPr>
        </p:nvSpPr>
        <p:spPr bwMode="auto">
          <a:xfrm>
            <a:off x="6629400" y="5547380"/>
            <a:ext cx="203200" cy="290073"/>
          </a:xfrm>
          <a:custGeom>
            <a:avLst/>
            <a:gdLst>
              <a:gd name="T0" fmla="*/ 6 w 55"/>
              <a:gd name="T1" fmla="*/ 68 h 78"/>
              <a:gd name="T2" fmla="*/ 3 w 55"/>
              <a:gd name="T3" fmla="*/ 51 h 78"/>
              <a:gd name="T4" fmla="*/ 0 w 55"/>
              <a:gd name="T5" fmla="*/ 44 h 78"/>
              <a:gd name="T6" fmla="*/ 5 w 55"/>
              <a:gd name="T7" fmla="*/ 36 h 78"/>
              <a:gd name="T8" fmla="*/ 21 w 55"/>
              <a:gd name="T9" fmla="*/ 16 h 78"/>
              <a:gd name="T10" fmla="*/ 17 w 55"/>
              <a:gd name="T11" fmla="*/ 8 h 78"/>
              <a:gd name="T12" fmla="*/ 15 w 55"/>
              <a:gd name="T13" fmla="*/ 8 h 78"/>
              <a:gd name="T14" fmla="*/ 15 w 55"/>
              <a:gd name="T15" fmla="*/ 5 h 78"/>
              <a:gd name="T16" fmla="*/ 26 w 55"/>
              <a:gd name="T17" fmla="*/ 1 h 78"/>
              <a:gd name="T18" fmla="*/ 28 w 55"/>
              <a:gd name="T19" fmla="*/ 1 h 78"/>
              <a:gd name="T20" fmla="*/ 29 w 55"/>
              <a:gd name="T21" fmla="*/ 4 h 78"/>
              <a:gd name="T22" fmla="*/ 28 w 55"/>
              <a:gd name="T23" fmla="*/ 5 h 78"/>
              <a:gd name="T24" fmla="*/ 41 w 55"/>
              <a:gd name="T25" fmla="*/ 42 h 78"/>
              <a:gd name="T26" fmla="*/ 41 w 55"/>
              <a:gd name="T27" fmla="*/ 43 h 78"/>
              <a:gd name="T28" fmla="*/ 40 w 55"/>
              <a:gd name="T29" fmla="*/ 47 h 78"/>
              <a:gd name="T30" fmla="*/ 35 w 55"/>
              <a:gd name="T31" fmla="*/ 46 h 78"/>
              <a:gd name="T32" fmla="*/ 33 w 55"/>
              <a:gd name="T33" fmla="*/ 45 h 78"/>
              <a:gd name="T34" fmla="*/ 32 w 55"/>
              <a:gd name="T35" fmla="*/ 45 h 78"/>
              <a:gd name="T36" fmla="*/ 23 w 55"/>
              <a:gd name="T37" fmla="*/ 27 h 78"/>
              <a:gd name="T38" fmla="*/ 14 w 55"/>
              <a:gd name="T39" fmla="*/ 41 h 78"/>
              <a:gd name="T40" fmla="*/ 13 w 55"/>
              <a:gd name="T41" fmla="*/ 49 h 78"/>
              <a:gd name="T42" fmla="*/ 23 w 55"/>
              <a:gd name="T43" fmla="*/ 68 h 78"/>
              <a:gd name="T44" fmla="*/ 50 w 55"/>
              <a:gd name="T45" fmla="*/ 68 h 78"/>
              <a:gd name="T46" fmla="*/ 54 w 55"/>
              <a:gd name="T47" fmla="*/ 74 h 78"/>
              <a:gd name="T48" fmla="*/ 6 w 55"/>
              <a:gd name="T49" fmla="*/ 78 h 78"/>
              <a:gd name="T50" fmla="*/ 3 w 55"/>
              <a:gd name="T51" fmla="*/ 72 h 78"/>
              <a:gd name="T52" fmla="*/ 7 w 55"/>
              <a:gd name="T53" fmla="*/ 41 h 78"/>
              <a:gd name="T54" fmla="*/ 7 w 55"/>
              <a:gd name="T55" fmla="*/ 48 h 78"/>
              <a:gd name="T56" fmla="*/ 7 w 55"/>
              <a:gd name="T57" fmla="*/ 41 h 78"/>
              <a:gd name="T58" fmla="*/ 51 w 55"/>
              <a:gd name="T59" fmla="*/ 45 h 78"/>
              <a:gd name="T60" fmla="*/ 54 w 55"/>
              <a:gd name="T61" fmla="*/ 48 h 78"/>
              <a:gd name="T62" fmla="*/ 31 w 55"/>
              <a:gd name="T63" fmla="*/ 59 h 78"/>
              <a:gd name="T64" fmla="*/ 27 w 55"/>
              <a:gd name="T65" fmla="*/ 57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5" h="78">
                <a:moveTo>
                  <a:pt x="6" y="68"/>
                </a:moveTo>
                <a:cubicBezTo>
                  <a:pt x="6" y="68"/>
                  <a:pt x="6" y="68"/>
                  <a:pt x="6" y="68"/>
                </a:cubicBezTo>
                <a:cubicBezTo>
                  <a:pt x="8" y="68"/>
                  <a:pt x="8" y="67"/>
                  <a:pt x="8" y="66"/>
                </a:cubicBezTo>
                <a:cubicBezTo>
                  <a:pt x="5" y="61"/>
                  <a:pt x="3" y="56"/>
                  <a:pt x="3" y="51"/>
                </a:cubicBezTo>
                <a:cubicBezTo>
                  <a:pt x="3" y="51"/>
                  <a:pt x="2" y="50"/>
                  <a:pt x="2" y="49"/>
                </a:cubicBezTo>
                <a:cubicBezTo>
                  <a:pt x="0" y="48"/>
                  <a:pt x="0" y="46"/>
                  <a:pt x="0" y="44"/>
                </a:cubicBezTo>
                <a:cubicBezTo>
                  <a:pt x="0" y="41"/>
                  <a:pt x="1" y="39"/>
                  <a:pt x="3" y="38"/>
                </a:cubicBezTo>
                <a:cubicBezTo>
                  <a:pt x="4" y="37"/>
                  <a:pt x="4" y="37"/>
                  <a:pt x="5" y="36"/>
                </a:cubicBezTo>
                <a:cubicBezTo>
                  <a:pt x="7" y="28"/>
                  <a:pt x="13" y="22"/>
                  <a:pt x="20" y="18"/>
                </a:cubicBezTo>
                <a:cubicBezTo>
                  <a:pt x="21" y="17"/>
                  <a:pt x="21" y="17"/>
                  <a:pt x="21" y="16"/>
                </a:cubicBezTo>
                <a:cubicBezTo>
                  <a:pt x="18" y="9"/>
                  <a:pt x="18" y="9"/>
                  <a:pt x="18" y="9"/>
                </a:cubicBezTo>
                <a:cubicBezTo>
                  <a:pt x="18" y="8"/>
                  <a:pt x="17" y="8"/>
                  <a:pt x="17" y="8"/>
                </a:cubicBezTo>
                <a:cubicBezTo>
                  <a:pt x="16" y="9"/>
                  <a:pt x="16" y="9"/>
                  <a:pt x="16" y="9"/>
                </a:cubicBezTo>
                <a:cubicBezTo>
                  <a:pt x="16" y="9"/>
                  <a:pt x="15" y="9"/>
                  <a:pt x="15" y="8"/>
                </a:cubicBezTo>
                <a:cubicBezTo>
                  <a:pt x="14" y="6"/>
                  <a:pt x="14" y="6"/>
                  <a:pt x="14" y="6"/>
                </a:cubicBezTo>
                <a:cubicBezTo>
                  <a:pt x="14" y="6"/>
                  <a:pt x="14" y="5"/>
                  <a:pt x="15" y="5"/>
                </a:cubicBezTo>
                <a:cubicBezTo>
                  <a:pt x="16" y="4"/>
                  <a:pt x="16" y="4"/>
                  <a:pt x="16" y="4"/>
                </a:cubicBezTo>
                <a:cubicBezTo>
                  <a:pt x="26" y="1"/>
                  <a:pt x="26" y="1"/>
                  <a:pt x="26" y="1"/>
                </a:cubicBezTo>
                <a:cubicBezTo>
                  <a:pt x="27" y="0"/>
                  <a:pt x="27" y="0"/>
                  <a:pt x="27" y="0"/>
                </a:cubicBezTo>
                <a:cubicBezTo>
                  <a:pt x="28" y="0"/>
                  <a:pt x="28" y="0"/>
                  <a:pt x="28" y="1"/>
                </a:cubicBezTo>
                <a:cubicBezTo>
                  <a:pt x="29" y="3"/>
                  <a:pt x="29" y="3"/>
                  <a:pt x="29" y="3"/>
                </a:cubicBezTo>
                <a:cubicBezTo>
                  <a:pt x="29" y="3"/>
                  <a:pt x="29" y="4"/>
                  <a:pt x="29" y="4"/>
                </a:cubicBezTo>
                <a:cubicBezTo>
                  <a:pt x="28" y="4"/>
                  <a:pt x="28" y="4"/>
                  <a:pt x="28" y="4"/>
                </a:cubicBezTo>
                <a:cubicBezTo>
                  <a:pt x="28" y="4"/>
                  <a:pt x="27" y="5"/>
                  <a:pt x="28" y="5"/>
                </a:cubicBezTo>
                <a:cubicBezTo>
                  <a:pt x="42" y="41"/>
                  <a:pt x="42" y="41"/>
                  <a:pt x="42" y="41"/>
                </a:cubicBezTo>
                <a:cubicBezTo>
                  <a:pt x="42" y="41"/>
                  <a:pt x="42" y="42"/>
                  <a:pt x="41" y="42"/>
                </a:cubicBezTo>
                <a:cubicBezTo>
                  <a:pt x="41" y="42"/>
                  <a:pt x="41" y="42"/>
                  <a:pt x="41" y="42"/>
                </a:cubicBezTo>
                <a:cubicBezTo>
                  <a:pt x="41" y="42"/>
                  <a:pt x="41" y="43"/>
                  <a:pt x="41" y="43"/>
                </a:cubicBezTo>
                <a:cubicBezTo>
                  <a:pt x="41" y="44"/>
                  <a:pt x="41" y="44"/>
                  <a:pt x="41" y="44"/>
                </a:cubicBezTo>
                <a:cubicBezTo>
                  <a:pt x="42" y="45"/>
                  <a:pt x="41" y="46"/>
                  <a:pt x="40" y="47"/>
                </a:cubicBezTo>
                <a:cubicBezTo>
                  <a:pt x="37" y="48"/>
                  <a:pt x="37" y="48"/>
                  <a:pt x="37" y="48"/>
                </a:cubicBezTo>
                <a:cubicBezTo>
                  <a:pt x="36" y="48"/>
                  <a:pt x="35" y="47"/>
                  <a:pt x="35" y="46"/>
                </a:cubicBezTo>
                <a:cubicBezTo>
                  <a:pt x="34" y="45"/>
                  <a:pt x="34" y="45"/>
                  <a:pt x="34" y="45"/>
                </a:cubicBezTo>
                <a:cubicBezTo>
                  <a:pt x="34" y="45"/>
                  <a:pt x="34" y="45"/>
                  <a:pt x="33" y="45"/>
                </a:cubicBezTo>
                <a:cubicBezTo>
                  <a:pt x="33" y="45"/>
                  <a:pt x="33" y="45"/>
                  <a:pt x="33" y="45"/>
                </a:cubicBezTo>
                <a:cubicBezTo>
                  <a:pt x="33" y="45"/>
                  <a:pt x="32" y="45"/>
                  <a:pt x="32" y="45"/>
                </a:cubicBezTo>
                <a:cubicBezTo>
                  <a:pt x="26" y="28"/>
                  <a:pt x="26" y="28"/>
                  <a:pt x="26" y="28"/>
                </a:cubicBezTo>
                <a:cubicBezTo>
                  <a:pt x="25" y="27"/>
                  <a:pt x="24" y="27"/>
                  <a:pt x="23" y="27"/>
                </a:cubicBezTo>
                <a:cubicBezTo>
                  <a:pt x="19" y="30"/>
                  <a:pt x="16" y="34"/>
                  <a:pt x="14" y="38"/>
                </a:cubicBezTo>
                <a:cubicBezTo>
                  <a:pt x="14" y="39"/>
                  <a:pt x="14" y="40"/>
                  <a:pt x="14" y="41"/>
                </a:cubicBezTo>
                <a:cubicBezTo>
                  <a:pt x="15" y="42"/>
                  <a:pt x="15" y="43"/>
                  <a:pt x="15" y="44"/>
                </a:cubicBezTo>
                <a:cubicBezTo>
                  <a:pt x="15" y="46"/>
                  <a:pt x="14" y="48"/>
                  <a:pt x="13" y="49"/>
                </a:cubicBezTo>
                <a:cubicBezTo>
                  <a:pt x="13" y="50"/>
                  <a:pt x="12" y="51"/>
                  <a:pt x="13" y="52"/>
                </a:cubicBezTo>
                <a:cubicBezTo>
                  <a:pt x="14" y="58"/>
                  <a:pt x="17" y="64"/>
                  <a:pt x="23" y="68"/>
                </a:cubicBezTo>
                <a:cubicBezTo>
                  <a:pt x="24" y="68"/>
                  <a:pt x="24" y="68"/>
                  <a:pt x="25" y="68"/>
                </a:cubicBezTo>
                <a:cubicBezTo>
                  <a:pt x="50" y="68"/>
                  <a:pt x="50" y="68"/>
                  <a:pt x="50" y="68"/>
                </a:cubicBezTo>
                <a:cubicBezTo>
                  <a:pt x="52" y="68"/>
                  <a:pt x="54" y="70"/>
                  <a:pt x="54" y="72"/>
                </a:cubicBezTo>
                <a:cubicBezTo>
                  <a:pt x="54" y="74"/>
                  <a:pt x="54" y="74"/>
                  <a:pt x="54" y="74"/>
                </a:cubicBezTo>
                <a:cubicBezTo>
                  <a:pt x="54" y="76"/>
                  <a:pt x="52" y="78"/>
                  <a:pt x="50" y="78"/>
                </a:cubicBezTo>
                <a:cubicBezTo>
                  <a:pt x="6" y="78"/>
                  <a:pt x="6" y="78"/>
                  <a:pt x="6" y="78"/>
                </a:cubicBezTo>
                <a:cubicBezTo>
                  <a:pt x="4" y="78"/>
                  <a:pt x="3" y="76"/>
                  <a:pt x="3" y="74"/>
                </a:cubicBezTo>
                <a:cubicBezTo>
                  <a:pt x="3" y="72"/>
                  <a:pt x="3" y="72"/>
                  <a:pt x="3" y="72"/>
                </a:cubicBezTo>
                <a:cubicBezTo>
                  <a:pt x="3" y="70"/>
                  <a:pt x="4" y="68"/>
                  <a:pt x="6" y="68"/>
                </a:cubicBezTo>
                <a:close/>
                <a:moveTo>
                  <a:pt x="7" y="41"/>
                </a:moveTo>
                <a:cubicBezTo>
                  <a:pt x="9" y="41"/>
                  <a:pt x="11" y="42"/>
                  <a:pt x="11" y="44"/>
                </a:cubicBezTo>
                <a:cubicBezTo>
                  <a:pt x="11" y="46"/>
                  <a:pt x="9" y="48"/>
                  <a:pt x="7" y="48"/>
                </a:cubicBezTo>
                <a:cubicBezTo>
                  <a:pt x="5" y="48"/>
                  <a:pt x="4" y="46"/>
                  <a:pt x="4" y="44"/>
                </a:cubicBezTo>
                <a:cubicBezTo>
                  <a:pt x="4" y="42"/>
                  <a:pt x="5" y="41"/>
                  <a:pt x="7" y="41"/>
                </a:cubicBezTo>
                <a:close/>
                <a:moveTo>
                  <a:pt x="28" y="54"/>
                </a:moveTo>
                <a:cubicBezTo>
                  <a:pt x="51" y="45"/>
                  <a:pt x="51" y="45"/>
                  <a:pt x="51" y="45"/>
                </a:cubicBezTo>
                <a:cubicBezTo>
                  <a:pt x="52" y="45"/>
                  <a:pt x="53" y="45"/>
                  <a:pt x="54" y="46"/>
                </a:cubicBezTo>
                <a:cubicBezTo>
                  <a:pt x="54" y="48"/>
                  <a:pt x="54" y="48"/>
                  <a:pt x="54" y="48"/>
                </a:cubicBezTo>
                <a:cubicBezTo>
                  <a:pt x="55" y="49"/>
                  <a:pt x="54" y="50"/>
                  <a:pt x="53" y="50"/>
                </a:cubicBezTo>
                <a:cubicBezTo>
                  <a:pt x="31" y="59"/>
                  <a:pt x="31" y="59"/>
                  <a:pt x="31" y="59"/>
                </a:cubicBezTo>
                <a:cubicBezTo>
                  <a:pt x="30" y="60"/>
                  <a:pt x="28" y="59"/>
                  <a:pt x="28" y="58"/>
                </a:cubicBezTo>
                <a:cubicBezTo>
                  <a:pt x="27" y="57"/>
                  <a:pt x="27" y="57"/>
                  <a:pt x="27" y="57"/>
                </a:cubicBezTo>
                <a:cubicBezTo>
                  <a:pt x="27" y="56"/>
                  <a:pt x="27" y="55"/>
                  <a:pt x="28" y="54"/>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defTabSz="1219170"/>
            <a:endParaRPr lang="zh-CN" altLang="en-US" sz="2400">
              <a:solidFill>
                <a:srgbClr val="333333"/>
              </a:solidFill>
              <a:latin typeface="Calibri"/>
              <a:ea typeface="宋体" panose="02010600030101010101" pitchFamily="2" charset="-122"/>
            </a:endParaRPr>
          </a:p>
        </p:txBody>
      </p:sp>
      <p:sp>
        <p:nvSpPr>
          <p:cNvPr id="18460" name="PA_椭圆 28"/>
          <p:cNvSpPr>
            <a:spLocks noChangeArrowheads="1"/>
          </p:cNvSpPr>
          <p:nvPr>
            <p:custDataLst>
              <p:tags r:id="rId13"/>
            </p:custDataLst>
          </p:nvPr>
        </p:nvSpPr>
        <p:spPr bwMode="auto">
          <a:xfrm>
            <a:off x="6417735" y="4255813"/>
            <a:ext cx="622300" cy="624611"/>
          </a:xfrm>
          <a:prstGeom prst="ellipse">
            <a:avLst/>
          </a:prstGeom>
          <a:solidFill>
            <a:schemeClr val="accent3"/>
          </a:solidFill>
          <a:ln>
            <a:noFill/>
          </a:ln>
        </p:spPr>
        <p:txBody>
          <a:bodyPr/>
          <a:lstStyle/>
          <a:p>
            <a:pPr defTabSz="1219170"/>
            <a:endParaRPr lang="zh-CN" altLang="en-US" sz="2400">
              <a:solidFill>
                <a:srgbClr val="333333"/>
              </a:solidFill>
              <a:latin typeface="Calibri"/>
              <a:ea typeface="宋体" panose="02010600030101010101" pitchFamily="2" charset="-122"/>
            </a:endParaRPr>
          </a:p>
        </p:txBody>
      </p:sp>
      <p:sp>
        <p:nvSpPr>
          <p:cNvPr id="18461" name="PA_任意多边形 29"/>
          <p:cNvSpPr>
            <a:spLocks noEditPoints="1"/>
          </p:cNvSpPr>
          <p:nvPr>
            <p:custDataLst>
              <p:tags r:id="rId14"/>
            </p:custDataLst>
          </p:nvPr>
        </p:nvSpPr>
        <p:spPr bwMode="auto">
          <a:xfrm>
            <a:off x="6574367" y="4433669"/>
            <a:ext cx="306917" cy="315481"/>
          </a:xfrm>
          <a:custGeom>
            <a:avLst/>
            <a:gdLst>
              <a:gd name="T0" fmla="*/ 58 w 83"/>
              <a:gd name="T1" fmla="*/ 28 h 85"/>
              <a:gd name="T2" fmla="*/ 35 w 83"/>
              <a:gd name="T3" fmla="*/ 14 h 85"/>
              <a:gd name="T4" fmla="*/ 20 w 83"/>
              <a:gd name="T5" fmla="*/ 34 h 85"/>
              <a:gd name="T6" fmla="*/ 33 w 83"/>
              <a:gd name="T7" fmla="*/ 15 h 85"/>
              <a:gd name="T8" fmla="*/ 34 w 83"/>
              <a:gd name="T9" fmla="*/ 16 h 85"/>
              <a:gd name="T10" fmla="*/ 23 w 83"/>
              <a:gd name="T11" fmla="*/ 41 h 85"/>
              <a:gd name="T12" fmla="*/ 35 w 83"/>
              <a:gd name="T13" fmla="*/ 56 h 85"/>
              <a:gd name="T14" fmla="*/ 23 w 83"/>
              <a:gd name="T15" fmla="*/ 55 h 85"/>
              <a:gd name="T16" fmla="*/ 20 w 83"/>
              <a:gd name="T17" fmla="*/ 52 h 85"/>
              <a:gd name="T18" fmla="*/ 44 w 83"/>
              <a:gd name="T19" fmla="*/ 64 h 85"/>
              <a:gd name="T20" fmla="*/ 22 w 83"/>
              <a:gd name="T21" fmla="*/ 63 h 85"/>
              <a:gd name="T22" fmla="*/ 22 w 83"/>
              <a:gd name="T23" fmla="*/ 57 h 85"/>
              <a:gd name="T24" fmla="*/ 67 w 83"/>
              <a:gd name="T25" fmla="*/ 41 h 85"/>
              <a:gd name="T26" fmla="*/ 65 w 83"/>
              <a:gd name="T27" fmla="*/ 46 h 85"/>
              <a:gd name="T28" fmla="*/ 54 w 83"/>
              <a:gd name="T29" fmla="*/ 50 h 85"/>
              <a:gd name="T30" fmla="*/ 40 w 83"/>
              <a:gd name="T31" fmla="*/ 11 h 85"/>
              <a:gd name="T32" fmla="*/ 57 w 83"/>
              <a:gd name="T33" fmla="*/ 24 h 85"/>
              <a:gd name="T34" fmla="*/ 52 w 83"/>
              <a:gd name="T35" fmla="*/ 40 h 85"/>
              <a:gd name="T36" fmla="*/ 52 w 83"/>
              <a:gd name="T37" fmla="*/ 40 h 85"/>
              <a:gd name="T38" fmla="*/ 34 w 83"/>
              <a:gd name="T39" fmla="*/ 43 h 85"/>
              <a:gd name="T40" fmla="*/ 58 w 83"/>
              <a:gd name="T41" fmla="*/ 61 h 85"/>
              <a:gd name="T42" fmla="*/ 9 w 83"/>
              <a:gd name="T43" fmla="*/ 34 h 85"/>
              <a:gd name="T44" fmla="*/ 33 w 83"/>
              <a:gd name="T45" fmla="*/ 10 h 85"/>
              <a:gd name="T46" fmla="*/ 66 w 83"/>
              <a:gd name="T47" fmla="*/ 18 h 85"/>
              <a:gd name="T48" fmla="*/ 76 w 83"/>
              <a:gd name="T49" fmla="*/ 47 h 85"/>
              <a:gd name="T50" fmla="*/ 75 w 83"/>
              <a:gd name="T51" fmla="*/ 47 h 85"/>
              <a:gd name="T52" fmla="*/ 73 w 83"/>
              <a:gd name="T53" fmla="*/ 39 h 85"/>
              <a:gd name="T54" fmla="*/ 68 w 83"/>
              <a:gd name="T55" fmla="*/ 25 h 85"/>
              <a:gd name="T56" fmla="*/ 68 w 83"/>
              <a:gd name="T57" fmla="*/ 37 h 85"/>
              <a:gd name="T58" fmla="*/ 52 w 83"/>
              <a:gd name="T59" fmla="*/ 71 h 85"/>
              <a:gd name="T60" fmla="*/ 58 w 83"/>
              <a:gd name="T61" fmla="*/ 66 h 85"/>
              <a:gd name="T62" fmla="*/ 70 w 83"/>
              <a:gd name="T63" fmla="*/ 53 h 85"/>
              <a:gd name="T64" fmla="*/ 58 w 83"/>
              <a:gd name="T65" fmla="*/ 61 h 85"/>
              <a:gd name="T66" fmla="*/ 17 w 83"/>
              <a:gd name="T67" fmla="*/ 49 h 85"/>
              <a:gd name="T68" fmla="*/ 12 w 83"/>
              <a:gd name="T69" fmla="*/ 38 h 85"/>
              <a:gd name="T70" fmla="*/ 15 w 83"/>
              <a:gd name="T71" fmla="*/ 54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83" h="85">
                <a:moveTo>
                  <a:pt x="58" y="27"/>
                </a:moveTo>
                <a:cubicBezTo>
                  <a:pt x="58" y="27"/>
                  <a:pt x="58" y="28"/>
                  <a:pt x="58" y="28"/>
                </a:cubicBezTo>
                <a:cubicBezTo>
                  <a:pt x="58" y="29"/>
                  <a:pt x="58" y="29"/>
                  <a:pt x="57" y="29"/>
                </a:cubicBezTo>
                <a:cubicBezTo>
                  <a:pt x="51" y="22"/>
                  <a:pt x="44" y="17"/>
                  <a:pt x="35" y="14"/>
                </a:cubicBezTo>
                <a:cubicBezTo>
                  <a:pt x="21" y="10"/>
                  <a:pt x="12" y="19"/>
                  <a:pt x="19" y="34"/>
                </a:cubicBezTo>
                <a:cubicBezTo>
                  <a:pt x="19" y="35"/>
                  <a:pt x="20" y="35"/>
                  <a:pt x="20" y="34"/>
                </a:cubicBezTo>
                <a:cubicBezTo>
                  <a:pt x="22" y="28"/>
                  <a:pt x="25" y="22"/>
                  <a:pt x="30" y="16"/>
                </a:cubicBezTo>
                <a:cubicBezTo>
                  <a:pt x="30" y="15"/>
                  <a:pt x="32" y="15"/>
                  <a:pt x="33" y="15"/>
                </a:cubicBezTo>
                <a:cubicBezTo>
                  <a:pt x="33" y="15"/>
                  <a:pt x="33" y="15"/>
                  <a:pt x="33" y="15"/>
                </a:cubicBezTo>
                <a:cubicBezTo>
                  <a:pt x="34" y="15"/>
                  <a:pt x="34" y="16"/>
                  <a:pt x="34" y="16"/>
                </a:cubicBezTo>
                <a:cubicBezTo>
                  <a:pt x="28" y="22"/>
                  <a:pt x="25" y="31"/>
                  <a:pt x="22" y="38"/>
                </a:cubicBezTo>
                <a:cubicBezTo>
                  <a:pt x="22" y="39"/>
                  <a:pt x="22" y="40"/>
                  <a:pt x="23" y="41"/>
                </a:cubicBezTo>
                <a:cubicBezTo>
                  <a:pt x="26" y="46"/>
                  <a:pt x="30" y="51"/>
                  <a:pt x="35" y="55"/>
                </a:cubicBezTo>
                <a:cubicBezTo>
                  <a:pt x="35" y="55"/>
                  <a:pt x="35" y="56"/>
                  <a:pt x="35" y="56"/>
                </a:cubicBezTo>
                <a:cubicBezTo>
                  <a:pt x="31" y="56"/>
                  <a:pt x="28" y="56"/>
                  <a:pt x="25" y="56"/>
                </a:cubicBezTo>
                <a:cubicBezTo>
                  <a:pt x="24" y="56"/>
                  <a:pt x="24" y="55"/>
                  <a:pt x="23" y="55"/>
                </a:cubicBezTo>
                <a:cubicBezTo>
                  <a:pt x="22" y="54"/>
                  <a:pt x="22" y="53"/>
                  <a:pt x="21" y="52"/>
                </a:cubicBezTo>
                <a:cubicBezTo>
                  <a:pt x="20" y="52"/>
                  <a:pt x="20" y="52"/>
                  <a:pt x="20" y="52"/>
                </a:cubicBezTo>
                <a:cubicBezTo>
                  <a:pt x="19" y="72"/>
                  <a:pt x="32" y="78"/>
                  <a:pt x="45" y="65"/>
                </a:cubicBezTo>
                <a:cubicBezTo>
                  <a:pt x="45" y="65"/>
                  <a:pt x="45" y="64"/>
                  <a:pt x="44" y="64"/>
                </a:cubicBezTo>
                <a:cubicBezTo>
                  <a:pt x="37" y="66"/>
                  <a:pt x="30" y="66"/>
                  <a:pt x="25" y="65"/>
                </a:cubicBezTo>
                <a:cubicBezTo>
                  <a:pt x="24" y="65"/>
                  <a:pt x="23" y="64"/>
                  <a:pt x="22" y="63"/>
                </a:cubicBezTo>
                <a:cubicBezTo>
                  <a:pt x="22" y="61"/>
                  <a:pt x="21" y="59"/>
                  <a:pt x="21" y="57"/>
                </a:cubicBezTo>
                <a:cubicBezTo>
                  <a:pt x="21" y="57"/>
                  <a:pt x="21" y="56"/>
                  <a:pt x="22" y="57"/>
                </a:cubicBezTo>
                <a:cubicBezTo>
                  <a:pt x="36" y="60"/>
                  <a:pt x="59" y="54"/>
                  <a:pt x="69" y="44"/>
                </a:cubicBezTo>
                <a:cubicBezTo>
                  <a:pt x="68" y="43"/>
                  <a:pt x="68" y="42"/>
                  <a:pt x="67" y="41"/>
                </a:cubicBezTo>
                <a:cubicBezTo>
                  <a:pt x="67" y="41"/>
                  <a:pt x="66" y="41"/>
                  <a:pt x="66" y="41"/>
                </a:cubicBezTo>
                <a:cubicBezTo>
                  <a:pt x="66" y="43"/>
                  <a:pt x="65" y="44"/>
                  <a:pt x="65" y="46"/>
                </a:cubicBezTo>
                <a:cubicBezTo>
                  <a:pt x="62" y="48"/>
                  <a:pt x="59" y="49"/>
                  <a:pt x="55" y="51"/>
                </a:cubicBezTo>
                <a:cubicBezTo>
                  <a:pt x="55" y="51"/>
                  <a:pt x="54" y="50"/>
                  <a:pt x="54" y="50"/>
                </a:cubicBezTo>
                <a:cubicBezTo>
                  <a:pt x="55" y="49"/>
                  <a:pt x="55" y="48"/>
                  <a:pt x="56" y="46"/>
                </a:cubicBezTo>
                <a:cubicBezTo>
                  <a:pt x="67" y="17"/>
                  <a:pt x="54" y="2"/>
                  <a:pt x="40" y="11"/>
                </a:cubicBezTo>
                <a:cubicBezTo>
                  <a:pt x="39" y="11"/>
                  <a:pt x="39" y="12"/>
                  <a:pt x="40" y="12"/>
                </a:cubicBezTo>
                <a:cubicBezTo>
                  <a:pt x="46" y="15"/>
                  <a:pt x="52" y="19"/>
                  <a:pt x="57" y="24"/>
                </a:cubicBezTo>
                <a:cubicBezTo>
                  <a:pt x="58" y="25"/>
                  <a:pt x="58" y="26"/>
                  <a:pt x="58" y="27"/>
                </a:cubicBezTo>
                <a:close/>
                <a:moveTo>
                  <a:pt x="52" y="40"/>
                </a:moveTo>
                <a:cubicBezTo>
                  <a:pt x="53" y="55"/>
                  <a:pt x="31" y="55"/>
                  <a:pt x="31" y="41"/>
                </a:cubicBezTo>
                <a:cubicBezTo>
                  <a:pt x="31" y="28"/>
                  <a:pt x="51" y="27"/>
                  <a:pt x="52" y="40"/>
                </a:cubicBezTo>
                <a:close/>
                <a:moveTo>
                  <a:pt x="44" y="43"/>
                </a:moveTo>
                <a:cubicBezTo>
                  <a:pt x="44" y="49"/>
                  <a:pt x="34" y="50"/>
                  <a:pt x="34" y="43"/>
                </a:cubicBezTo>
                <a:cubicBezTo>
                  <a:pt x="34" y="37"/>
                  <a:pt x="43" y="37"/>
                  <a:pt x="44" y="43"/>
                </a:cubicBezTo>
                <a:close/>
                <a:moveTo>
                  <a:pt x="58" y="61"/>
                </a:moveTo>
                <a:cubicBezTo>
                  <a:pt x="44" y="85"/>
                  <a:pt x="22" y="83"/>
                  <a:pt x="17" y="63"/>
                </a:cubicBezTo>
                <a:cubicBezTo>
                  <a:pt x="4" y="58"/>
                  <a:pt x="0" y="45"/>
                  <a:pt x="9" y="34"/>
                </a:cubicBezTo>
                <a:cubicBezTo>
                  <a:pt x="10" y="33"/>
                  <a:pt x="10" y="32"/>
                  <a:pt x="10" y="31"/>
                </a:cubicBezTo>
                <a:cubicBezTo>
                  <a:pt x="7" y="16"/>
                  <a:pt x="18" y="7"/>
                  <a:pt x="33" y="10"/>
                </a:cubicBezTo>
                <a:cubicBezTo>
                  <a:pt x="34" y="10"/>
                  <a:pt x="35" y="10"/>
                  <a:pt x="36" y="9"/>
                </a:cubicBezTo>
                <a:cubicBezTo>
                  <a:pt x="48" y="0"/>
                  <a:pt x="62" y="4"/>
                  <a:pt x="66" y="18"/>
                </a:cubicBezTo>
                <a:cubicBezTo>
                  <a:pt x="67" y="19"/>
                  <a:pt x="67" y="19"/>
                  <a:pt x="68" y="20"/>
                </a:cubicBezTo>
                <a:cubicBezTo>
                  <a:pt x="80" y="25"/>
                  <a:pt x="83" y="37"/>
                  <a:pt x="76" y="47"/>
                </a:cubicBezTo>
                <a:cubicBezTo>
                  <a:pt x="76" y="47"/>
                  <a:pt x="75" y="47"/>
                  <a:pt x="75" y="47"/>
                </a:cubicBezTo>
                <a:cubicBezTo>
                  <a:pt x="75" y="47"/>
                  <a:pt x="75" y="47"/>
                  <a:pt x="75" y="47"/>
                </a:cubicBezTo>
                <a:cubicBezTo>
                  <a:pt x="74" y="45"/>
                  <a:pt x="73" y="43"/>
                  <a:pt x="73" y="42"/>
                </a:cubicBezTo>
                <a:cubicBezTo>
                  <a:pt x="72" y="41"/>
                  <a:pt x="72" y="40"/>
                  <a:pt x="73" y="39"/>
                </a:cubicBezTo>
                <a:cubicBezTo>
                  <a:pt x="75" y="33"/>
                  <a:pt x="74" y="28"/>
                  <a:pt x="69" y="24"/>
                </a:cubicBezTo>
                <a:cubicBezTo>
                  <a:pt x="68" y="24"/>
                  <a:pt x="68" y="24"/>
                  <a:pt x="68" y="25"/>
                </a:cubicBezTo>
                <a:cubicBezTo>
                  <a:pt x="68" y="27"/>
                  <a:pt x="68" y="30"/>
                  <a:pt x="67" y="34"/>
                </a:cubicBezTo>
                <a:cubicBezTo>
                  <a:pt x="67" y="35"/>
                  <a:pt x="67" y="36"/>
                  <a:pt x="68" y="37"/>
                </a:cubicBezTo>
                <a:cubicBezTo>
                  <a:pt x="82" y="58"/>
                  <a:pt x="71" y="76"/>
                  <a:pt x="52" y="72"/>
                </a:cubicBezTo>
                <a:cubicBezTo>
                  <a:pt x="52" y="72"/>
                  <a:pt x="51" y="72"/>
                  <a:pt x="52" y="71"/>
                </a:cubicBezTo>
                <a:cubicBezTo>
                  <a:pt x="53" y="70"/>
                  <a:pt x="54" y="68"/>
                  <a:pt x="55" y="67"/>
                </a:cubicBezTo>
                <a:cubicBezTo>
                  <a:pt x="56" y="66"/>
                  <a:pt x="57" y="66"/>
                  <a:pt x="58" y="66"/>
                </a:cubicBezTo>
                <a:cubicBezTo>
                  <a:pt x="66" y="66"/>
                  <a:pt x="71" y="61"/>
                  <a:pt x="71" y="54"/>
                </a:cubicBezTo>
                <a:cubicBezTo>
                  <a:pt x="71" y="53"/>
                  <a:pt x="70" y="53"/>
                  <a:pt x="70" y="53"/>
                </a:cubicBezTo>
                <a:cubicBezTo>
                  <a:pt x="67" y="55"/>
                  <a:pt x="64" y="57"/>
                  <a:pt x="60" y="59"/>
                </a:cubicBezTo>
                <a:cubicBezTo>
                  <a:pt x="59" y="60"/>
                  <a:pt x="58" y="60"/>
                  <a:pt x="58" y="61"/>
                </a:cubicBezTo>
                <a:close/>
                <a:moveTo>
                  <a:pt x="16" y="53"/>
                </a:moveTo>
                <a:cubicBezTo>
                  <a:pt x="16" y="52"/>
                  <a:pt x="16" y="50"/>
                  <a:pt x="17" y="49"/>
                </a:cubicBezTo>
                <a:cubicBezTo>
                  <a:pt x="17" y="48"/>
                  <a:pt x="17" y="47"/>
                  <a:pt x="16" y="46"/>
                </a:cubicBezTo>
                <a:cubicBezTo>
                  <a:pt x="14" y="43"/>
                  <a:pt x="13" y="40"/>
                  <a:pt x="12" y="38"/>
                </a:cubicBezTo>
                <a:cubicBezTo>
                  <a:pt x="12" y="37"/>
                  <a:pt x="11" y="37"/>
                  <a:pt x="11" y="38"/>
                </a:cubicBezTo>
                <a:cubicBezTo>
                  <a:pt x="7" y="44"/>
                  <a:pt x="9" y="50"/>
                  <a:pt x="15" y="54"/>
                </a:cubicBezTo>
                <a:cubicBezTo>
                  <a:pt x="16" y="54"/>
                  <a:pt x="16" y="54"/>
                  <a:pt x="16" y="5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defTabSz="1219170"/>
            <a:endParaRPr lang="zh-CN" altLang="en-US" sz="2400">
              <a:solidFill>
                <a:srgbClr val="333333"/>
              </a:solidFill>
              <a:latin typeface="Calibri"/>
              <a:ea typeface="宋体" panose="02010600030101010101" pitchFamily="2" charset="-122"/>
            </a:endParaRPr>
          </a:p>
        </p:txBody>
      </p:sp>
      <p:sp>
        <p:nvSpPr>
          <p:cNvPr id="18463" name="PA_椭圆 31"/>
          <p:cNvSpPr>
            <a:spLocks noChangeArrowheads="1"/>
          </p:cNvSpPr>
          <p:nvPr>
            <p:custDataLst>
              <p:tags r:id="rId15"/>
            </p:custDataLst>
          </p:nvPr>
        </p:nvSpPr>
        <p:spPr bwMode="auto">
          <a:xfrm>
            <a:off x="1231901" y="5377993"/>
            <a:ext cx="622300" cy="624611"/>
          </a:xfrm>
          <a:prstGeom prst="ellipse">
            <a:avLst/>
          </a:prstGeom>
          <a:solidFill>
            <a:schemeClr val="accent4"/>
          </a:solidFill>
          <a:ln>
            <a:noFill/>
          </a:ln>
        </p:spPr>
        <p:txBody>
          <a:bodyPr/>
          <a:lstStyle/>
          <a:p>
            <a:pPr defTabSz="1219170"/>
            <a:endParaRPr lang="zh-CN" altLang="en-US" sz="2400">
              <a:solidFill>
                <a:srgbClr val="333333"/>
              </a:solidFill>
              <a:latin typeface="Calibri"/>
              <a:ea typeface="宋体" panose="02010600030101010101" pitchFamily="2" charset="-122"/>
            </a:endParaRPr>
          </a:p>
        </p:txBody>
      </p:sp>
      <p:sp>
        <p:nvSpPr>
          <p:cNvPr id="18464" name="PA_任意多边形 32"/>
          <p:cNvSpPr>
            <a:spLocks noEditPoints="1"/>
          </p:cNvSpPr>
          <p:nvPr>
            <p:custDataLst>
              <p:tags r:id="rId16"/>
            </p:custDataLst>
          </p:nvPr>
        </p:nvSpPr>
        <p:spPr bwMode="auto">
          <a:xfrm>
            <a:off x="1390651" y="5538910"/>
            <a:ext cx="304800" cy="304895"/>
          </a:xfrm>
          <a:custGeom>
            <a:avLst/>
            <a:gdLst>
              <a:gd name="T0" fmla="*/ 82 w 82"/>
              <a:gd name="T1" fmla="*/ 41 h 82"/>
              <a:gd name="T2" fmla="*/ 0 w 82"/>
              <a:gd name="T3" fmla="*/ 41 h 82"/>
              <a:gd name="T4" fmla="*/ 63 w 82"/>
              <a:gd name="T5" fmla="*/ 43 h 82"/>
              <a:gd name="T6" fmla="*/ 67 w 82"/>
              <a:gd name="T7" fmla="*/ 35 h 82"/>
              <a:gd name="T8" fmla="*/ 74 w 82"/>
              <a:gd name="T9" fmla="*/ 39 h 82"/>
              <a:gd name="T10" fmla="*/ 76 w 82"/>
              <a:gd name="T11" fmla="*/ 33 h 82"/>
              <a:gd name="T12" fmla="*/ 76 w 82"/>
              <a:gd name="T13" fmla="*/ 41 h 82"/>
              <a:gd name="T14" fmla="*/ 76 w 82"/>
              <a:gd name="T15" fmla="*/ 44 h 82"/>
              <a:gd name="T16" fmla="*/ 76 w 82"/>
              <a:gd name="T17" fmla="*/ 46 h 82"/>
              <a:gd name="T18" fmla="*/ 75 w 82"/>
              <a:gd name="T19" fmla="*/ 46 h 82"/>
              <a:gd name="T20" fmla="*/ 72 w 82"/>
              <a:gd name="T21" fmla="*/ 44 h 82"/>
              <a:gd name="T22" fmla="*/ 72 w 82"/>
              <a:gd name="T23" fmla="*/ 47 h 82"/>
              <a:gd name="T24" fmla="*/ 75 w 82"/>
              <a:gd name="T25" fmla="*/ 49 h 82"/>
              <a:gd name="T26" fmla="*/ 41 w 82"/>
              <a:gd name="T27" fmla="*/ 76 h 82"/>
              <a:gd name="T28" fmla="*/ 41 w 82"/>
              <a:gd name="T29" fmla="*/ 5 h 82"/>
              <a:gd name="T30" fmla="*/ 52 w 82"/>
              <a:gd name="T31" fmla="*/ 8 h 82"/>
              <a:gd name="T32" fmla="*/ 37 w 82"/>
              <a:gd name="T33" fmla="*/ 15 h 82"/>
              <a:gd name="T34" fmla="*/ 30 w 82"/>
              <a:gd name="T35" fmla="*/ 17 h 82"/>
              <a:gd name="T36" fmla="*/ 29 w 82"/>
              <a:gd name="T37" fmla="*/ 24 h 82"/>
              <a:gd name="T38" fmla="*/ 26 w 82"/>
              <a:gd name="T39" fmla="*/ 29 h 82"/>
              <a:gd name="T40" fmla="*/ 24 w 82"/>
              <a:gd name="T41" fmla="*/ 31 h 82"/>
              <a:gd name="T42" fmla="*/ 26 w 82"/>
              <a:gd name="T43" fmla="*/ 33 h 82"/>
              <a:gd name="T44" fmla="*/ 29 w 82"/>
              <a:gd name="T45" fmla="*/ 32 h 82"/>
              <a:gd name="T46" fmla="*/ 33 w 82"/>
              <a:gd name="T47" fmla="*/ 28 h 82"/>
              <a:gd name="T48" fmla="*/ 38 w 82"/>
              <a:gd name="T49" fmla="*/ 30 h 82"/>
              <a:gd name="T50" fmla="*/ 41 w 82"/>
              <a:gd name="T51" fmla="*/ 34 h 82"/>
              <a:gd name="T52" fmla="*/ 35 w 82"/>
              <a:gd name="T53" fmla="*/ 34 h 82"/>
              <a:gd name="T54" fmla="*/ 32 w 82"/>
              <a:gd name="T55" fmla="*/ 32 h 82"/>
              <a:gd name="T56" fmla="*/ 25 w 82"/>
              <a:gd name="T57" fmla="*/ 37 h 82"/>
              <a:gd name="T58" fmla="*/ 23 w 82"/>
              <a:gd name="T59" fmla="*/ 46 h 82"/>
              <a:gd name="T60" fmla="*/ 28 w 82"/>
              <a:gd name="T61" fmla="*/ 51 h 82"/>
              <a:gd name="T62" fmla="*/ 35 w 82"/>
              <a:gd name="T63" fmla="*/ 51 h 82"/>
              <a:gd name="T64" fmla="*/ 43 w 82"/>
              <a:gd name="T65" fmla="*/ 70 h 82"/>
              <a:gd name="T66" fmla="*/ 49 w 82"/>
              <a:gd name="T67" fmla="*/ 57 h 82"/>
              <a:gd name="T68" fmla="*/ 49 w 82"/>
              <a:gd name="T69" fmla="*/ 44 h 82"/>
              <a:gd name="T70" fmla="*/ 44 w 82"/>
              <a:gd name="T71" fmla="*/ 38 h 82"/>
              <a:gd name="T72" fmla="*/ 47 w 82"/>
              <a:gd name="T73" fmla="*/ 41 h 82"/>
              <a:gd name="T74" fmla="*/ 53 w 82"/>
              <a:gd name="T75" fmla="*/ 37 h 82"/>
              <a:gd name="T76" fmla="*/ 50 w 82"/>
              <a:gd name="T77" fmla="*/ 34 h 82"/>
              <a:gd name="T78" fmla="*/ 55 w 82"/>
              <a:gd name="T79" fmla="*/ 34 h 82"/>
              <a:gd name="T80" fmla="*/ 62 w 82"/>
              <a:gd name="T81" fmla="*/ 43 h 82"/>
              <a:gd name="T82" fmla="*/ 51 w 82"/>
              <a:gd name="T83" fmla="*/ 58 h 82"/>
              <a:gd name="T84" fmla="*/ 49 w 82"/>
              <a:gd name="T85" fmla="*/ 63 h 82"/>
              <a:gd name="T86" fmla="*/ 52 w 82"/>
              <a:gd name="T87" fmla="*/ 58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82" h="82">
                <a:moveTo>
                  <a:pt x="41" y="0"/>
                </a:moveTo>
                <a:cubicBezTo>
                  <a:pt x="64" y="0"/>
                  <a:pt x="82" y="18"/>
                  <a:pt x="82" y="41"/>
                </a:cubicBezTo>
                <a:cubicBezTo>
                  <a:pt x="82" y="63"/>
                  <a:pt x="64" y="82"/>
                  <a:pt x="41" y="82"/>
                </a:cubicBezTo>
                <a:cubicBezTo>
                  <a:pt x="18" y="82"/>
                  <a:pt x="0" y="63"/>
                  <a:pt x="0" y="41"/>
                </a:cubicBezTo>
                <a:cubicBezTo>
                  <a:pt x="0" y="18"/>
                  <a:pt x="18" y="0"/>
                  <a:pt x="41" y="0"/>
                </a:cubicBezTo>
                <a:close/>
                <a:moveTo>
                  <a:pt x="63" y="43"/>
                </a:moveTo>
                <a:cubicBezTo>
                  <a:pt x="64" y="40"/>
                  <a:pt x="64" y="38"/>
                  <a:pt x="65" y="35"/>
                </a:cubicBezTo>
                <a:cubicBezTo>
                  <a:pt x="65" y="34"/>
                  <a:pt x="65" y="34"/>
                  <a:pt x="67" y="35"/>
                </a:cubicBezTo>
                <a:cubicBezTo>
                  <a:pt x="68" y="37"/>
                  <a:pt x="70" y="38"/>
                  <a:pt x="72" y="40"/>
                </a:cubicBezTo>
                <a:cubicBezTo>
                  <a:pt x="73" y="41"/>
                  <a:pt x="74" y="41"/>
                  <a:pt x="74" y="39"/>
                </a:cubicBezTo>
                <a:cubicBezTo>
                  <a:pt x="74" y="37"/>
                  <a:pt x="74" y="35"/>
                  <a:pt x="75" y="33"/>
                </a:cubicBezTo>
                <a:cubicBezTo>
                  <a:pt x="75" y="32"/>
                  <a:pt x="75" y="32"/>
                  <a:pt x="76" y="33"/>
                </a:cubicBezTo>
                <a:cubicBezTo>
                  <a:pt x="76" y="36"/>
                  <a:pt x="76" y="38"/>
                  <a:pt x="76" y="41"/>
                </a:cubicBezTo>
                <a:cubicBezTo>
                  <a:pt x="76" y="41"/>
                  <a:pt x="77" y="41"/>
                  <a:pt x="76" y="41"/>
                </a:cubicBezTo>
                <a:cubicBezTo>
                  <a:pt x="75" y="43"/>
                  <a:pt x="75" y="43"/>
                  <a:pt x="75" y="43"/>
                </a:cubicBezTo>
                <a:cubicBezTo>
                  <a:pt x="75" y="44"/>
                  <a:pt x="75" y="44"/>
                  <a:pt x="76" y="44"/>
                </a:cubicBezTo>
                <a:cubicBezTo>
                  <a:pt x="76" y="44"/>
                  <a:pt x="76" y="45"/>
                  <a:pt x="76" y="45"/>
                </a:cubicBezTo>
                <a:cubicBezTo>
                  <a:pt x="76" y="45"/>
                  <a:pt x="76" y="46"/>
                  <a:pt x="76" y="46"/>
                </a:cubicBezTo>
                <a:cubicBezTo>
                  <a:pt x="76" y="46"/>
                  <a:pt x="76" y="47"/>
                  <a:pt x="76" y="47"/>
                </a:cubicBezTo>
                <a:cubicBezTo>
                  <a:pt x="75" y="47"/>
                  <a:pt x="75" y="46"/>
                  <a:pt x="75" y="46"/>
                </a:cubicBezTo>
                <a:cubicBezTo>
                  <a:pt x="74" y="46"/>
                  <a:pt x="74" y="47"/>
                  <a:pt x="73" y="45"/>
                </a:cubicBezTo>
                <a:cubicBezTo>
                  <a:pt x="73" y="45"/>
                  <a:pt x="73" y="45"/>
                  <a:pt x="72" y="44"/>
                </a:cubicBezTo>
                <a:cubicBezTo>
                  <a:pt x="70" y="39"/>
                  <a:pt x="70" y="39"/>
                  <a:pt x="71" y="45"/>
                </a:cubicBezTo>
                <a:cubicBezTo>
                  <a:pt x="72" y="46"/>
                  <a:pt x="72" y="47"/>
                  <a:pt x="72" y="47"/>
                </a:cubicBezTo>
                <a:cubicBezTo>
                  <a:pt x="72" y="49"/>
                  <a:pt x="73" y="49"/>
                  <a:pt x="74" y="49"/>
                </a:cubicBezTo>
                <a:cubicBezTo>
                  <a:pt x="74" y="49"/>
                  <a:pt x="75" y="49"/>
                  <a:pt x="75" y="49"/>
                </a:cubicBezTo>
                <a:cubicBezTo>
                  <a:pt x="75" y="49"/>
                  <a:pt x="76" y="49"/>
                  <a:pt x="75" y="49"/>
                </a:cubicBezTo>
                <a:cubicBezTo>
                  <a:pt x="72" y="65"/>
                  <a:pt x="58" y="76"/>
                  <a:pt x="41" y="76"/>
                </a:cubicBezTo>
                <a:cubicBezTo>
                  <a:pt x="21" y="76"/>
                  <a:pt x="6" y="60"/>
                  <a:pt x="6" y="41"/>
                </a:cubicBezTo>
                <a:cubicBezTo>
                  <a:pt x="6" y="21"/>
                  <a:pt x="21" y="5"/>
                  <a:pt x="41" y="5"/>
                </a:cubicBezTo>
                <a:cubicBezTo>
                  <a:pt x="45" y="5"/>
                  <a:pt x="48" y="6"/>
                  <a:pt x="52" y="7"/>
                </a:cubicBezTo>
                <a:cubicBezTo>
                  <a:pt x="52" y="7"/>
                  <a:pt x="52" y="8"/>
                  <a:pt x="52" y="8"/>
                </a:cubicBezTo>
                <a:cubicBezTo>
                  <a:pt x="48" y="10"/>
                  <a:pt x="44" y="12"/>
                  <a:pt x="41" y="14"/>
                </a:cubicBezTo>
                <a:cubicBezTo>
                  <a:pt x="39" y="15"/>
                  <a:pt x="39" y="15"/>
                  <a:pt x="37" y="15"/>
                </a:cubicBezTo>
                <a:cubicBezTo>
                  <a:pt x="36" y="15"/>
                  <a:pt x="34" y="16"/>
                  <a:pt x="32" y="16"/>
                </a:cubicBezTo>
                <a:cubicBezTo>
                  <a:pt x="31" y="16"/>
                  <a:pt x="31" y="16"/>
                  <a:pt x="30" y="17"/>
                </a:cubicBezTo>
                <a:cubicBezTo>
                  <a:pt x="30" y="19"/>
                  <a:pt x="30" y="20"/>
                  <a:pt x="30" y="22"/>
                </a:cubicBezTo>
                <a:cubicBezTo>
                  <a:pt x="29" y="23"/>
                  <a:pt x="29" y="23"/>
                  <a:pt x="29" y="24"/>
                </a:cubicBezTo>
                <a:cubicBezTo>
                  <a:pt x="28" y="26"/>
                  <a:pt x="28" y="27"/>
                  <a:pt x="27" y="28"/>
                </a:cubicBezTo>
                <a:cubicBezTo>
                  <a:pt x="27" y="29"/>
                  <a:pt x="27" y="29"/>
                  <a:pt x="26" y="29"/>
                </a:cubicBezTo>
                <a:cubicBezTo>
                  <a:pt x="26" y="29"/>
                  <a:pt x="25" y="30"/>
                  <a:pt x="25" y="30"/>
                </a:cubicBezTo>
                <a:cubicBezTo>
                  <a:pt x="24" y="30"/>
                  <a:pt x="24" y="30"/>
                  <a:pt x="24" y="31"/>
                </a:cubicBezTo>
                <a:cubicBezTo>
                  <a:pt x="24" y="31"/>
                  <a:pt x="24" y="32"/>
                  <a:pt x="25" y="32"/>
                </a:cubicBezTo>
                <a:cubicBezTo>
                  <a:pt x="25" y="33"/>
                  <a:pt x="25" y="33"/>
                  <a:pt x="26" y="33"/>
                </a:cubicBezTo>
                <a:cubicBezTo>
                  <a:pt x="26" y="33"/>
                  <a:pt x="26" y="33"/>
                  <a:pt x="27" y="33"/>
                </a:cubicBezTo>
                <a:cubicBezTo>
                  <a:pt x="28" y="33"/>
                  <a:pt x="28" y="33"/>
                  <a:pt x="29" y="32"/>
                </a:cubicBezTo>
                <a:cubicBezTo>
                  <a:pt x="29" y="31"/>
                  <a:pt x="30" y="30"/>
                  <a:pt x="31" y="29"/>
                </a:cubicBezTo>
                <a:cubicBezTo>
                  <a:pt x="31" y="28"/>
                  <a:pt x="32" y="28"/>
                  <a:pt x="33" y="28"/>
                </a:cubicBezTo>
                <a:cubicBezTo>
                  <a:pt x="34" y="29"/>
                  <a:pt x="35" y="29"/>
                  <a:pt x="36" y="29"/>
                </a:cubicBezTo>
                <a:cubicBezTo>
                  <a:pt x="37" y="30"/>
                  <a:pt x="37" y="30"/>
                  <a:pt x="38" y="30"/>
                </a:cubicBezTo>
                <a:cubicBezTo>
                  <a:pt x="39" y="31"/>
                  <a:pt x="40" y="32"/>
                  <a:pt x="41" y="33"/>
                </a:cubicBezTo>
                <a:cubicBezTo>
                  <a:pt x="42" y="33"/>
                  <a:pt x="41" y="34"/>
                  <a:pt x="41" y="34"/>
                </a:cubicBezTo>
                <a:cubicBezTo>
                  <a:pt x="39" y="34"/>
                  <a:pt x="38" y="34"/>
                  <a:pt x="37" y="34"/>
                </a:cubicBezTo>
                <a:cubicBezTo>
                  <a:pt x="36" y="35"/>
                  <a:pt x="36" y="34"/>
                  <a:pt x="35" y="34"/>
                </a:cubicBezTo>
                <a:cubicBezTo>
                  <a:pt x="35" y="33"/>
                  <a:pt x="34" y="33"/>
                  <a:pt x="33" y="32"/>
                </a:cubicBezTo>
                <a:cubicBezTo>
                  <a:pt x="33" y="32"/>
                  <a:pt x="32" y="32"/>
                  <a:pt x="32" y="32"/>
                </a:cubicBezTo>
                <a:cubicBezTo>
                  <a:pt x="30" y="33"/>
                  <a:pt x="28" y="34"/>
                  <a:pt x="26" y="35"/>
                </a:cubicBezTo>
                <a:cubicBezTo>
                  <a:pt x="25" y="35"/>
                  <a:pt x="25" y="36"/>
                  <a:pt x="25" y="37"/>
                </a:cubicBezTo>
                <a:cubicBezTo>
                  <a:pt x="24" y="39"/>
                  <a:pt x="24" y="42"/>
                  <a:pt x="23" y="44"/>
                </a:cubicBezTo>
                <a:cubicBezTo>
                  <a:pt x="22" y="45"/>
                  <a:pt x="22" y="45"/>
                  <a:pt x="23" y="46"/>
                </a:cubicBezTo>
                <a:cubicBezTo>
                  <a:pt x="24" y="48"/>
                  <a:pt x="25" y="49"/>
                  <a:pt x="26" y="51"/>
                </a:cubicBezTo>
                <a:cubicBezTo>
                  <a:pt x="27" y="52"/>
                  <a:pt x="27" y="52"/>
                  <a:pt x="28" y="51"/>
                </a:cubicBezTo>
                <a:cubicBezTo>
                  <a:pt x="30" y="51"/>
                  <a:pt x="32" y="51"/>
                  <a:pt x="33" y="50"/>
                </a:cubicBezTo>
                <a:cubicBezTo>
                  <a:pt x="34" y="50"/>
                  <a:pt x="35" y="50"/>
                  <a:pt x="35" y="51"/>
                </a:cubicBezTo>
                <a:cubicBezTo>
                  <a:pt x="37" y="57"/>
                  <a:pt x="39" y="63"/>
                  <a:pt x="41" y="69"/>
                </a:cubicBezTo>
                <a:cubicBezTo>
                  <a:pt x="42" y="71"/>
                  <a:pt x="42" y="71"/>
                  <a:pt x="43" y="70"/>
                </a:cubicBezTo>
                <a:cubicBezTo>
                  <a:pt x="45" y="67"/>
                  <a:pt x="46" y="64"/>
                  <a:pt x="48" y="61"/>
                </a:cubicBezTo>
                <a:cubicBezTo>
                  <a:pt x="49" y="59"/>
                  <a:pt x="49" y="59"/>
                  <a:pt x="49" y="57"/>
                </a:cubicBezTo>
                <a:cubicBezTo>
                  <a:pt x="50" y="53"/>
                  <a:pt x="50" y="50"/>
                  <a:pt x="51" y="46"/>
                </a:cubicBezTo>
                <a:cubicBezTo>
                  <a:pt x="51" y="44"/>
                  <a:pt x="51" y="44"/>
                  <a:pt x="49" y="44"/>
                </a:cubicBezTo>
                <a:cubicBezTo>
                  <a:pt x="48" y="45"/>
                  <a:pt x="48" y="44"/>
                  <a:pt x="47" y="43"/>
                </a:cubicBezTo>
                <a:cubicBezTo>
                  <a:pt x="46" y="41"/>
                  <a:pt x="45" y="39"/>
                  <a:pt x="44" y="38"/>
                </a:cubicBezTo>
                <a:cubicBezTo>
                  <a:pt x="43" y="36"/>
                  <a:pt x="43" y="36"/>
                  <a:pt x="44" y="37"/>
                </a:cubicBezTo>
                <a:cubicBezTo>
                  <a:pt x="45" y="38"/>
                  <a:pt x="46" y="40"/>
                  <a:pt x="47" y="41"/>
                </a:cubicBezTo>
                <a:cubicBezTo>
                  <a:pt x="49" y="42"/>
                  <a:pt x="49" y="42"/>
                  <a:pt x="50" y="41"/>
                </a:cubicBezTo>
                <a:cubicBezTo>
                  <a:pt x="51" y="40"/>
                  <a:pt x="52" y="38"/>
                  <a:pt x="53" y="37"/>
                </a:cubicBezTo>
                <a:cubicBezTo>
                  <a:pt x="54" y="36"/>
                  <a:pt x="54" y="36"/>
                  <a:pt x="52" y="35"/>
                </a:cubicBezTo>
                <a:cubicBezTo>
                  <a:pt x="51" y="35"/>
                  <a:pt x="51" y="34"/>
                  <a:pt x="50" y="34"/>
                </a:cubicBezTo>
                <a:cubicBezTo>
                  <a:pt x="49" y="33"/>
                  <a:pt x="48" y="33"/>
                  <a:pt x="50" y="34"/>
                </a:cubicBezTo>
                <a:cubicBezTo>
                  <a:pt x="52" y="34"/>
                  <a:pt x="53" y="34"/>
                  <a:pt x="55" y="34"/>
                </a:cubicBezTo>
                <a:cubicBezTo>
                  <a:pt x="57" y="35"/>
                  <a:pt x="57" y="35"/>
                  <a:pt x="58" y="36"/>
                </a:cubicBezTo>
                <a:cubicBezTo>
                  <a:pt x="59" y="39"/>
                  <a:pt x="60" y="41"/>
                  <a:pt x="62" y="43"/>
                </a:cubicBezTo>
                <a:cubicBezTo>
                  <a:pt x="62" y="45"/>
                  <a:pt x="63" y="44"/>
                  <a:pt x="63" y="43"/>
                </a:cubicBezTo>
                <a:close/>
                <a:moveTo>
                  <a:pt x="51" y="58"/>
                </a:moveTo>
                <a:cubicBezTo>
                  <a:pt x="51" y="58"/>
                  <a:pt x="50" y="59"/>
                  <a:pt x="50" y="59"/>
                </a:cubicBezTo>
                <a:cubicBezTo>
                  <a:pt x="49" y="61"/>
                  <a:pt x="49" y="61"/>
                  <a:pt x="49" y="63"/>
                </a:cubicBezTo>
                <a:cubicBezTo>
                  <a:pt x="50" y="66"/>
                  <a:pt x="50" y="66"/>
                  <a:pt x="51" y="63"/>
                </a:cubicBezTo>
                <a:cubicBezTo>
                  <a:pt x="51" y="61"/>
                  <a:pt x="52" y="60"/>
                  <a:pt x="52" y="58"/>
                </a:cubicBezTo>
                <a:cubicBezTo>
                  <a:pt x="53" y="55"/>
                  <a:pt x="53" y="55"/>
                  <a:pt x="51" y="58"/>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defTabSz="1219170"/>
            <a:endParaRPr lang="zh-CN" altLang="en-US" sz="2400">
              <a:solidFill>
                <a:srgbClr val="333333"/>
              </a:solidFill>
              <a:latin typeface="Calibri"/>
              <a:ea typeface="宋体" panose="02010600030101010101" pitchFamily="2" charset="-122"/>
            </a:endParaRPr>
          </a:p>
        </p:txBody>
      </p:sp>
      <p:sp>
        <p:nvSpPr>
          <p:cNvPr id="18465" name="PA_矩形 33"/>
          <p:cNvSpPr>
            <a:spLocks noChangeArrowheads="1"/>
          </p:cNvSpPr>
          <p:nvPr>
            <p:custDataLst>
              <p:tags r:id="rId17"/>
            </p:custDataLst>
          </p:nvPr>
        </p:nvSpPr>
        <p:spPr bwMode="auto">
          <a:xfrm>
            <a:off x="2002367" y="2009338"/>
            <a:ext cx="3744384" cy="5911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just" defTabSz="1219170">
              <a:lnSpc>
                <a:spcPct val="120000"/>
              </a:lnSpc>
              <a:spcBef>
                <a:spcPts val="667"/>
              </a:spcBef>
            </a:pPr>
            <a:r>
              <a:rPr lang="en-US" altLang="zh-CN" sz="1067" dirty="0">
                <a:solidFill>
                  <a:srgbClr val="FFFFFF">
                    <a:lumMod val="50000"/>
                  </a:srgbClr>
                </a:solidFill>
                <a:latin typeface="Calibri"/>
                <a:ea typeface="宋体" panose="02010600030101010101" pitchFamily="2" charset="-122"/>
              </a:rPr>
              <a:t>We have many PowerPoint </a:t>
            </a:r>
            <a:r>
              <a:rPr lang="zh-CN" altLang="en-US" sz="1067" dirty="0">
                <a:solidFill>
                  <a:srgbClr val="FFFFFF">
                    <a:lumMod val="50000"/>
                  </a:srgbClr>
                </a:solidFill>
                <a:latin typeface="Calibri"/>
                <a:ea typeface="宋体" panose="02010600030101010101" pitchFamily="2" charset="-122"/>
              </a:rPr>
              <a:t>templates</a:t>
            </a:r>
            <a:r>
              <a:rPr lang="en-US" altLang="zh-CN" sz="1067" dirty="0">
                <a:solidFill>
                  <a:srgbClr val="FFFFFF">
                    <a:lumMod val="50000"/>
                  </a:srgbClr>
                </a:solidFill>
                <a:latin typeface="Calibri"/>
                <a:ea typeface="宋体" panose="02010600030101010101" pitchFamily="2" charset="-122"/>
              </a:rPr>
              <a:t> that has been specifically designed to help anyone that is stepping into the world of PowerPoint for the very first time. </a:t>
            </a:r>
            <a:endParaRPr lang="zh-CN" altLang="en-US" sz="1067" dirty="0">
              <a:solidFill>
                <a:srgbClr val="FFFFFF">
                  <a:lumMod val="50000"/>
                </a:srgbClr>
              </a:solidFill>
              <a:latin typeface="Calibri"/>
              <a:ea typeface="宋体" panose="02010600030101010101" pitchFamily="2" charset="-122"/>
            </a:endParaRPr>
          </a:p>
        </p:txBody>
      </p:sp>
      <p:sp>
        <p:nvSpPr>
          <p:cNvPr id="18466" name="PA_矩形 34"/>
          <p:cNvSpPr>
            <a:spLocks noChangeArrowheads="1"/>
          </p:cNvSpPr>
          <p:nvPr>
            <p:custDataLst>
              <p:tags r:id="rId18"/>
            </p:custDataLst>
          </p:nvPr>
        </p:nvSpPr>
        <p:spPr bwMode="auto">
          <a:xfrm>
            <a:off x="2002367" y="3144220"/>
            <a:ext cx="3744384" cy="5911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just" defTabSz="1219170">
              <a:lnSpc>
                <a:spcPct val="120000"/>
              </a:lnSpc>
              <a:spcBef>
                <a:spcPts val="667"/>
              </a:spcBef>
            </a:pPr>
            <a:r>
              <a:rPr lang="en-US" altLang="zh-CN" sz="1067" dirty="0">
                <a:solidFill>
                  <a:srgbClr val="FFFFFF">
                    <a:lumMod val="50000"/>
                  </a:srgbClr>
                </a:solidFill>
                <a:latin typeface="Calibri"/>
                <a:ea typeface="宋体" panose="02010600030101010101" pitchFamily="2" charset="-122"/>
              </a:rPr>
              <a:t>We have many PowerPoint </a:t>
            </a:r>
            <a:r>
              <a:rPr lang="zh-CN" altLang="en-US" sz="1067" dirty="0">
                <a:solidFill>
                  <a:srgbClr val="FFFFFF">
                    <a:lumMod val="50000"/>
                  </a:srgbClr>
                </a:solidFill>
                <a:latin typeface="Calibri"/>
                <a:ea typeface="宋体" panose="02010600030101010101" pitchFamily="2" charset="-122"/>
              </a:rPr>
              <a:t>templates</a:t>
            </a:r>
            <a:r>
              <a:rPr lang="en-US" altLang="zh-CN" sz="1067" dirty="0">
                <a:solidFill>
                  <a:srgbClr val="FFFFFF">
                    <a:lumMod val="50000"/>
                  </a:srgbClr>
                </a:solidFill>
                <a:latin typeface="Calibri"/>
                <a:ea typeface="宋体" panose="02010600030101010101" pitchFamily="2" charset="-122"/>
              </a:rPr>
              <a:t> that has been specifically designed to help anyone that is stepping into the world of PowerPoint for the very first time. </a:t>
            </a:r>
            <a:endParaRPr lang="zh-CN" altLang="en-US" sz="1067" dirty="0">
              <a:solidFill>
                <a:srgbClr val="FFFFFF">
                  <a:lumMod val="50000"/>
                </a:srgbClr>
              </a:solidFill>
              <a:latin typeface="Calibri"/>
              <a:ea typeface="宋体" panose="02010600030101010101" pitchFamily="2" charset="-122"/>
            </a:endParaRPr>
          </a:p>
        </p:txBody>
      </p:sp>
      <p:sp>
        <p:nvSpPr>
          <p:cNvPr id="18467" name="PA_矩形 35"/>
          <p:cNvSpPr>
            <a:spLocks noChangeArrowheads="1"/>
          </p:cNvSpPr>
          <p:nvPr>
            <p:custDataLst>
              <p:tags r:id="rId19"/>
            </p:custDataLst>
          </p:nvPr>
        </p:nvSpPr>
        <p:spPr bwMode="auto">
          <a:xfrm>
            <a:off x="2002367" y="4253696"/>
            <a:ext cx="3744384" cy="5911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just" defTabSz="1219170">
              <a:lnSpc>
                <a:spcPct val="120000"/>
              </a:lnSpc>
              <a:spcBef>
                <a:spcPts val="667"/>
              </a:spcBef>
            </a:pPr>
            <a:r>
              <a:rPr lang="en-US" altLang="zh-CN" sz="1067" dirty="0">
                <a:solidFill>
                  <a:srgbClr val="FFFFFF">
                    <a:lumMod val="50000"/>
                  </a:srgbClr>
                </a:solidFill>
                <a:latin typeface="Calibri"/>
                <a:ea typeface="宋体" panose="02010600030101010101" pitchFamily="2" charset="-122"/>
              </a:rPr>
              <a:t>We have many PowerPoint </a:t>
            </a:r>
            <a:r>
              <a:rPr lang="zh-CN" altLang="en-US" sz="1067" dirty="0">
                <a:solidFill>
                  <a:srgbClr val="FFFFFF">
                    <a:lumMod val="50000"/>
                  </a:srgbClr>
                </a:solidFill>
                <a:latin typeface="Calibri"/>
                <a:ea typeface="宋体" panose="02010600030101010101" pitchFamily="2" charset="-122"/>
              </a:rPr>
              <a:t>templates</a:t>
            </a:r>
            <a:r>
              <a:rPr lang="en-US" altLang="zh-CN" sz="1067" dirty="0">
                <a:solidFill>
                  <a:srgbClr val="FFFFFF">
                    <a:lumMod val="50000"/>
                  </a:srgbClr>
                </a:solidFill>
                <a:latin typeface="Calibri"/>
                <a:ea typeface="宋体" panose="02010600030101010101" pitchFamily="2" charset="-122"/>
              </a:rPr>
              <a:t> that has been specifically designed to help anyone that is stepping into the world of PowerPoint for the very first time. </a:t>
            </a:r>
            <a:endParaRPr lang="zh-CN" altLang="en-US" sz="1067" dirty="0">
              <a:solidFill>
                <a:srgbClr val="FFFFFF">
                  <a:lumMod val="50000"/>
                </a:srgbClr>
              </a:solidFill>
              <a:latin typeface="Calibri"/>
              <a:ea typeface="宋体" panose="02010600030101010101" pitchFamily="2" charset="-122"/>
            </a:endParaRPr>
          </a:p>
        </p:txBody>
      </p:sp>
      <p:sp>
        <p:nvSpPr>
          <p:cNvPr id="18468" name="PA_矩形 36"/>
          <p:cNvSpPr>
            <a:spLocks noChangeArrowheads="1"/>
          </p:cNvSpPr>
          <p:nvPr>
            <p:custDataLst>
              <p:tags r:id="rId20"/>
            </p:custDataLst>
          </p:nvPr>
        </p:nvSpPr>
        <p:spPr bwMode="auto">
          <a:xfrm>
            <a:off x="2002367" y="5397050"/>
            <a:ext cx="3744384" cy="5911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just" defTabSz="1219170">
              <a:lnSpc>
                <a:spcPct val="120000"/>
              </a:lnSpc>
              <a:spcBef>
                <a:spcPts val="667"/>
              </a:spcBef>
            </a:pPr>
            <a:r>
              <a:rPr lang="en-US" altLang="zh-CN" sz="1067" dirty="0">
                <a:solidFill>
                  <a:srgbClr val="FFFFFF">
                    <a:lumMod val="50000"/>
                  </a:srgbClr>
                </a:solidFill>
                <a:latin typeface="Calibri"/>
                <a:ea typeface="宋体" panose="02010600030101010101" pitchFamily="2" charset="-122"/>
              </a:rPr>
              <a:t>We have many PowerPoint </a:t>
            </a:r>
            <a:r>
              <a:rPr lang="zh-CN" altLang="en-US" sz="1067" dirty="0">
                <a:solidFill>
                  <a:srgbClr val="FFFFFF">
                    <a:lumMod val="50000"/>
                  </a:srgbClr>
                </a:solidFill>
                <a:latin typeface="Calibri"/>
                <a:ea typeface="宋体" panose="02010600030101010101" pitchFamily="2" charset="-122"/>
              </a:rPr>
              <a:t>templates</a:t>
            </a:r>
            <a:r>
              <a:rPr lang="en-US" altLang="zh-CN" sz="1067" dirty="0">
                <a:solidFill>
                  <a:srgbClr val="FFFFFF">
                    <a:lumMod val="50000"/>
                  </a:srgbClr>
                </a:solidFill>
                <a:latin typeface="Calibri"/>
                <a:ea typeface="宋体" panose="02010600030101010101" pitchFamily="2" charset="-122"/>
              </a:rPr>
              <a:t> that has been specifically designed to help anyone that is stepping into the world of PowerPoint for the very first time. </a:t>
            </a:r>
            <a:endParaRPr lang="zh-CN" altLang="en-US" sz="1067" dirty="0">
              <a:solidFill>
                <a:srgbClr val="FFFFFF">
                  <a:lumMod val="50000"/>
                </a:srgbClr>
              </a:solidFill>
              <a:latin typeface="Calibri"/>
              <a:ea typeface="宋体" panose="02010600030101010101" pitchFamily="2" charset="-122"/>
            </a:endParaRPr>
          </a:p>
        </p:txBody>
      </p:sp>
      <p:sp>
        <p:nvSpPr>
          <p:cNvPr id="18469" name="PA_矩形 37"/>
          <p:cNvSpPr>
            <a:spLocks noChangeArrowheads="1"/>
          </p:cNvSpPr>
          <p:nvPr>
            <p:custDataLst>
              <p:tags r:id="rId21"/>
            </p:custDataLst>
          </p:nvPr>
        </p:nvSpPr>
        <p:spPr bwMode="auto">
          <a:xfrm>
            <a:off x="7186086" y="2009338"/>
            <a:ext cx="3744383" cy="5911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just" defTabSz="1219170">
              <a:lnSpc>
                <a:spcPct val="120000"/>
              </a:lnSpc>
              <a:spcBef>
                <a:spcPts val="667"/>
              </a:spcBef>
            </a:pPr>
            <a:r>
              <a:rPr lang="en-US" altLang="zh-CN" sz="1067" dirty="0">
                <a:solidFill>
                  <a:srgbClr val="FFFFFF">
                    <a:lumMod val="50000"/>
                  </a:srgbClr>
                </a:solidFill>
                <a:latin typeface="Calibri"/>
                <a:ea typeface="宋体" panose="02010600030101010101" pitchFamily="2" charset="-122"/>
              </a:rPr>
              <a:t>We have many PowerPoint </a:t>
            </a:r>
            <a:r>
              <a:rPr lang="zh-CN" altLang="en-US" sz="1067" dirty="0">
                <a:solidFill>
                  <a:srgbClr val="FFFFFF">
                    <a:lumMod val="50000"/>
                  </a:srgbClr>
                </a:solidFill>
                <a:latin typeface="Calibri"/>
                <a:ea typeface="宋体" panose="02010600030101010101" pitchFamily="2" charset="-122"/>
              </a:rPr>
              <a:t>templates</a:t>
            </a:r>
            <a:r>
              <a:rPr lang="en-US" altLang="zh-CN" sz="1067" dirty="0">
                <a:solidFill>
                  <a:srgbClr val="FFFFFF">
                    <a:lumMod val="50000"/>
                  </a:srgbClr>
                </a:solidFill>
                <a:latin typeface="Calibri"/>
                <a:ea typeface="宋体" panose="02010600030101010101" pitchFamily="2" charset="-122"/>
              </a:rPr>
              <a:t> that has been specifically designed to help anyone that is stepping into the world of PowerPoint for the very first time. </a:t>
            </a:r>
            <a:endParaRPr lang="zh-CN" altLang="en-US" sz="1067" dirty="0">
              <a:solidFill>
                <a:srgbClr val="FFFFFF">
                  <a:lumMod val="50000"/>
                </a:srgbClr>
              </a:solidFill>
              <a:latin typeface="Calibri"/>
              <a:ea typeface="宋体" panose="02010600030101010101" pitchFamily="2" charset="-122"/>
            </a:endParaRPr>
          </a:p>
        </p:txBody>
      </p:sp>
      <p:sp>
        <p:nvSpPr>
          <p:cNvPr id="18470" name="PA_矩形 38"/>
          <p:cNvSpPr>
            <a:spLocks noChangeArrowheads="1"/>
          </p:cNvSpPr>
          <p:nvPr>
            <p:custDataLst>
              <p:tags r:id="rId22"/>
            </p:custDataLst>
          </p:nvPr>
        </p:nvSpPr>
        <p:spPr bwMode="auto">
          <a:xfrm>
            <a:off x="7186086" y="3144220"/>
            <a:ext cx="3744383" cy="5911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just" defTabSz="1219170">
              <a:lnSpc>
                <a:spcPct val="120000"/>
              </a:lnSpc>
              <a:spcBef>
                <a:spcPts val="667"/>
              </a:spcBef>
            </a:pPr>
            <a:r>
              <a:rPr lang="en-US" altLang="zh-CN" sz="1067" dirty="0">
                <a:solidFill>
                  <a:srgbClr val="FFFFFF">
                    <a:lumMod val="50000"/>
                  </a:srgbClr>
                </a:solidFill>
                <a:latin typeface="Calibri"/>
                <a:ea typeface="宋体" panose="02010600030101010101" pitchFamily="2" charset="-122"/>
              </a:rPr>
              <a:t>We have many PowerPoint </a:t>
            </a:r>
            <a:r>
              <a:rPr lang="zh-CN" altLang="en-US" sz="1067" dirty="0">
                <a:solidFill>
                  <a:srgbClr val="FFFFFF">
                    <a:lumMod val="50000"/>
                  </a:srgbClr>
                </a:solidFill>
                <a:latin typeface="Calibri"/>
                <a:ea typeface="宋体" panose="02010600030101010101" pitchFamily="2" charset="-122"/>
              </a:rPr>
              <a:t>templates</a:t>
            </a:r>
            <a:r>
              <a:rPr lang="en-US" altLang="zh-CN" sz="1067" dirty="0">
                <a:solidFill>
                  <a:srgbClr val="FFFFFF">
                    <a:lumMod val="50000"/>
                  </a:srgbClr>
                </a:solidFill>
                <a:latin typeface="Calibri"/>
                <a:ea typeface="宋体" panose="02010600030101010101" pitchFamily="2" charset="-122"/>
              </a:rPr>
              <a:t> that has been specifically designed to help anyone that is stepping into the world of PowerPoint for the very first time. </a:t>
            </a:r>
            <a:endParaRPr lang="zh-CN" altLang="en-US" sz="1067" dirty="0">
              <a:solidFill>
                <a:srgbClr val="FFFFFF">
                  <a:lumMod val="50000"/>
                </a:srgbClr>
              </a:solidFill>
              <a:latin typeface="Calibri"/>
              <a:ea typeface="宋体" panose="02010600030101010101" pitchFamily="2" charset="-122"/>
            </a:endParaRPr>
          </a:p>
        </p:txBody>
      </p:sp>
      <p:sp>
        <p:nvSpPr>
          <p:cNvPr id="18471" name="PA_矩形 39"/>
          <p:cNvSpPr>
            <a:spLocks noChangeArrowheads="1"/>
          </p:cNvSpPr>
          <p:nvPr>
            <p:custDataLst>
              <p:tags r:id="rId23"/>
            </p:custDataLst>
          </p:nvPr>
        </p:nvSpPr>
        <p:spPr bwMode="auto">
          <a:xfrm>
            <a:off x="7186086" y="4253696"/>
            <a:ext cx="3744383" cy="5911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just" defTabSz="1219170">
              <a:lnSpc>
                <a:spcPct val="120000"/>
              </a:lnSpc>
              <a:spcBef>
                <a:spcPts val="667"/>
              </a:spcBef>
            </a:pPr>
            <a:r>
              <a:rPr lang="en-US" altLang="zh-CN" sz="1067" dirty="0">
                <a:solidFill>
                  <a:srgbClr val="FFFFFF">
                    <a:lumMod val="50000"/>
                  </a:srgbClr>
                </a:solidFill>
                <a:latin typeface="Calibri"/>
                <a:ea typeface="宋体" panose="02010600030101010101" pitchFamily="2" charset="-122"/>
              </a:rPr>
              <a:t>We have many PowerPoint </a:t>
            </a:r>
            <a:r>
              <a:rPr lang="zh-CN" altLang="en-US" sz="1067" dirty="0">
                <a:solidFill>
                  <a:srgbClr val="FFFFFF">
                    <a:lumMod val="50000"/>
                  </a:srgbClr>
                </a:solidFill>
                <a:latin typeface="Calibri"/>
                <a:ea typeface="宋体" panose="02010600030101010101" pitchFamily="2" charset="-122"/>
              </a:rPr>
              <a:t>templates</a:t>
            </a:r>
            <a:r>
              <a:rPr lang="en-US" altLang="zh-CN" sz="1067" dirty="0">
                <a:solidFill>
                  <a:srgbClr val="FFFFFF">
                    <a:lumMod val="50000"/>
                  </a:srgbClr>
                </a:solidFill>
                <a:latin typeface="Calibri"/>
                <a:ea typeface="宋体" panose="02010600030101010101" pitchFamily="2" charset="-122"/>
              </a:rPr>
              <a:t> that has been specifically designed to help anyone that is stepping into the world of PowerPoint for the very first time. </a:t>
            </a:r>
            <a:endParaRPr lang="zh-CN" altLang="en-US" sz="1067" dirty="0">
              <a:solidFill>
                <a:srgbClr val="FFFFFF">
                  <a:lumMod val="50000"/>
                </a:srgbClr>
              </a:solidFill>
              <a:latin typeface="Calibri"/>
              <a:ea typeface="宋体" panose="02010600030101010101" pitchFamily="2" charset="-122"/>
            </a:endParaRPr>
          </a:p>
        </p:txBody>
      </p:sp>
      <p:sp>
        <p:nvSpPr>
          <p:cNvPr id="18472" name="PA_矩形 40"/>
          <p:cNvSpPr>
            <a:spLocks noChangeArrowheads="1"/>
          </p:cNvSpPr>
          <p:nvPr>
            <p:custDataLst>
              <p:tags r:id="rId24"/>
            </p:custDataLst>
          </p:nvPr>
        </p:nvSpPr>
        <p:spPr bwMode="auto">
          <a:xfrm>
            <a:off x="7186086" y="5397050"/>
            <a:ext cx="3744383" cy="5911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just" defTabSz="1219170">
              <a:lnSpc>
                <a:spcPct val="120000"/>
              </a:lnSpc>
              <a:spcBef>
                <a:spcPts val="667"/>
              </a:spcBef>
            </a:pPr>
            <a:r>
              <a:rPr lang="en-US" altLang="zh-CN" sz="1067" dirty="0">
                <a:solidFill>
                  <a:srgbClr val="FFFFFF">
                    <a:lumMod val="50000"/>
                  </a:srgbClr>
                </a:solidFill>
                <a:latin typeface="Calibri"/>
                <a:ea typeface="宋体" panose="02010600030101010101" pitchFamily="2" charset="-122"/>
              </a:rPr>
              <a:t>We have many PowerPoint </a:t>
            </a:r>
            <a:r>
              <a:rPr lang="zh-CN" altLang="en-US" sz="1067" dirty="0">
                <a:solidFill>
                  <a:srgbClr val="FFFFFF">
                    <a:lumMod val="50000"/>
                  </a:srgbClr>
                </a:solidFill>
                <a:latin typeface="Calibri"/>
                <a:ea typeface="宋体" panose="02010600030101010101" pitchFamily="2" charset="-122"/>
              </a:rPr>
              <a:t>templates</a:t>
            </a:r>
            <a:r>
              <a:rPr lang="en-US" altLang="zh-CN" sz="1067" dirty="0">
                <a:solidFill>
                  <a:srgbClr val="FFFFFF">
                    <a:lumMod val="50000"/>
                  </a:srgbClr>
                </a:solidFill>
                <a:latin typeface="Calibri"/>
                <a:ea typeface="宋体" panose="02010600030101010101" pitchFamily="2" charset="-122"/>
              </a:rPr>
              <a:t> that has been specifically designed to help anyone that is stepping into the world of PowerPoint for the very first time. </a:t>
            </a:r>
            <a:endParaRPr lang="zh-CN" altLang="en-US" sz="1067" dirty="0">
              <a:solidFill>
                <a:srgbClr val="FFFFFF">
                  <a:lumMod val="50000"/>
                </a:srgbClr>
              </a:solidFill>
              <a:latin typeface="Calibri"/>
              <a:ea typeface="宋体" panose="02010600030101010101" pitchFamily="2" charset="-122"/>
            </a:endParaRPr>
          </a:p>
        </p:txBody>
      </p:sp>
      <p:sp>
        <p:nvSpPr>
          <p:cNvPr id="33" name="PA_矩形 39"/>
          <p:cNvSpPr>
            <a:spLocks noChangeArrowheads="1"/>
          </p:cNvSpPr>
          <p:nvPr>
            <p:custDataLst>
              <p:tags r:id="rId25"/>
            </p:custDataLst>
          </p:nvPr>
        </p:nvSpPr>
        <p:spPr bwMode="auto">
          <a:xfrm>
            <a:off x="554879" y="371042"/>
            <a:ext cx="3704079" cy="4104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defTabSz="1219170"/>
            <a:r>
              <a:rPr lang="zh-CN" altLang="en-US" sz="2667" dirty="0">
                <a:solidFill>
                  <a:srgbClr val="FFFFFF">
                    <a:lumMod val="50000"/>
                  </a:srgbClr>
                </a:solidFill>
                <a:latin typeface="微软雅黑" pitchFamily="34" charset="-122"/>
                <a:ea typeface="微软雅黑" pitchFamily="34" charset="-122"/>
              </a:rPr>
              <a:t>此处添加</a:t>
            </a:r>
            <a:r>
              <a:rPr lang="zh-CN" altLang="en-US" sz="2667" dirty="0">
                <a:solidFill>
                  <a:srgbClr val="1D69A3"/>
                </a:solidFill>
                <a:latin typeface="微软雅黑" pitchFamily="34" charset="-122"/>
                <a:ea typeface="微软雅黑" pitchFamily="34" charset="-122"/>
              </a:rPr>
              <a:t>标题文本</a:t>
            </a:r>
            <a:endParaRPr lang="en-US" altLang="zh-CN" sz="2667" dirty="0">
              <a:solidFill>
                <a:srgbClr val="1D69A3"/>
              </a:solidFill>
              <a:latin typeface="微软雅黑" pitchFamily="34" charset="-122"/>
              <a:ea typeface="微软雅黑" pitchFamily="34" charset="-122"/>
            </a:endParaRPr>
          </a:p>
        </p:txBody>
      </p:sp>
      <p:grpSp>
        <p:nvGrpSpPr>
          <p:cNvPr id="34" name="PA_组合 33"/>
          <p:cNvGrpSpPr/>
          <p:nvPr>
            <p:custDataLst>
              <p:tags r:id="rId26"/>
            </p:custDataLst>
          </p:nvPr>
        </p:nvGrpSpPr>
        <p:grpSpPr>
          <a:xfrm>
            <a:off x="554877" y="932724"/>
            <a:ext cx="1199456" cy="74689"/>
            <a:chOff x="0" y="2842590"/>
            <a:chExt cx="7054752" cy="89199"/>
          </a:xfrm>
        </p:grpSpPr>
        <p:sp>
          <p:nvSpPr>
            <p:cNvPr id="35" name="矩形 34"/>
            <p:cNvSpPr/>
            <p:nvPr/>
          </p:nvSpPr>
          <p:spPr>
            <a:xfrm>
              <a:off x="0" y="2842590"/>
              <a:ext cx="1763688" cy="8919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2400">
                <a:solidFill>
                  <a:srgbClr val="FFFFFF"/>
                </a:solidFill>
                <a:latin typeface="Calibri"/>
                <a:ea typeface="宋体" panose="02010600030101010101" pitchFamily="2" charset="-122"/>
              </a:endParaRPr>
            </a:p>
          </p:txBody>
        </p:sp>
        <p:sp>
          <p:nvSpPr>
            <p:cNvPr id="36" name="矩形 35"/>
            <p:cNvSpPr/>
            <p:nvPr/>
          </p:nvSpPr>
          <p:spPr>
            <a:xfrm>
              <a:off x="1763688" y="2842590"/>
              <a:ext cx="1763688" cy="8919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2400">
                <a:solidFill>
                  <a:srgbClr val="FFFFFF"/>
                </a:solidFill>
                <a:latin typeface="Calibri"/>
                <a:ea typeface="宋体" panose="02010600030101010101" pitchFamily="2" charset="-122"/>
              </a:endParaRPr>
            </a:p>
          </p:txBody>
        </p:sp>
        <p:sp>
          <p:nvSpPr>
            <p:cNvPr id="37" name="矩形 36"/>
            <p:cNvSpPr/>
            <p:nvPr/>
          </p:nvSpPr>
          <p:spPr>
            <a:xfrm>
              <a:off x="3527376" y="2842590"/>
              <a:ext cx="1763688" cy="89199"/>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2400">
                <a:solidFill>
                  <a:srgbClr val="FFFFFF"/>
                </a:solidFill>
                <a:latin typeface="Calibri"/>
                <a:ea typeface="宋体" panose="02010600030101010101" pitchFamily="2" charset="-122"/>
              </a:endParaRPr>
            </a:p>
          </p:txBody>
        </p:sp>
        <p:sp>
          <p:nvSpPr>
            <p:cNvPr id="38" name="矩形 37"/>
            <p:cNvSpPr/>
            <p:nvPr/>
          </p:nvSpPr>
          <p:spPr>
            <a:xfrm>
              <a:off x="5291064" y="2842590"/>
              <a:ext cx="1763688" cy="8919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2400">
                <a:solidFill>
                  <a:srgbClr val="FFFFFF"/>
                </a:solidFill>
                <a:latin typeface="Calibri"/>
                <a:ea typeface="宋体" panose="02010600030101010101" pitchFamily="2" charset="-122"/>
              </a:endParaRPr>
            </a:p>
          </p:txBody>
        </p:sp>
      </p:grpSp>
    </p:spTree>
    <p:extLst>
      <p:ext uri="{BB962C8B-B14F-4D97-AF65-F5344CB8AC3E}">
        <p14:creationId xmlns:p14="http://schemas.microsoft.com/office/powerpoint/2010/main" val="360665338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entr" presetSubtype="0" fill="hold" grpId="0" nodeType="withEffect">
                                  <p:stCondLst>
                                    <p:cond delay="0"/>
                                  </p:stCondLst>
                                  <p:iterate type="lt">
                                    <p:tmPct val="10000"/>
                                  </p:iterate>
                                  <p:childTnLst>
                                    <p:set>
                                      <p:cBhvr>
                                        <p:cTn id="6" dur="1" fill="hold">
                                          <p:stCondLst>
                                            <p:cond delay="0"/>
                                          </p:stCondLst>
                                        </p:cTn>
                                        <p:tgtEl>
                                          <p:spTgt spid="18438"/>
                                        </p:tgtEl>
                                        <p:attrNameLst>
                                          <p:attrName>style.visibility</p:attrName>
                                        </p:attrNameLst>
                                      </p:cBhvr>
                                      <p:to>
                                        <p:strVal val="visible"/>
                                      </p:to>
                                    </p:set>
                                    <p:anim to="" calcmode="lin" valueType="num">
                                      <p:cBhvr>
                                        <p:cTn id="7" dur="700" fill="hold">
                                          <p:stCondLst>
                                            <p:cond delay="0"/>
                                          </p:stCondLst>
                                        </p:cTn>
                                        <p:tgtEl>
                                          <p:spTgt spid="18438"/>
                                        </p:tgtEl>
                                        <p:attrNameLst>
                                          <p:attrName>ppt_x</p:attrName>
                                        </p:attrNameLst>
                                      </p:cBhvr>
                                      <p:tavLst>
                                        <p:tav tm="0" fmla="#ppt_x-(-#ppt_w/2*cos(ppt_r/180*pi))*((1.5-1.5*$)^2-(1.5-1.5*$)^3)">
                                          <p:val>
                                            <p:strVal val="0"/>
                                          </p:val>
                                        </p:tav>
                                        <p:tav tm="100000">
                                          <p:val>
                                            <p:strVal val="1"/>
                                          </p:val>
                                        </p:tav>
                                      </p:tavLst>
                                    </p:anim>
                                    <p:anim to="" calcmode="lin" valueType="num">
                                      <p:cBhvr>
                                        <p:cTn id="8" dur="700" fill="hold">
                                          <p:stCondLst>
                                            <p:cond delay="0"/>
                                          </p:stCondLst>
                                        </p:cTn>
                                        <p:tgtEl>
                                          <p:spTgt spid="18438"/>
                                        </p:tgtEl>
                                        <p:attrNameLst>
                                          <p:attrName>ppt_y</p:attrName>
                                        </p:attrNameLst>
                                      </p:cBhvr>
                                      <p:tavLst>
                                        <p:tav tm="0" fmla="#ppt_y+(-#ppt_h/2*cos(ppt_r/180*pi))*((1.5-1.5*$)^2-(1.5-1.5*$)^3)">
                                          <p:val>
                                            <p:strVal val="0"/>
                                          </p:val>
                                        </p:tav>
                                        <p:tav tm="100000">
                                          <p:val>
                                            <p:strVal val="1"/>
                                          </p:val>
                                        </p:tav>
                                      </p:tavLst>
                                    </p:anim>
                                    <p:anim to="" calcmode="lin" valueType="num">
                                      <p:cBhvr>
                                        <p:cTn id="9" dur="700" fill="hold">
                                          <p:stCondLst>
                                            <p:cond delay="0"/>
                                          </p:stCondLst>
                                        </p:cTn>
                                        <p:tgtEl>
                                          <p:spTgt spid="18438"/>
                                        </p:tgtEl>
                                        <p:attrNameLst>
                                          <p:attrName>ppt_h</p:attrName>
                                        </p:attrNameLst>
                                      </p:cBhvr>
                                      <p:tavLst>
                                        <p:tav tm="0" fmla="#ppt_h-(-#ppt_h)*((1.5-1.5*$)^2-(1.5-1.5*$)^3)">
                                          <p:val>
                                            <p:strVal val="0"/>
                                          </p:val>
                                        </p:tav>
                                        <p:tav tm="100000">
                                          <p:val>
                                            <p:strVal val="1"/>
                                          </p:val>
                                        </p:tav>
                                      </p:tavLst>
                                    </p:anim>
                                    <p:anim to="" calcmode="lin" valueType="num">
                                      <p:cBhvr>
                                        <p:cTn id="10" dur="700" fill="hold">
                                          <p:stCondLst>
                                            <p:cond delay="0"/>
                                          </p:stCondLst>
                                        </p:cTn>
                                        <p:tgtEl>
                                          <p:spTgt spid="18438"/>
                                        </p:tgtEl>
                                        <p:attrNameLst>
                                          <p:attrName>ppt_w</p:attrName>
                                        </p:attrNameLst>
                                      </p:cBhvr>
                                      <p:tavLst>
                                        <p:tav tm="0" fmla="#ppt_w-(-#ppt_w)*((1.5-1.5*$)^2-(1.5-1.5*$)^3)">
                                          <p:val>
                                            <p:strVal val="0"/>
                                          </p:val>
                                        </p:tav>
                                        <p:tav tm="100000">
                                          <p:val>
                                            <p:strVal val="1"/>
                                          </p:val>
                                        </p:tav>
                                      </p:tavLst>
                                    </p:anim>
                                  </p:childTnLst>
                                </p:cTn>
                              </p:par>
                              <p:par>
                                <p:cTn id="11" presetID="0" presetClass="entr" presetSubtype="0" fill="hold" nodeType="withEffect">
                                  <p:stCondLst>
                                    <p:cond delay="0"/>
                                  </p:stCondLst>
                                  <p:iterate type="lt">
                                    <p:tmPct val="10000"/>
                                  </p:iterate>
                                  <p:childTnLst>
                                    <p:set>
                                      <p:cBhvr>
                                        <p:cTn id="12" dur="1" fill="hold">
                                          <p:stCondLst>
                                            <p:cond delay="0"/>
                                          </p:stCondLst>
                                        </p:cTn>
                                        <p:tgtEl>
                                          <p:spTgt spid="18439"/>
                                        </p:tgtEl>
                                        <p:attrNameLst>
                                          <p:attrName>style.visibility</p:attrName>
                                        </p:attrNameLst>
                                      </p:cBhvr>
                                      <p:to>
                                        <p:strVal val="visible"/>
                                      </p:to>
                                    </p:set>
                                    <p:anim to="" calcmode="lin" valueType="num">
                                      <p:cBhvr>
                                        <p:cTn id="13" dur="700" fill="hold">
                                          <p:stCondLst>
                                            <p:cond delay="0"/>
                                          </p:stCondLst>
                                        </p:cTn>
                                        <p:tgtEl>
                                          <p:spTgt spid="18439"/>
                                        </p:tgtEl>
                                        <p:attrNameLst>
                                          <p:attrName>ppt_x</p:attrName>
                                        </p:attrNameLst>
                                      </p:cBhvr>
                                      <p:tavLst>
                                        <p:tav tm="0" fmla="#ppt_x-(-#ppt_w/2*cos(ppt_r/180*pi))*((1.5-1.5*$)^2-(1.5-1.5*$)^3)">
                                          <p:val>
                                            <p:strVal val="0"/>
                                          </p:val>
                                        </p:tav>
                                        <p:tav tm="100000">
                                          <p:val>
                                            <p:strVal val="1"/>
                                          </p:val>
                                        </p:tav>
                                      </p:tavLst>
                                    </p:anim>
                                    <p:anim to="" calcmode="lin" valueType="num">
                                      <p:cBhvr>
                                        <p:cTn id="14" dur="700" fill="hold">
                                          <p:stCondLst>
                                            <p:cond delay="0"/>
                                          </p:stCondLst>
                                        </p:cTn>
                                        <p:tgtEl>
                                          <p:spTgt spid="18439"/>
                                        </p:tgtEl>
                                        <p:attrNameLst>
                                          <p:attrName>ppt_y</p:attrName>
                                        </p:attrNameLst>
                                      </p:cBhvr>
                                      <p:tavLst>
                                        <p:tav tm="0" fmla="#ppt_y+(-#ppt_h/2*cos(ppt_r/180*pi))*((1.5-1.5*$)^2-(1.5-1.5*$)^3)">
                                          <p:val>
                                            <p:strVal val="0"/>
                                          </p:val>
                                        </p:tav>
                                        <p:tav tm="100000">
                                          <p:val>
                                            <p:strVal val="1"/>
                                          </p:val>
                                        </p:tav>
                                      </p:tavLst>
                                    </p:anim>
                                    <p:anim to="" calcmode="lin" valueType="num">
                                      <p:cBhvr>
                                        <p:cTn id="15" dur="700" fill="hold">
                                          <p:stCondLst>
                                            <p:cond delay="0"/>
                                          </p:stCondLst>
                                        </p:cTn>
                                        <p:tgtEl>
                                          <p:spTgt spid="18439"/>
                                        </p:tgtEl>
                                        <p:attrNameLst>
                                          <p:attrName>ppt_h</p:attrName>
                                        </p:attrNameLst>
                                      </p:cBhvr>
                                      <p:tavLst>
                                        <p:tav tm="0" fmla="#ppt_h-(-#ppt_h)*((1.5-1.5*$)^2-(1.5-1.5*$)^3)">
                                          <p:val>
                                            <p:strVal val="0"/>
                                          </p:val>
                                        </p:tav>
                                        <p:tav tm="100000">
                                          <p:val>
                                            <p:strVal val="1"/>
                                          </p:val>
                                        </p:tav>
                                      </p:tavLst>
                                    </p:anim>
                                    <p:anim to="" calcmode="lin" valueType="num">
                                      <p:cBhvr>
                                        <p:cTn id="16" dur="700" fill="hold">
                                          <p:stCondLst>
                                            <p:cond delay="0"/>
                                          </p:stCondLst>
                                        </p:cTn>
                                        <p:tgtEl>
                                          <p:spTgt spid="18439"/>
                                        </p:tgtEl>
                                        <p:attrNameLst>
                                          <p:attrName>ppt_w</p:attrName>
                                        </p:attrNameLst>
                                      </p:cBhvr>
                                      <p:tavLst>
                                        <p:tav tm="0" fmla="#ppt_w-(-#ppt_w)*((1.5-1.5*$)^2-(1.5-1.5*$)^3)">
                                          <p:val>
                                            <p:strVal val="0"/>
                                          </p:val>
                                        </p:tav>
                                        <p:tav tm="100000">
                                          <p:val>
                                            <p:strVal val="1"/>
                                          </p:val>
                                        </p:tav>
                                      </p:tavLst>
                                    </p:anim>
                                  </p:childTnLst>
                                </p:cTn>
                              </p:par>
                              <p:par>
                                <p:cTn id="17" presetID="0" presetClass="entr" presetSubtype="0" fill="hold" grpId="0" nodeType="withEffect">
                                  <p:stCondLst>
                                    <p:cond delay="0"/>
                                  </p:stCondLst>
                                  <p:iterate type="lt">
                                    <p:tmPct val="10000"/>
                                  </p:iterate>
                                  <p:childTnLst>
                                    <p:set>
                                      <p:cBhvr>
                                        <p:cTn id="18" dur="1" fill="hold">
                                          <p:stCondLst>
                                            <p:cond delay="0"/>
                                          </p:stCondLst>
                                        </p:cTn>
                                        <p:tgtEl>
                                          <p:spTgt spid="18443"/>
                                        </p:tgtEl>
                                        <p:attrNameLst>
                                          <p:attrName>style.visibility</p:attrName>
                                        </p:attrNameLst>
                                      </p:cBhvr>
                                      <p:to>
                                        <p:strVal val="visible"/>
                                      </p:to>
                                    </p:set>
                                    <p:anim to="" calcmode="lin" valueType="num">
                                      <p:cBhvr>
                                        <p:cTn id="19" dur="700" fill="hold">
                                          <p:stCondLst>
                                            <p:cond delay="0"/>
                                          </p:stCondLst>
                                        </p:cTn>
                                        <p:tgtEl>
                                          <p:spTgt spid="18443"/>
                                        </p:tgtEl>
                                        <p:attrNameLst>
                                          <p:attrName>ppt_x</p:attrName>
                                        </p:attrNameLst>
                                      </p:cBhvr>
                                      <p:tavLst>
                                        <p:tav tm="0" fmla="#ppt_x-(-#ppt_w/2*cos(ppt_r/180*pi))*((1.5-1.5*$)^2-(1.5-1.5*$)^3)">
                                          <p:val>
                                            <p:strVal val="0"/>
                                          </p:val>
                                        </p:tav>
                                        <p:tav tm="100000">
                                          <p:val>
                                            <p:strVal val="1"/>
                                          </p:val>
                                        </p:tav>
                                      </p:tavLst>
                                    </p:anim>
                                    <p:anim to="" calcmode="lin" valueType="num">
                                      <p:cBhvr>
                                        <p:cTn id="20" dur="700" fill="hold">
                                          <p:stCondLst>
                                            <p:cond delay="0"/>
                                          </p:stCondLst>
                                        </p:cTn>
                                        <p:tgtEl>
                                          <p:spTgt spid="18443"/>
                                        </p:tgtEl>
                                        <p:attrNameLst>
                                          <p:attrName>ppt_y</p:attrName>
                                        </p:attrNameLst>
                                      </p:cBhvr>
                                      <p:tavLst>
                                        <p:tav tm="0" fmla="#ppt_y+(-#ppt_h/2*cos(ppt_r/180*pi))*((1.5-1.5*$)^2-(1.5-1.5*$)^3)">
                                          <p:val>
                                            <p:strVal val="0"/>
                                          </p:val>
                                        </p:tav>
                                        <p:tav tm="100000">
                                          <p:val>
                                            <p:strVal val="1"/>
                                          </p:val>
                                        </p:tav>
                                      </p:tavLst>
                                    </p:anim>
                                    <p:anim to="" calcmode="lin" valueType="num">
                                      <p:cBhvr>
                                        <p:cTn id="21" dur="700" fill="hold">
                                          <p:stCondLst>
                                            <p:cond delay="0"/>
                                          </p:stCondLst>
                                        </p:cTn>
                                        <p:tgtEl>
                                          <p:spTgt spid="18443"/>
                                        </p:tgtEl>
                                        <p:attrNameLst>
                                          <p:attrName>ppt_h</p:attrName>
                                        </p:attrNameLst>
                                      </p:cBhvr>
                                      <p:tavLst>
                                        <p:tav tm="0" fmla="#ppt_h-(-#ppt_h)*((1.5-1.5*$)^2-(1.5-1.5*$)^3)">
                                          <p:val>
                                            <p:strVal val="0"/>
                                          </p:val>
                                        </p:tav>
                                        <p:tav tm="100000">
                                          <p:val>
                                            <p:strVal val="1"/>
                                          </p:val>
                                        </p:tav>
                                      </p:tavLst>
                                    </p:anim>
                                    <p:anim to="" calcmode="lin" valueType="num">
                                      <p:cBhvr>
                                        <p:cTn id="22" dur="700" fill="hold">
                                          <p:stCondLst>
                                            <p:cond delay="0"/>
                                          </p:stCondLst>
                                        </p:cTn>
                                        <p:tgtEl>
                                          <p:spTgt spid="18443"/>
                                        </p:tgtEl>
                                        <p:attrNameLst>
                                          <p:attrName>ppt_w</p:attrName>
                                        </p:attrNameLst>
                                      </p:cBhvr>
                                      <p:tavLst>
                                        <p:tav tm="0" fmla="#ppt_w-(-#ppt_w)*((1.5-1.5*$)^2-(1.5-1.5*$)^3)">
                                          <p:val>
                                            <p:strVal val="0"/>
                                          </p:val>
                                        </p:tav>
                                        <p:tav tm="100000">
                                          <p:val>
                                            <p:strVal val="1"/>
                                          </p:val>
                                        </p:tav>
                                      </p:tavLst>
                                    </p:anim>
                                  </p:childTnLst>
                                </p:cTn>
                              </p:par>
                              <p:par>
                                <p:cTn id="23" presetID="0" presetClass="entr" presetSubtype="0" fill="hold" nodeType="withEffect">
                                  <p:stCondLst>
                                    <p:cond delay="0"/>
                                  </p:stCondLst>
                                  <p:childTnLst>
                                    <p:set>
                                      <p:cBhvr>
                                        <p:cTn id="24" dur="1" fill="hold">
                                          <p:stCondLst>
                                            <p:cond delay="0"/>
                                          </p:stCondLst>
                                        </p:cTn>
                                        <p:tgtEl>
                                          <p:spTgt spid="18444"/>
                                        </p:tgtEl>
                                        <p:attrNameLst>
                                          <p:attrName>style.visibility</p:attrName>
                                        </p:attrNameLst>
                                      </p:cBhvr>
                                      <p:to>
                                        <p:strVal val="visible"/>
                                      </p:to>
                                    </p:set>
                                    <p:anim to="" calcmode="lin" valueType="num">
                                      <p:cBhvr>
                                        <p:cTn id="25" dur="700" fill="hold">
                                          <p:stCondLst>
                                            <p:cond delay="0"/>
                                          </p:stCondLst>
                                        </p:cTn>
                                        <p:tgtEl>
                                          <p:spTgt spid="18444"/>
                                        </p:tgtEl>
                                        <p:attrNameLst>
                                          <p:attrName>ppt_x</p:attrName>
                                        </p:attrNameLst>
                                      </p:cBhvr>
                                      <p:tavLst>
                                        <p:tav tm="0" fmla="#ppt_x-(-#ppt_w/2*cos(ppt_r/180*pi))*((1.5-1.5*$)^2-(1.5-1.5*$)^3)">
                                          <p:val>
                                            <p:strVal val="0"/>
                                          </p:val>
                                        </p:tav>
                                        <p:tav tm="100000">
                                          <p:val>
                                            <p:strVal val="1"/>
                                          </p:val>
                                        </p:tav>
                                      </p:tavLst>
                                    </p:anim>
                                    <p:anim to="" calcmode="lin" valueType="num">
                                      <p:cBhvr>
                                        <p:cTn id="26" dur="700" fill="hold">
                                          <p:stCondLst>
                                            <p:cond delay="0"/>
                                          </p:stCondLst>
                                        </p:cTn>
                                        <p:tgtEl>
                                          <p:spTgt spid="18444"/>
                                        </p:tgtEl>
                                        <p:attrNameLst>
                                          <p:attrName>ppt_y</p:attrName>
                                        </p:attrNameLst>
                                      </p:cBhvr>
                                      <p:tavLst>
                                        <p:tav tm="0" fmla="#ppt_y+(-#ppt_h/2*cos(ppt_r/180*pi))*((1.5-1.5*$)^2-(1.5-1.5*$)^3)">
                                          <p:val>
                                            <p:strVal val="0"/>
                                          </p:val>
                                        </p:tav>
                                        <p:tav tm="100000">
                                          <p:val>
                                            <p:strVal val="1"/>
                                          </p:val>
                                        </p:tav>
                                      </p:tavLst>
                                    </p:anim>
                                    <p:anim to="" calcmode="lin" valueType="num">
                                      <p:cBhvr>
                                        <p:cTn id="27" dur="700" fill="hold">
                                          <p:stCondLst>
                                            <p:cond delay="0"/>
                                          </p:stCondLst>
                                        </p:cTn>
                                        <p:tgtEl>
                                          <p:spTgt spid="18444"/>
                                        </p:tgtEl>
                                        <p:attrNameLst>
                                          <p:attrName>ppt_h</p:attrName>
                                        </p:attrNameLst>
                                      </p:cBhvr>
                                      <p:tavLst>
                                        <p:tav tm="0" fmla="#ppt_h-(-#ppt_h)*((1.5-1.5*$)^2-(1.5-1.5*$)^3)">
                                          <p:val>
                                            <p:strVal val="0"/>
                                          </p:val>
                                        </p:tav>
                                        <p:tav tm="100000">
                                          <p:val>
                                            <p:strVal val="1"/>
                                          </p:val>
                                        </p:tav>
                                      </p:tavLst>
                                    </p:anim>
                                    <p:anim to="" calcmode="lin" valueType="num">
                                      <p:cBhvr>
                                        <p:cTn id="28" dur="700" fill="hold">
                                          <p:stCondLst>
                                            <p:cond delay="0"/>
                                          </p:stCondLst>
                                        </p:cTn>
                                        <p:tgtEl>
                                          <p:spTgt spid="18444"/>
                                        </p:tgtEl>
                                        <p:attrNameLst>
                                          <p:attrName>ppt_w</p:attrName>
                                        </p:attrNameLst>
                                      </p:cBhvr>
                                      <p:tavLst>
                                        <p:tav tm="0" fmla="#ppt_w-(-#ppt_w)*((1.5-1.5*$)^2-(1.5-1.5*$)^3)">
                                          <p:val>
                                            <p:strVal val="0"/>
                                          </p:val>
                                        </p:tav>
                                        <p:tav tm="100000">
                                          <p:val>
                                            <p:strVal val="1"/>
                                          </p:val>
                                        </p:tav>
                                      </p:tavLst>
                                    </p:anim>
                                  </p:childTnLst>
                                </p:cTn>
                              </p:par>
                              <p:par>
                                <p:cTn id="29" presetID="0" presetClass="entr" presetSubtype="0" fill="hold" grpId="0" nodeType="withEffect">
                                  <p:stCondLst>
                                    <p:cond delay="0"/>
                                  </p:stCondLst>
                                  <p:childTnLst>
                                    <p:set>
                                      <p:cBhvr>
                                        <p:cTn id="30" dur="1" fill="hold">
                                          <p:stCondLst>
                                            <p:cond delay="0"/>
                                          </p:stCondLst>
                                        </p:cTn>
                                        <p:tgtEl>
                                          <p:spTgt spid="18448"/>
                                        </p:tgtEl>
                                        <p:attrNameLst>
                                          <p:attrName>style.visibility</p:attrName>
                                        </p:attrNameLst>
                                      </p:cBhvr>
                                      <p:to>
                                        <p:strVal val="visible"/>
                                      </p:to>
                                    </p:set>
                                    <p:anim to="" calcmode="lin" valueType="num">
                                      <p:cBhvr>
                                        <p:cTn id="31" dur="700" fill="hold">
                                          <p:stCondLst>
                                            <p:cond delay="0"/>
                                          </p:stCondLst>
                                        </p:cTn>
                                        <p:tgtEl>
                                          <p:spTgt spid="18448"/>
                                        </p:tgtEl>
                                        <p:attrNameLst>
                                          <p:attrName>ppt_x</p:attrName>
                                        </p:attrNameLst>
                                      </p:cBhvr>
                                      <p:tavLst>
                                        <p:tav tm="0" fmla="#ppt_x-(-#ppt_w/2*cos(ppt_r/180*pi))*((1.5-1.5*$)^2-(1.5-1.5*$)^3)">
                                          <p:val>
                                            <p:strVal val="0"/>
                                          </p:val>
                                        </p:tav>
                                        <p:tav tm="100000">
                                          <p:val>
                                            <p:strVal val="1"/>
                                          </p:val>
                                        </p:tav>
                                      </p:tavLst>
                                    </p:anim>
                                    <p:anim to="" calcmode="lin" valueType="num">
                                      <p:cBhvr>
                                        <p:cTn id="32" dur="700" fill="hold">
                                          <p:stCondLst>
                                            <p:cond delay="0"/>
                                          </p:stCondLst>
                                        </p:cTn>
                                        <p:tgtEl>
                                          <p:spTgt spid="18448"/>
                                        </p:tgtEl>
                                        <p:attrNameLst>
                                          <p:attrName>ppt_y</p:attrName>
                                        </p:attrNameLst>
                                      </p:cBhvr>
                                      <p:tavLst>
                                        <p:tav tm="0" fmla="#ppt_y+(-#ppt_h/2*cos(ppt_r/180*pi))*((1.5-1.5*$)^2-(1.5-1.5*$)^3)">
                                          <p:val>
                                            <p:strVal val="0"/>
                                          </p:val>
                                        </p:tav>
                                        <p:tav tm="100000">
                                          <p:val>
                                            <p:strVal val="1"/>
                                          </p:val>
                                        </p:tav>
                                      </p:tavLst>
                                    </p:anim>
                                    <p:anim to="" calcmode="lin" valueType="num">
                                      <p:cBhvr>
                                        <p:cTn id="33" dur="700" fill="hold">
                                          <p:stCondLst>
                                            <p:cond delay="0"/>
                                          </p:stCondLst>
                                        </p:cTn>
                                        <p:tgtEl>
                                          <p:spTgt spid="18448"/>
                                        </p:tgtEl>
                                        <p:attrNameLst>
                                          <p:attrName>ppt_h</p:attrName>
                                        </p:attrNameLst>
                                      </p:cBhvr>
                                      <p:tavLst>
                                        <p:tav tm="0" fmla="#ppt_h-(-#ppt_h)*((1.5-1.5*$)^2-(1.5-1.5*$)^3)">
                                          <p:val>
                                            <p:strVal val="0"/>
                                          </p:val>
                                        </p:tav>
                                        <p:tav tm="100000">
                                          <p:val>
                                            <p:strVal val="1"/>
                                          </p:val>
                                        </p:tav>
                                      </p:tavLst>
                                    </p:anim>
                                    <p:anim to="" calcmode="lin" valueType="num">
                                      <p:cBhvr>
                                        <p:cTn id="34" dur="700" fill="hold">
                                          <p:stCondLst>
                                            <p:cond delay="0"/>
                                          </p:stCondLst>
                                        </p:cTn>
                                        <p:tgtEl>
                                          <p:spTgt spid="18448"/>
                                        </p:tgtEl>
                                        <p:attrNameLst>
                                          <p:attrName>ppt_w</p:attrName>
                                        </p:attrNameLst>
                                      </p:cBhvr>
                                      <p:tavLst>
                                        <p:tav tm="0" fmla="#ppt_w-(-#ppt_w)*((1.5-1.5*$)^2-(1.5-1.5*$)^3)">
                                          <p:val>
                                            <p:strVal val="0"/>
                                          </p:val>
                                        </p:tav>
                                        <p:tav tm="100000">
                                          <p:val>
                                            <p:strVal val="1"/>
                                          </p:val>
                                        </p:tav>
                                      </p:tavLst>
                                    </p:anim>
                                  </p:childTnLst>
                                </p:cTn>
                              </p:par>
                              <p:par>
                                <p:cTn id="35" presetID="0" presetClass="entr" presetSubtype="0" fill="hold" grpId="0" nodeType="withEffect">
                                  <p:stCondLst>
                                    <p:cond delay="0"/>
                                  </p:stCondLst>
                                  <p:iterate type="lt">
                                    <p:tmPct val="10000"/>
                                  </p:iterate>
                                  <p:childTnLst>
                                    <p:set>
                                      <p:cBhvr>
                                        <p:cTn id="36" dur="1" fill="hold">
                                          <p:stCondLst>
                                            <p:cond delay="0"/>
                                          </p:stCondLst>
                                        </p:cTn>
                                        <p:tgtEl>
                                          <p:spTgt spid="18449"/>
                                        </p:tgtEl>
                                        <p:attrNameLst>
                                          <p:attrName>style.visibility</p:attrName>
                                        </p:attrNameLst>
                                      </p:cBhvr>
                                      <p:to>
                                        <p:strVal val="visible"/>
                                      </p:to>
                                    </p:set>
                                    <p:anim to="" calcmode="lin" valueType="num">
                                      <p:cBhvr>
                                        <p:cTn id="37" dur="700" fill="hold">
                                          <p:stCondLst>
                                            <p:cond delay="0"/>
                                          </p:stCondLst>
                                        </p:cTn>
                                        <p:tgtEl>
                                          <p:spTgt spid="18449"/>
                                        </p:tgtEl>
                                        <p:attrNameLst>
                                          <p:attrName>ppt_x</p:attrName>
                                        </p:attrNameLst>
                                      </p:cBhvr>
                                      <p:tavLst>
                                        <p:tav tm="0" fmla="#ppt_x-(-#ppt_w/2*cos(ppt_r/180*pi))*((1.5-1.5*$)^2-(1.5-1.5*$)^3)">
                                          <p:val>
                                            <p:strVal val="0"/>
                                          </p:val>
                                        </p:tav>
                                        <p:tav tm="100000">
                                          <p:val>
                                            <p:strVal val="1"/>
                                          </p:val>
                                        </p:tav>
                                      </p:tavLst>
                                    </p:anim>
                                    <p:anim to="" calcmode="lin" valueType="num">
                                      <p:cBhvr>
                                        <p:cTn id="38" dur="700" fill="hold">
                                          <p:stCondLst>
                                            <p:cond delay="0"/>
                                          </p:stCondLst>
                                        </p:cTn>
                                        <p:tgtEl>
                                          <p:spTgt spid="18449"/>
                                        </p:tgtEl>
                                        <p:attrNameLst>
                                          <p:attrName>ppt_y</p:attrName>
                                        </p:attrNameLst>
                                      </p:cBhvr>
                                      <p:tavLst>
                                        <p:tav tm="0" fmla="#ppt_y+(-#ppt_h/2*cos(ppt_r/180*pi))*((1.5-1.5*$)^2-(1.5-1.5*$)^3)">
                                          <p:val>
                                            <p:strVal val="0"/>
                                          </p:val>
                                        </p:tav>
                                        <p:tav tm="100000">
                                          <p:val>
                                            <p:strVal val="1"/>
                                          </p:val>
                                        </p:tav>
                                      </p:tavLst>
                                    </p:anim>
                                    <p:anim to="" calcmode="lin" valueType="num">
                                      <p:cBhvr>
                                        <p:cTn id="39" dur="700" fill="hold">
                                          <p:stCondLst>
                                            <p:cond delay="0"/>
                                          </p:stCondLst>
                                        </p:cTn>
                                        <p:tgtEl>
                                          <p:spTgt spid="18449"/>
                                        </p:tgtEl>
                                        <p:attrNameLst>
                                          <p:attrName>ppt_h</p:attrName>
                                        </p:attrNameLst>
                                      </p:cBhvr>
                                      <p:tavLst>
                                        <p:tav tm="0" fmla="#ppt_h-(-#ppt_h)*((1.5-1.5*$)^2-(1.5-1.5*$)^3)">
                                          <p:val>
                                            <p:strVal val="0"/>
                                          </p:val>
                                        </p:tav>
                                        <p:tav tm="100000">
                                          <p:val>
                                            <p:strVal val="1"/>
                                          </p:val>
                                        </p:tav>
                                      </p:tavLst>
                                    </p:anim>
                                    <p:anim to="" calcmode="lin" valueType="num">
                                      <p:cBhvr>
                                        <p:cTn id="40" dur="700" fill="hold">
                                          <p:stCondLst>
                                            <p:cond delay="0"/>
                                          </p:stCondLst>
                                        </p:cTn>
                                        <p:tgtEl>
                                          <p:spTgt spid="18449"/>
                                        </p:tgtEl>
                                        <p:attrNameLst>
                                          <p:attrName>ppt_w</p:attrName>
                                        </p:attrNameLst>
                                      </p:cBhvr>
                                      <p:tavLst>
                                        <p:tav tm="0" fmla="#ppt_w-(-#ppt_w)*((1.5-1.5*$)^2-(1.5-1.5*$)^3)">
                                          <p:val>
                                            <p:strVal val="0"/>
                                          </p:val>
                                        </p:tav>
                                        <p:tav tm="100000">
                                          <p:val>
                                            <p:strVal val="1"/>
                                          </p:val>
                                        </p:tav>
                                      </p:tavLst>
                                    </p:anim>
                                  </p:childTnLst>
                                </p:cTn>
                              </p:par>
                              <p:par>
                                <p:cTn id="41" presetID="0" presetClass="entr" presetSubtype="0" fill="hold" grpId="0" nodeType="withEffect">
                                  <p:stCondLst>
                                    <p:cond delay="0"/>
                                  </p:stCondLst>
                                  <p:iterate type="lt">
                                    <p:tmPct val="10000"/>
                                  </p:iterate>
                                  <p:childTnLst>
                                    <p:set>
                                      <p:cBhvr>
                                        <p:cTn id="42" dur="1" fill="hold">
                                          <p:stCondLst>
                                            <p:cond delay="0"/>
                                          </p:stCondLst>
                                        </p:cTn>
                                        <p:tgtEl>
                                          <p:spTgt spid="18451"/>
                                        </p:tgtEl>
                                        <p:attrNameLst>
                                          <p:attrName>style.visibility</p:attrName>
                                        </p:attrNameLst>
                                      </p:cBhvr>
                                      <p:to>
                                        <p:strVal val="visible"/>
                                      </p:to>
                                    </p:set>
                                    <p:anim to="" calcmode="lin" valueType="num">
                                      <p:cBhvr>
                                        <p:cTn id="43" dur="700" fill="hold">
                                          <p:stCondLst>
                                            <p:cond delay="0"/>
                                          </p:stCondLst>
                                        </p:cTn>
                                        <p:tgtEl>
                                          <p:spTgt spid="18451"/>
                                        </p:tgtEl>
                                        <p:attrNameLst>
                                          <p:attrName>ppt_x</p:attrName>
                                        </p:attrNameLst>
                                      </p:cBhvr>
                                      <p:tavLst>
                                        <p:tav tm="0" fmla="#ppt_x-(-#ppt_w/2*cos(ppt_r/180*pi))*((1.5-1.5*$)^2-(1.5-1.5*$)^3)">
                                          <p:val>
                                            <p:strVal val="0"/>
                                          </p:val>
                                        </p:tav>
                                        <p:tav tm="100000">
                                          <p:val>
                                            <p:strVal val="1"/>
                                          </p:val>
                                        </p:tav>
                                      </p:tavLst>
                                    </p:anim>
                                    <p:anim to="" calcmode="lin" valueType="num">
                                      <p:cBhvr>
                                        <p:cTn id="44" dur="700" fill="hold">
                                          <p:stCondLst>
                                            <p:cond delay="0"/>
                                          </p:stCondLst>
                                        </p:cTn>
                                        <p:tgtEl>
                                          <p:spTgt spid="18451"/>
                                        </p:tgtEl>
                                        <p:attrNameLst>
                                          <p:attrName>ppt_y</p:attrName>
                                        </p:attrNameLst>
                                      </p:cBhvr>
                                      <p:tavLst>
                                        <p:tav tm="0" fmla="#ppt_y+(-#ppt_h/2*cos(ppt_r/180*pi))*((1.5-1.5*$)^2-(1.5-1.5*$)^3)">
                                          <p:val>
                                            <p:strVal val="0"/>
                                          </p:val>
                                        </p:tav>
                                        <p:tav tm="100000">
                                          <p:val>
                                            <p:strVal val="1"/>
                                          </p:val>
                                        </p:tav>
                                      </p:tavLst>
                                    </p:anim>
                                    <p:anim to="" calcmode="lin" valueType="num">
                                      <p:cBhvr>
                                        <p:cTn id="45" dur="700" fill="hold">
                                          <p:stCondLst>
                                            <p:cond delay="0"/>
                                          </p:stCondLst>
                                        </p:cTn>
                                        <p:tgtEl>
                                          <p:spTgt spid="18451"/>
                                        </p:tgtEl>
                                        <p:attrNameLst>
                                          <p:attrName>ppt_h</p:attrName>
                                        </p:attrNameLst>
                                      </p:cBhvr>
                                      <p:tavLst>
                                        <p:tav tm="0" fmla="#ppt_h-(-#ppt_h)*((1.5-1.5*$)^2-(1.5-1.5*$)^3)">
                                          <p:val>
                                            <p:strVal val="0"/>
                                          </p:val>
                                        </p:tav>
                                        <p:tav tm="100000">
                                          <p:val>
                                            <p:strVal val="1"/>
                                          </p:val>
                                        </p:tav>
                                      </p:tavLst>
                                    </p:anim>
                                    <p:anim to="" calcmode="lin" valueType="num">
                                      <p:cBhvr>
                                        <p:cTn id="46" dur="700" fill="hold">
                                          <p:stCondLst>
                                            <p:cond delay="0"/>
                                          </p:stCondLst>
                                        </p:cTn>
                                        <p:tgtEl>
                                          <p:spTgt spid="18451"/>
                                        </p:tgtEl>
                                        <p:attrNameLst>
                                          <p:attrName>ppt_w</p:attrName>
                                        </p:attrNameLst>
                                      </p:cBhvr>
                                      <p:tavLst>
                                        <p:tav tm="0" fmla="#ppt_w-(-#ppt_w)*((1.5-1.5*$)^2-(1.5-1.5*$)^3)">
                                          <p:val>
                                            <p:strVal val="0"/>
                                          </p:val>
                                        </p:tav>
                                        <p:tav tm="100000">
                                          <p:val>
                                            <p:strVal val="1"/>
                                          </p:val>
                                        </p:tav>
                                      </p:tavLst>
                                    </p:anim>
                                  </p:childTnLst>
                                </p:cTn>
                              </p:par>
                              <p:par>
                                <p:cTn id="47" presetID="0" presetClass="entr" presetSubtype="0" fill="hold" grpId="0" nodeType="withEffect">
                                  <p:stCondLst>
                                    <p:cond delay="0"/>
                                  </p:stCondLst>
                                  <p:childTnLst>
                                    <p:set>
                                      <p:cBhvr>
                                        <p:cTn id="48" dur="1" fill="hold">
                                          <p:stCondLst>
                                            <p:cond delay="0"/>
                                          </p:stCondLst>
                                        </p:cTn>
                                        <p:tgtEl>
                                          <p:spTgt spid="18452"/>
                                        </p:tgtEl>
                                        <p:attrNameLst>
                                          <p:attrName>style.visibility</p:attrName>
                                        </p:attrNameLst>
                                      </p:cBhvr>
                                      <p:to>
                                        <p:strVal val="visible"/>
                                      </p:to>
                                    </p:set>
                                    <p:anim to="" calcmode="lin" valueType="num">
                                      <p:cBhvr>
                                        <p:cTn id="49" dur="700" fill="hold">
                                          <p:stCondLst>
                                            <p:cond delay="0"/>
                                          </p:stCondLst>
                                        </p:cTn>
                                        <p:tgtEl>
                                          <p:spTgt spid="18452"/>
                                        </p:tgtEl>
                                        <p:attrNameLst>
                                          <p:attrName>ppt_x</p:attrName>
                                        </p:attrNameLst>
                                      </p:cBhvr>
                                      <p:tavLst>
                                        <p:tav tm="0" fmla="#ppt_x-(-#ppt_w/2*cos(ppt_r/180*pi))*((1.5-1.5*$)^2-(1.5-1.5*$)^3)">
                                          <p:val>
                                            <p:strVal val="0"/>
                                          </p:val>
                                        </p:tav>
                                        <p:tav tm="100000">
                                          <p:val>
                                            <p:strVal val="1"/>
                                          </p:val>
                                        </p:tav>
                                      </p:tavLst>
                                    </p:anim>
                                    <p:anim to="" calcmode="lin" valueType="num">
                                      <p:cBhvr>
                                        <p:cTn id="50" dur="700" fill="hold">
                                          <p:stCondLst>
                                            <p:cond delay="0"/>
                                          </p:stCondLst>
                                        </p:cTn>
                                        <p:tgtEl>
                                          <p:spTgt spid="18452"/>
                                        </p:tgtEl>
                                        <p:attrNameLst>
                                          <p:attrName>ppt_y</p:attrName>
                                        </p:attrNameLst>
                                      </p:cBhvr>
                                      <p:tavLst>
                                        <p:tav tm="0" fmla="#ppt_y+(-#ppt_h/2*cos(ppt_r/180*pi))*((1.5-1.5*$)^2-(1.5-1.5*$)^3)">
                                          <p:val>
                                            <p:strVal val="0"/>
                                          </p:val>
                                        </p:tav>
                                        <p:tav tm="100000">
                                          <p:val>
                                            <p:strVal val="1"/>
                                          </p:val>
                                        </p:tav>
                                      </p:tavLst>
                                    </p:anim>
                                    <p:anim to="" calcmode="lin" valueType="num">
                                      <p:cBhvr>
                                        <p:cTn id="51" dur="700" fill="hold">
                                          <p:stCondLst>
                                            <p:cond delay="0"/>
                                          </p:stCondLst>
                                        </p:cTn>
                                        <p:tgtEl>
                                          <p:spTgt spid="18452"/>
                                        </p:tgtEl>
                                        <p:attrNameLst>
                                          <p:attrName>ppt_h</p:attrName>
                                        </p:attrNameLst>
                                      </p:cBhvr>
                                      <p:tavLst>
                                        <p:tav tm="0" fmla="#ppt_h-(-#ppt_h)*((1.5-1.5*$)^2-(1.5-1.5*$)^3)">
                                          <p:val>
                                            <p:strVal val="0"/>
                                          </p:val>
                                        </p:tav>
                                        <p:tav tm="100000">
                                          <p:val>
                                            <p:strVal val="1"/>
                                          </p:val>
                                        </p:tav>
                                      </p:tavLst>
                                    </p:anim>
                                    <p:anim to="" calcmode="lin" valueType="num">
                                      <p:cBhvr>
                                        <p:cTn id="52" dur="700" fill="hold">
                                          <p:stCondLst>
                                            <p:cond delay="0"/>
                                          </p:stCondLst>
                                        </p:cTn>
                                        <p:tgtEl>
                                          <p:spTgt spid="18452"/>
                                        </p:tgtEl>
                                        <p:attrNameLst>
                                          <p:attrName>ppt_w</p:attrName>
                                        </p:attrNameLst>
                                      </p:cBhvr>
                                      <p:tavLst>
                                        <p:tav tm="0" fmla="#ppt_w-(-#ppt_w)*((1.5-1.5*$)^2-(1.5-1.5*$)^3)">
                                          <p:val>
                                            <p:strVal val="0"/>
                                          </p:val>
                                        </p:tav>
                                        <p:tav tm="100000">
                                          <p:val>
                                            <p:strVal val="1"/>
                                          </p:val>
                                        </p:tav>
                                      </p:tavLst>
                                    </p:anim>
                                  </p:childTnLst>
                                </p:cTn>
                              </p:par>
                              <p:par>
                                <p:cTn id="53" presetID="0" presetClass="entr" presetSubtype="0" fill="hold" grpId="0" nodeType="withEffect">
                                  <p:stCondLst>
                                    <p:cond delay="0"/>
                                  </p:stCondLst>
                                  <p:iterate type="lt">
                                    <p:tmPct val="10000"/>
                                  </p:iterate>
                                  <p:childTnLst>
                                    <p:set>
                                      <p:cBhvr>
                                        <p:cTn id="54" dur="1" fill="hold">
                                          <p:stCondLst>
                                            <p:cond delay="0"/>
                                          </p:stCondLst>
                                        </p:cTn>
                                        <p:tgtEl>
                                          <p:spTgt spid="18454"/>
                                        </p:tgtEl>
                                        <p:attrNameLst>
                                          <p:attrName>style.visibility</p:attrName>
                                        </p:attrNameLst>
                                      </p:cBhvr>
                                      <p:to>
                                        <p:strVal val="visible"/>
                                      </p:to>
                                    </p:set>
                                    <p:anim to="" calcmode="lin" valueType="num">
                                      <p:cBhvr>
                                        <p:cTn id="55" dur="700" fill="hold">
                                          <p:stCondLst>
                                            <p:cond delay="0"/>
                                          </p:stCondLst>
                                        </p:cTn>
                                        <p:tgtEl>
                                          <p:spTgt spid="18454"/>
                                        </p:tgtEl>
                                        <p:attrNameLst>
                                          <p:attrName>ppt_x</p:attrName>
                                        </p:attrNameLst>
                                      </p:cBhvr>
                                      <p:tavLst>
                                        <p:tav tm="0" fmla="#ppt_x-(-#ppt_w/2*cos(ppt_r/180*pi))*((1.5-1.5*$)^2-(1.5-1.5*$)^3)">
                                          <p:val>
                                            <p:strVal val="0"/>
                                          </p:val>
                                        </p:tav>
                                        <p:tav tm="100000">
                                          <p:val>
                                            <p:strVal val="1"/>
                                          </p:val>
                                        </p:tav>
                                      </p:tavLst>
                                    </p:anim>
                                    <p:anim to="" calcmode="lin" valueType="num">
                                      <p:cBhvr>
                                        <p:cTn id="56" dur="700" fill="hold">
                                          <p:stCondLst>
                                            <p:cond delay="0"/>
                                          </p:stCondLst>
                                        </p:cTn>
                                        <p:tgtEl>
                                          <p:spTgt spid="18454"/>
                                        </p:tgtEl>
                                        <p:attrNameLst>
                                          <p:attrName>ppt_y</p:attrName>
                                        </p:attrNameLst>
                                      </p:cBhvr>
                                      <p:tavLst>
                                        <p:tav tm="0" fmla="#ppt_y+(-#ppt_h/2*cos(ppt_r/180*pi))*((1.5-1.5*$)^2-(1.5-1.5*$)^3)">
                                          <p:val>
                                            <p:strVal val="0"/>
                                          </p:val>
                                        </p:tav>
                                        <p:tav tm="100000">
                                          <p:val>
                                            <p:strVal val="1"/>
                                          </p:val>
                                        </p:tav>
                                      </p:tavLst>
                                    </p:anim>
                                    <p:anim to="" calcmode="lin" valueType="num">
                                      <p:cBhvr>
                                        <p:cTn id="57" dur="700" fill="hold">
                                          <p:stCondLst>
                                            <p:cond delay="0"/>
                                          </p:stCondLst>
                                        </p:cTn>
                                        <p:tgtEl>
                                          <p:spTgt spid="18454"/>
                                        </p:tgtEl>
                                        <p:attrNameLst>
                                          <p:attrName>ppt_h</p:attrName>
                                        </p:attrNameLst>
                                      </p:cBhvr>
                                      <p:tavLst>
                                        <p:tav tm="0" fmla="#ppt_h-(-#ppt_h)*((1.5-1.5*$)^2-(1.5-1.5*$)^3)">
                                          <p:val>
                                            <p:strVal val="0"/>
                                          </p:val>
                                        </p:tav>
                                        <p:tav tm="100000">
                                          <p:val>
                                            <p:strVal val="1"/>
                                          </p:val>
                                        </p:tav>
                                      </p:tavLst>
                                    </p:anim>
                                    <p:anim to="" calcmode="lin" valueType="num">
                                      <p:cBhvr>
                                        <p:cTn id="58" dur="700" fill="hold">
                                          <p:stCondLst>
                                            <p:cond delay="0"/>
                                          </p:stCondLst>
                                        </p:cTn>
                                        <p:tgtEl>
                                          <p:spTgt spid="18454"/>
                                        </p:tgtEl>
                                        <p:attrNameLst>
                                          <p:attrName>ppt_w</p:attrName>
                                        </p:attrNameLst>
                                      </p:cBhvr>
                                      <p:tavLst>
                                        <p:tav tm="0" fmla="#ppt_w-(-#ppt_w)*((1.5-1.5*$)^2-(1.5-1.5*$)^3)">
                                          <p:val>
                                            <p:strVal val="0"/>
                                          </p:val>
                                        </p:tav>
                                        <p:tav tm="100000">
                                          <p:val>
                                            <p:strVal val="1"/>
                                          </p:val>
                                        </p:tav>
                                      </p:tavLst>
                                    </p:anim>
                                  </p:childTnLst>
                                </p:cTn>
                              </p:par>
                              <p:par>
                                <p:cTn id="59" presetID="0" presetClass="entr" presetSubtype="0" fill="hold" grpId="0" nodeType="withEffect">
                                  <p:stCondLst>
                                    <p:cond delay="0"/>
                                  </p:stCondLst>
                                  <p:iterate type="lt">
                                    <p:tmPct val="10000"/>
                                  </p:iterate>
                                  <p:childTnLst>
                                    <p:set>
                                      <p:cBhvr>
                                        <p:cTn id="60" dur="1" fill="hold">
                                          <p:stCondLst>
                                            <p:cond delay="0"/>
                                          </p:stCondLst>
                                        </p:cTn>
                                        <p:tgtEl>
                                          <p:spTgt spid="18455"/>
                                        </p:tgtEl>
                                        <p:attrNameLst>
                                          <p:attrName>style.visibility</p:attrName>
                                        </p:attrNameLst>
                                      </p:cBhvr>
                                      <p:to>
                                        <p:strVal val="visible"/>
                                      </p:to>
                                    </p:set>
                                    <p:anim to="" calcmode="lin" valueType="num">
                                      <p:cBhvr>
                                        <p:cTn id="61" dur="700" fill="hold">
                                          <p:stCondLst>
                                            <p:cond delay="0"/>
                                          </p:stCondLst>
                                        </p:cTn>
                                        <p:tgtEl>
                                          <p:spTgt spid="18455"/>
                                        </p:tgtEl>
                                        <p:attrNameLst>
                                          <p:attrName>ppt_x</p:attrName>
                                        </p:attrNameLst>
                                      </p:cBhvr>
                                      <p:tavLst>
                                        <p:tav tm="0" fmla="#ppt_x-(-#ppt_w/2*cos(ppt_r/180*pi))*((1.5-1.5*$)^2-(1.5-1.5*$)^3)">
                                          <p:val>
                                            <p:strVal val="0"/>
                                          </p:val>
                                        </p:tav>
                                        <p:tav tm="100000">
                                          <p:val>
                                            <p:strVal val="1"/>
                                          </p:val>
                                        </p:tav>
                                      </p:tavLst>
                                    </p:anim>
                                    <p:anim to="" calcmode="lin" valueType="num">
                                      <p:cBhvr>
                                        <p:cTn id="62" dur="700" fill="hold">
                                          <p:stCondLst>
                                            <p:cond delay="0"/>
                                          </p:stCondLst>
                                        </p:cTn>
                                        <p:tgtEl>
                                          <p:spTgt spid="18455"/>
                                        </p:tgtEl>
                                        <p:attrNameLst>
                                          <p:attrName>ppt_y</p:attrName>
                                        </p:attrNameLst>
                                      </p:cBhvr>
                                      <p:tavLst>
                                        <p:tav tm="0" fmla="#ppt_y+(-#ppt_h/2*cos(ppt_r/180*pi))*((1.5-1.5*$)^2-(1.5-1.5*$)^3)">
                                          <p:val>
                                            <p:strVal val="0"/>
                                          </p:val>
                                        </p:tav>
                                        <p:tav tm="100000">
                                          <p:val>
                                            <p:strVal val="1"/>
                                          </p:val>
                                        </p:tav>
                                      </p:tavLst>
                                    </p:anim>
                                    <p:anim to="" calcmode="lin" valueType="num">
                                      <p:cBhvr>
                                        <p:cTn id="63" dur="700" fill="hold">
                                          <p:stCondLst>
                                            <p:cond delay="0"/>
                                          </p:stCondLst>
                                        </p:cTn>
                                        <p:tgtEl>
                                          <p:spTgt spid="18455"/>
                                        </p:tgtEl>
                                        <p:attrNameLst>
                                          <p:attrName>ppt_h</p:attrName>
                                        </p:attrNameLst>
                                      </p:cBhvr>
                                      <p:tavLst>
                                        <p:tav tm="0" fmla="#ppt_h-(-#ppt_h)*((1.5-1.5*$)^2-(1.5-1.5*$)^3)">
                                          <p:val>
                                            <p:strVal val="0"/>
                                          </p:val>
                                        </p:tav>
                                        <p:tav tm="100000">
                                          <p:val>
                                            <p:strVal val="1"/>
                                          </p:val>
                                        </p:tav>
                                      </p:tavLst>
                                    </p:anim>
                                    <p:anim to="" calcmode="lin" valueType="num">
                                      <p:cBhvr>
                                        <p:cTn id="64" dur="700" fill="hold">
                                          <p:stCondLst>
                                            <p:cond delay="0"/>
                                          </p:stCondLst>
                                        </p:cTn>
                                        <p:tgtEl>
                                          <p:spTgt spid="18455"/>
                                        </p:tgtEl>
                                        <p:attrNameLst>
                                          <p:attrName>ppt_w</p:attrName>
                                        </p:attrNameLst>
                                      </p:cBhvr>
                                      <p:tavLst>
                                        <p:tav tm="0" fmla="#ppt_w-(-#ppt_w)*((1.5-1.5*$)^2-(1.5-1.5*$)^3)">
                                          <p:val>
                                            <p:strVal val="0"/>
                                          </p:val>
                                        </p:tav>
                                        <p:tav tm="100000">
                                          <p:val>
                                            <p:strVal val="1"/>
                                          </p:val>
                                        </p:tav>
                                      </p:tavLst>
                                    </p:anim>
                                  </p:childTnLst>
                                </p:cTn>
                              </p:par>
                              <p:par>
                                <p:cTn id="65" presetID="0" presetClass="entr" presetSubtype="0" fill="hold" grpId="0" nodeType="withEffect">
                                  <p:stCondLst>
                                    <p:cond delay="0"/>
                                  </p:stCondLst>
                                  <p:iterate type="lt">
                                    <p:tmPct val="10000"/>
                                  </p:iterate>
                                  <p:childTnLst>
                                    <p:set>
                                      <p:cBhvr>
                                        <p:cTn id="66" dur="1" fill="hold">
                                          <p:stCondLst>
                                            <p:cond delay="0"/>
                                          </p:stCondLst>
                                        </p:cTn>
                                        <p:tgtEl>
                                          <p:spTgt spid="18457"/>
                                        </p:tgtEl>
                                        <p:attrNameLst>
                                          <p:attrName>style.visibility</p:attrName>
                                        </p:attrNameLst>
                                      </p:cBhvr>
                                      <p:to>
                                        <p:strVal val="visible"/>
                                      </p:to>
                                    </p:set>
                                    <p:anim to="" calcmode="lin" valueType="num">
                                      <p:cBhvr>
                                        <p:cTn id="67" dur="700" fill="hold">
                                          <p:stCondLst>
                                            <p:cond delay="0"/>
                                          </p:stCondLst>
                                        </p:cTn>
                                        <p:tgtEl>
                                          <p:spTgt spid="18457"/>
                                        </p:tgtEl>
                                        <p:attrNameLst>
                                          <p:attrName>ppt_x</p:attrName>
                                        </p:attrNameLst>
                                      </p:cBhvr>
                                      <p:tavLst>
                                        <p:tav tm="0" fmla="#ppt_x-(-#ppt_w/2*cos(ppt_r/180*pi))*((1.5-1.5*$)^2-(1.5-1.5*$)^3)">
                                          <p:val>
                                            <p:strVal val="0"/>
                                          </p:val>
                                        </p:tav>
                                        <p:tav tm="100000">
                                          <p:val>
                                            <p:strVal val="1"/>
                                          </p:val>
                                        </p:tav>
                                      </p:tavLst>
                                    </p:anim>
                                    <p:anim to="" calcmode="lin" valueType="num">
                                      <p:cBhvr>
                                        <p:cTn id="68" dur="700" fill="hold">
                                          <p:stCondLst>
                                            <p:cond delay="0"/>
                                          </p:stCondLst>
                                        </p:cTn>
                                        <p:tgtEl>
                                          <p:spTgt spid="18457"/>
                                        </p:tgtEl>
                                        <p:attrNameLst>
                                          <p:attrName>ppt_y</p:attrName>
                                        </p:attrNameLst>
                                      </p:cBhvr>
                                      <p:tavLst>
                                        <p:tav tm="0" fmla="#ppt_y+(-#ppt_h/2*cos(ppt_r/180*pi))*((1.5-1.5*$)^2-(1.5-1.5*$)^3)">
                                          <p:val>
                                            <p:strVal val="0"/>
                                          </p:val>
                                        </p:tav>
                                        <p:tav tm="100000">
                                          <p:val>
                                            <p:strVal val="1"/>
                                          </p:val>
                                        </p:tav>
                                      </p:tavLst>
                                    </p:anim>
                                    <p:anim to="" calcmode="lin" valueType="num">
                                      <p:cBhvr>
                                        <p:cTn id="69" dur="700" fill="hold">
                                          <p:stCondLst>
                                            <p:cond delay="0"/>
                                          </p:stCondLst>
                                        </p:cTn>
                                        <p:tgtEl>
                                          <p:spTgt spid="18457"/>
                                        </p:tgtEl>
                                        <p:attrNameLst>
                                          <p:attrName>ppt_h</p:attrName>
                                        </p:attrNameLst>
                                      </p:cBhvr>
                                      <p:tavLst>
                                        <p:tav tm="0" fmla="#ppt_h-(-#ppt_h)*((1.5-1.5*$)^2-(1.5-1.5*$)^3)">
                                          <p:val>
                                            <p:strVal val="0"/>
                                          </p:val>
                                        </p:tav>
                                        <p:tav tm="100000">
                                          <p:val>
                                            <p:strVal val="1"/>
                                          </p:val>
                                        </p:tav>
                                      </p:tavLst>
                                    </p:anim>
                                    <p:anim to="" calcmode="lin" valueType="num">
                                      <p:cBhvr>
                                        <p:cTn id="70" dur="700" fill="hold">
                                          <p:stCondLst>
                                            <p:cond delay="0"/>
                                          </p:stCondLst>
                                        </p:cTn>
                                        <p:tgtEl>
                                          <p:spTgt spid="18457"/>
                                        </p:tgtEl>
                                        <p:attrNameLst>
                                          <p:attrName>ppt_w</p:attrName>
                                        </p:attrNameLst>
                                      </p:cBhvr>
                                      <p:tavLst>
                                        <p:tav tm="0" fmla="#ppt_w-(-#ppt_w)*((1.5-1.5*$)^2-(1.5-1.5*$)^3)">
                                          <p:val>
                                            <p:strVal val="0"/>
                                          </p:val>
                                        </p:tav>
                                        <p:tav tm="100000">
                                          <p:val>
                                            <p:strVal val="1"/>
                                          </p:val>
                                        </p:tav>
                                      </p:tavLst>
                                    </p:anim>
                                  </p:childTnLst>
                                </p:cTn>
                              </p:par>
                              <p:par>
                                <p:cTn id="71" presetID="0" presetClass="entr" presetSubtype="0" fill="hold" grpId="0" nodeType="withEffect">
                                  <p:stCondLst>
                                    <p:cond delay="0"/>
                                  </p:stCondLst>
                                  <p:childTnLst>
                                    <p:set>
                                      <p:cBhvr>
                                        <p:cTn id="72" dur="1" fill="hold">
                                          <p:stCondLst>
                                            <p:cond delay="0"/>
                                          </p:stCondLst>
                                        </p:cTn>
                                        <p:tgtEl>
                                          <p:spTgt spid="18458"/>
                                        </p:tgtEl>
                                        <p:attrNameLst>
                                          <p:attrName>style.visibility</p:attrName>
                                        </p:attrNameLst>
                                      </p:cBhvr>
                                      <p:to>
                                        <p:strVal val="visible"/>
                                      </p:to>
                                    </p:set>
                                    <p:anim to="" calcmode="lin" valueType="num">
                                      <p:cBhvr>
                                        <p:cTn id="73" dur="700" fill="hold">
                                          <p:stCondLst>
                                            <p:cond delay="0"/>
                                          </p:stCondLst>
                                        </p:cTn>
                                        <p:tgtEl>
                                          <p:spTgt spid="18458"/>
                                        </p:tgtEl>
                                        <p:attrNameLst>
                                          <p:attrName>ppt_x</p:attrName>
                                        </p:attrNameLst>
                                      </p:cBhvr>
                                      <p:tavLst>
                                        <p:tav tm="0" fmla="#ppt_x-(-#ppt_w/2*cos(ppt_r/180*pi))*((1.5-1.5*$)^2-(1.5-1.5*$)^3)">
                                          <p:val>
                                            <p:strVal val="0"/>
                                          </p:val>
                                        </p:tav>
                                        <p:tav tm="100000">
                                          <p:val>
                                            <p:strVal val="1"/>
                                          </p:val>
                                        </p:tav>
                                      </p:tavLst>
                                    </p:anim>
                                    <p:anim to="" calcmode="lin" valueType="num">
                                      <p:cBhvr>
                                        <p:cTn id="74" dur="700" fill="hold">
                                          <p:stCondLst>
                                            <p:cond delay="0"/>
                                          </p:stCondLst>
                                        </p:cTn>
                                        <p:tgtEl>
                                          <p:spTgt spid="18458"/>
                                        </p:tgtEl>
                                        <p:attrNameLst>
                                          <p:attrName>ppt_y</p:attrName>
                                        </p:attrNameLst>
                                      </p:cBhvr>
                                      <p:tavLst>
                                        <p:tav tm="0" fmla="#ppt_y+(-#ppt_h/2*cos(ppt_r/180*pi))*((1.5-1.5*$)^2-(1.5-1.5*$)^3)">
                                          <p:val>
                                            <p:strVal val="0"/>
                                          </p:val>
                                        </p:tav>
                                        <p:tav tm="100000">
                                          <p:val>
                                            <p:strVal val="1"/>
                                          </p:val>
                                        </p:tav>
                                      </p:tavLst>
                                    </p:anim>
                                    <p:anim to="" calcmode="lin" valueType="num">
                                      <p:cBhvr>
                                        <p:cTn id="75" dur="700" fill="hold">
                                          <p:stCondLst>
                                            <p:cond delay="0"/>
                                          </p:stCondLst>
                                        </p:cTn>
                                        <p:tgtEl>
                                          <p:spTgt spid="18458"/>
                                        </p:tgtEl>
                                        <p:attrNameLst>
                                          <p:attrName>ppt_h</p:attrName>
                                        </p:attrNameLst>
                                      </p:cBhvr>
                                      <p:tavLst>
                                        <p:tav tm="0" fmla="#ppt_h-(-#ppt_h)*((1.5-1.5*$)^2-(1.5-1.5*$)^3)">
                                          <p:val>
                                            <p:strVal val="0"/>
                                          </p:val>
                                        </p:tav>
                                        <p:tav tm="100000">
                                          <p:val>
                                            <p:strVal val="1"/>
                                          </p:val>
                                        </p:tav>
                                      </p:tavLst>
                                    </p:anim>
                                    <p:anim to="" calcmode="lin" valueType="num">
                                      <p:cBhvr>
                                        <p:cTn id="76" dur="700" fill="hold">
                                          <p:stCondLst>
                                            <p:cond delay="0"/>
                                          </p:stCondLst>
                                        </p:cTn>
                                        <p:tgtEl>
                                          <p:spTgt spid="18458"/>
                                        </p:tgtEl>
                                        <p:attrNameLst>
                                          <p:attrName>ppt_w</p:attrName>
                                        </p:attrNameLst>
                                      </p:cBhvr>
                                      <p:tavLst>
                                        <p:tav tm="0" fmla="#ppt_w-(-#ppt_w)*((1.5-1.5*$)^2-(1.5-1.5*$)^3)">
                                          <p:val>
                                            <p:strVal val="0"/>
                                          </p:val>
                                        </p:tav>
                                        <p:tav tm="100000">
                                          <p:val>
                                            <p:strVal val="1"/>
                                          </p:val>
                                        </p:tav>
                                      </p:tavLst>
                                    </p:anim>
                                  </p:childTnLst>
                                </p:cTn>
                              </p:par>
                              <p:par>
                                <p:cTn id="77" presetID="0" presetClass="entr" presetSubtype="0" fill="hold" grpId="0" nodeType="withEffect">
                                  <p:stCondLst>
                                    <p:cond delay="0"/>
                                  </p:stCondLst>
                                  <p:childTnLst>
                                    <p:set>
                                      <p:cBhvr>
                                        <p:cTn id="78" dur="1" fill="hold">
                                          <p:stCondLst>
                                            <p:cond delay="0"/>
                                          </p:stCondLst>
                                        </p:cTn>
                                        <p:tgtEl>
                                          <p:spTgt spid="18460"/>
                                        </p:tgtEl>
                                        <p:attrNameLst>
                                          <p:attrName>style.visibility</p:attrName>
                                        </p:attrNameLst>
                                      </p:cBhvr>
                                      <p:to>
                                        <p:strVal val="visible"/>
                                      </p:to>
                                    </p:set>
                                    <p:anim to="" calcmode="lin" valueType="num">
                                      <p:cBhvr>
                                        <p:cTn id="79" dur="700" fill="hold">
                                          <p:stCondLst>
                                            <p:cond delay="0"/>
                                          </p:stCondLst>
                                        </p:cTn>
                                        <p:tgtEl>
                                          <p:spTgt spid="18460"/>
                                        </p:tgtEl>
                                        <p:attrNameLst>
                                          <p:attrName>ppt_x</p:attrName>
                                        </p:attrNameLst>
                                      </p:cBhvr>
                                      <p:tavLst>
                                        <p:tav tm="0" fmla="#ppt_x-(-#ppt_w/2*cos(ppt_r/180*pi))*((1.5-1.5*$)^2-(1.5-1.5*$)^3)">
                                          <p:val>
                                            <p:strVal val="0"/>
                                          </p:val>
                                        </p:tav>
                                        <p:tav tm="100000">
                                          <p:val>
                                            <p:strVal val="1"/>
                                          </p:val>
                                        </p:tav>
                                      </p:tavLst>
                                    </p:anim>
                                    <p:anim to="" calcmode="lin" valueType="num">
                                      <p:cBhvr>
                                        <p:cTn id="80" dur="700" fill="hold">
                                          <p:stCondLst>
                                            <p:cond delay="0"/>
                                          </p:stCondLst>
                                        </p:cTn>
                                        <p:tgtEl>
                                          <p:spTgt spid="18460"/>
                                        </p:tgtEl>
                                        <p:attrNameLst>
                                          <p:attrName>ppt_y</p:attrName>
                                        </p:attrNameLst>
                                      </p:cBhvr>
                                      <p:tavLst>
                                        <p:tav tm="0" fmla="#ppt_y+(-#ppt_h/2*cos(ppt_r/180*pi))*((1.5-1.5*$)^2-(1.5-1.5*$)^3)">
                                          <p:val>
                                            <p:strVal val="0"/>
                                          </p:val>
                                        </p:tav>
                                        <p:tav tm="100000">
                                          <p:val>
                                            <p:strVal val="1"/>
                                          </p:val>
                                        </p:tav>
                                      </p:tavLst>
                                    </p:anim>
                                    <p:anim to="" calcmode="lin" valueType="num">
                                      <p:cBhvr>
                                        <p:cTn id="81" dur="700" fill="hold">
                                          <p:stCondLst>
                                            <p:cond delay="0"/>
                                          </p:stCondLst>
                                        </p:cTn>
                                        <p:tgtEl>
                                          <p:spTgt spid="18460"/>
                                        </p:tgtEl>
                                        <p:attrNameLst>
                                          <p:attrName>ppt_h</p:attrName>
                                        </p:attrNameLst>
                                      </p:cBhvr>
                                      <p:tavLst>
                                        <p:tav tm="0" fmla="#ppt_h-(-#ppt_h)*((1.5-1.5*$)^2-(1.5-1.5*$)^3)">
                                          <p:val>
                                            <p:strVal val="0"/>
                                          </p:val>
                                        </p:tav>
                                        <p:tav tm="100000">
                                          <p:val>
                                            <p:strVal val="1"/>
                                          </p:val>
                                        </p:tav>
                                      </p:tavLst>
                                    </p:anim>
                                    <p:anim to="" calcmode="lin" valueType="num">
                                      <p:cBhvr>
                                        <p:cTn id="82" dur="700" fill="hold">
                                          <p:stCondLst>
                                            <p:cond delay="0"/>
                                          </p:stCondLst>
                                        </p:cTn>
                                        <p:tgtEl>
                                          <p:spTgt spid="18460"/>
                                        </p:tgtEl>
                                        <p:attrNameLst>
                                          <p:attrName>ppt_w</p:attrName>
                                        </p:attrNameLst>
                                      </p:cBhvr>
                                      <p:tavLst>
                                        <p:tav tm="0" fmla="#ppt_w-(-#ppt_w)*((1.5-1.5*$)^2-(1.5-1.5*$)^3)">
                                          <p:val>
                                            <p:strVal val="0"/>
                                          </p:val>
                                        </p:tav>
                                        <p:tav tm="100000">
                                          <p:val>
                                            <p:strVal val="1"/>
                                          </p:val>
                                        </p:tav>
                                      </p:tavLst>
                                    </p:anim>
                                  </p:childTnLst>
                                </p:cTn>
                              </p:par>
                              <p:par>
                                <p:cTn id="83" presetID="0" presetClass="entr" presetSubtype="0" fill="hold" grpId="0" nodeType="withEffect">
                                  <p:stCondLst>
                                    <p:cond delay="0"/>
                                  </p:stCondLst>
                                  <p:iterate type="lt">
                                    <p:tmPct val="10000"/>
                                  </p:iterate>
                                  <p:childTnLst>
                                    <p:set>
                                      <p:cBhvr>
                                        <p:cTn id="84" dur="1" fill="hold">
                                          <p:stCondLst>
                                            <p:cond delay="0"/>
                                          </p:stCondLst>
                                        </p:cTn>
                                        <p:tgtEl>
                                          <p:spTgt spid="18461"/>
                                        </p:tgtEl>
                                        <p:attrNameLst>
                                          <p:attrName>style.visibility</p:attrName>
                                        </p:attrNameLst>
                                      </p:cBhvr>
                                      <p:to>
                                        <p:strVal val="visible"/>
                                      </p:to>
                                    </p:set>
                                    <p:anim to="" calcmode="lin" valueType="num">
                                      <p:cBhvr>
                                        <p:cTn id="85" dur="700" fill="hold">
                                          <p:stCondLst>
                                            <p:cond delay="0"/>
                                          </p:stCondLst>
                                        </p:cTn>
                                        <p:tgtEl>
                                          <p:spTgt spid="18461"/>
                                        </p:tgtEl>
                                        <p:attrNameLst>
                                          <p:attrName>ppt_x</p:attrName>
                                        </p:attrNameLst>
                                      </p:cBhvr>
                                      <p:tavLst>
                                        <p:tav tm="0" fmla="#ppt_x-(-#ppt_w/2*cos(ppt_r/180*pi))*((1.5-1.5*$)^2-(1.5-1.5*$)^3)">
                                          <p:val>
                                            <p:strVal val="0"/>
                                          </p:val>
                                        </p:tav>
                                        <p:tav tm="100000">
                                          <p:val>
                                            <p:strVal val="1"/>
                                          </p:val>
                                        </p:tav>
                                      </p:tavLst>
                                    </p:anim>
                                    <p:anim to="" calcmode="lin" valueType="num">
                                      <p:cBhvr>
                                        <p:cTn id="86" dur="700" fill="hold">
                                          <p:stCondLst>
                                            <p:cond delay="0"/>
                                          </p:stCondLst>
                                        </p:cTn>
                                        <p:tgtEl>
                                          <p:spTgt spid="18461"/>
                                        </p:tgtEl>
                                        <p:attrNameLst>
                                          <p:attrName>ppt_y</p:attrName>
                                        </p:attrNameLst>
                                      </p:cBhvr>
                                      <p:tavLst>
                                        <p:tav tm="0" fmla="#ppt_y+(-#ppt_h/2*cos(ppt_r/180*pi))*((1.5-1.5*$)^2-(1.5-1.5*$)^3)">
                                          <p:val>
                                            <p:strVal val="0"/>
                                          </p:val>
                                        </p:tav>
                                        <p:tav tm="100000">
                                          <p:val>
                                            <p:strVal val="1"/>
                                          </p:val>
                                        </p:tav>
                                      </p:tavLst>
                                    </p:anim>
                                    <p:anim to="" calcmode="lin" valueType="num">
                                      <p:cBhvr>
                                        <p:cTn id="87" dur="700" fill="hold">
                                          <p:stCondLst>
                                            <p:cond delay="0"/>
                                          </p:stCondLst>
                                        </p:cTn>
                                        <p:tgtEl>
                                          <p:spTgt spid="18461"/>
                                        </p:tgtEl>
                                        <p:attrNameLst>
                                          <p:attrName>ppt_h</p:attrName>
                                        </p:attrNameLst>
                                      </p:cBhvr>
                                      <p:tavLst>
                                        <p:tav tm="0" fmla="#ppt_h-(-#ppt_h)*((1.5-1.5*$)^2-(1.5-1.5*$)^3)">
                                          <p:val>
                                            <p:strVal val="0"/>
                                          </p:val>
                                        </p:tav>
                                        <p:tav tm="100000">
                                          <p:val>
                                            <p:strVal val="1"/>
                                          </p:val>
                                        </p:tav>
                                      </p:tavLst>
                                    </p:anim>
                                    <p:anim to="" calcmode="lin" valueType="num">
                                      <p:cBhvr>
                                        <p:cTn id="88" dur="700" fill="hold">
                                          <p:stCondLst>
                                            <p:cond delay="0"/>
                                          </p:stCondLst>
                                        </p:cTn>
                                        <p:tgtEl>
                                          <p:spTgt spid="18461"/>
                                        </p:tgtEl>
                                        <p:attrNameLst>
                                          <p:attrName>ppt_w</p:attrName>
                                        </p:attrNameLst>
                                      </p:cBhvr>
                                      <p:tavLst>
                                        <p:tav tm="0" fmla="#ppt_w-(-#ppt_w)*((1.5-1.5*$)^2-(1.5-1.5*$)^3)">
                                          <p:val>
                                            <p:strVal val="0"/>
                                          </p:val>
                                        </p:tav>
                                        <p:tav tm="100000">
                                          <p:val>
                                            <p:strVal val="1"/>
                                          </p:val>
                                        </p:tav>
                                      </p:tavLst>
                                    </p:anim>
                                  </p:childTnLst>
                                </p:cTn>
                              </p:par>
                              <p:par>
                                <p:cTn id="89" presetID="0" presetClass="entr" presetSubtype="0" fill="hold" grpId="0" nodeType="withEffect">
                                  <p:stCondLst>
                                    <p:cond delay="0"/>
                                  </p:stCondLst>
                                  <p:iterate type="lt">
                                    <p:tmPct val="10000"/>
                                  </p:iterate>
                                  <p:childTnLst>
                                    <p:set>
                                      <p:cBhvr>
                                        <p:cTn id="90" dur="1" fill="hold">
                                          <p:stCondLst>
                                            <p:cond delay="0"/>
                                          </p:stCondLst>
                                        </p:cTn>
                                        <p:tgtEl>
                                          <p:spTgt spid="18463"/>
                                        </p:tgtEl>
                                        <p:attrNameLst>
                                          <p:attrName>style.visibility</p:attrName>
                                        </p:attrNameLst>
                                      </p:cBhvr>
                                      <p:to>
                                        <p:strVal val="visible"/>
                                      </p:to>
                                    </p:set>
                                    <p:anim to="" calcmode="lin" valueType="num">
                                      <p:cBhvr>
                                        <p:cTn id="91" dur="700" fill="hold">
                                          <p:stCondLst>
                                            <p:cond delay="0"/>
                                          </p:stCondLst>
                                        </p:cTn>
                                        <p:tgtEl>
                                          <p:spTgt spid="18463"/>
                                        </p:tgtEl>
                                        <p:attrNameLst>
                                          <p:attrName>ppt_x</p:attrName>
                                        </p:attrNameLst>
                                      </p:cBhvr>
                                      <p:tavLst>
                                        <p:tav tm="0" fmla="#ppt_x-(-#ppt_w/2*cos(ppt_r/180*pi))*((1.5-1.5*$)^2-(1.5-1.5*$)^3)">
                                          <p:val>
                                            <p:strVal val="0"/>
                                          </p:val>
                                        </p:tav>
                                        <p:tav tm="100000">
                                          <p:val>
                                            <p:strVal val="1"/>
                                          </p:val>
                                        </p:tav>
                                      </p:tavLst>
                                    </p:anim>
                                    <p:anim to="" calcmode="lin" valueType="num">
                                      <p:cBhvr>
                                        <p:cTn id="92" dur="700" fill="hold">
                                          <p:stCondLst>
                                            <p:cond delay="0"/>
                                          </p:stCondLst>
                                        </p:cTn>
                                        <p:tgtEl>
                                          <p:spTgt spid="18463"/>
                                        </p:tgtEl>
                                        <p:attrNameLst>
                                          <p:attrName>ppt_y</p:attrName>
                                        </p:attrNameLst>
                                      </p:cBhvr>
                                      <p:tavLst>
                                        <p:tav tm="0" fmla="#ppt_y+(-#ppt_h/2*cos(ppt_r/180*pi))*((1.5-1.5*$)^2-(1.5-1.5*$)^3)">
                                          <p:val>
                                            <p:strVal val="0"/>
                                          </p:val>
                                        </p:tav>
                                        <p:tav tm="100000">
                                          <p:val>
                                            <p:strVal val="1"/>
                                          </p:val>
                                        </p:tav>
                                      </p:tavLst>
                                    </p:anim>
                                    <p:anim to="" calcmode="lin" valueType="num">
                                      <p:cBhvr>
                                        <p:cTn id="93" dur="700" fill="hold">
                                          <p:stCondLst>
                                            <p:cond delay="0"/>
                                          </p:stCondLst>
                                        </p:cTn>
                                        <p:tgtEl>
                                          <p:spTgt spid="18463"/>
                                        </p:tgtEl>
                                        <p:attrNameLst>
                                          <p:attrName>ppt_h</p:attrName>
                                        </p:attrNameLst>
                                      </p:cBhvr>
                                      <p:tavLst>
                                        <p:tav tm="0" fmla="#ppt_h-(-#ppt_h)*((1.5-1.5*$)^2-(1.5-1.5*$)^3)">
                                          <p:val>
                                            <p:strVal val="0"/>
                                          </p:val>
                                        </p:tav>
                                        <p:tav tm="100000">
                                          <p:val>
                                            <p:strVal val="1"/>
                                          </p:val>
                                        </p:tav>
                                      </p:tavLst>
                                    </p:anim>
                                    <p:anim to="" calcmode="lin" valueType="num">
                                      <p:cBhvr>
                                        <p:cTn id="94" dur="700" fill="hold">
                                          <p:stCondLst>
                                            <p:cond delay="0"/>
                                          </p:stCondLst>
                                        </p:cTn>
                                        <p:tgtEl>
                                          <p:spTgt spid="18463"/>
                                        </p:tgtEl>
                                        <p:attrNameLst>
                                          <p:attrName>ppt_w</p:attrName>
                                        </p:attrNameLst>
                                      </p:cBhvr>
                                      <p:tavLst>
                                        <p:tav tm="0" fmla="#ppt_w-(-#ppt_w)*((1.5-1.5*$)^2-(1.5-1.5*$)^3)">
                                          <p:val>
                                            <p:strVal val="0"/>
                                          </p:val>
                                        </p:tav>
                                        <p:tav tm="100000">
                                          <p:val>
                                            <p:strVal val="1"/>
                                          </p:val>
                                        </p:tav>
                                      </p:tavLst>
                                    </p:anim>
                                  </p:childTnLst>
                                </p:cTn>
                              </p:par>
                              <p:par>
                                <p:cTn id="95" presetID="0" presetClass="entr" presetSubtype="0" fill="hold" grpId="0" nodeType="withEffect">
                                  <p:stCondLst>
                                    <p:cond delay="0"/>
                                  </p:stCondLst>
                                  <p:childTnLst>
                                    <p:set>
                                      <p:cBhvr>
                                        <p:cTn id="96" dur="1" fill="hold">
                                          <p:stCondLst>
                                            <p:cond delay="0"/>
                                          </p:stCondLst>
                                        </p:cTn>
                                        <p:tgtEl>
                                          <p:spTgt spid="18464"/>
                                        </p:tgtEl>
                                        <p:attrNameLst>
                                          <p:attrName>style.visibility</p:attrName>
                                        </p:attrNameLst>
                                      </p:cBhvr>
                                      <p:to>
                                        <p:strVal val="visible"/>
                                      </p:to>
                                    </p:set>
                                    <p:anim to="" calcmode="lin" valueType="num">
                                      <p:cBhvr>
                                        <p:cTn id="97" dur="700" fill="hold">
                                          <p:stCondLst>
                                            <p:cond delay="0"/>
                                          </p:stCondLst>
                                        </p:cTn>
                                        <p:tgtEl>
                                          <p:spTgt spid="18464"/>
                                        </p:tgtEl>
                                        <p:attrNameLst>
                                          <p:attrName>ppt_x</p:attrName>
                                        </p:attrNameLst>
                                      </p:cBhvr>
                                      <p:tavLst>
                                        <p:tav tm="0" fmla="#ppt_x-(-#ppt_w/2*cos(ppt_r/180*pi))*((1.5-1.5*$)^2-(1.5-1.5*$)^3)">
                                          <p:val>
                                            <p:strVal val="0"/>
                                          </p:val>
                                        </p:tav>
                                        <p:tav tm="100000">
                                          <p:val>
                                            <p:strVal val="1"/>
                                          </p:val>
                                        </p:tav>
                                      </p:tavLst>
                                    </p:anim>
                                    <p:anim to="" calcmode="lin" valueType="num">
                                      <p:cBhvr>
                                        <p:cTn id="98" dur="700" fill="hold">
                                          <p:stCondLst>
                                            <p:cond delay="0"/>
                                          </p:stCondLst>
                                        </p:cTn>
                                        <p:tgtEl>
                                          <p:spTgt spid="18464"/>
                                        </p:tgtEl>
                                        <p:attrNameLst>
                                          <p:attrName>ppt_y</p:attrName>
                                        </p:attrNameLst>
                                      </p:cBhvr>
                                      <p:tavLst>
                                        <p:tav tm="0" fmla="#ppt_y+(-#ppt_h/2*cos(ppt_r/180*pi))*((1.5-1.5*$)^2-(1.5-1.5*$)^3)">
                                          <p:val>
                                            <p:strVal val="0"/>
                                          </p:val>
                                        </p:tav>
                                        <p:tav tm="100000">
                                          <p:val>
                                            <p:strVal val="1"/>
                                          </p:val>
                                        </p:tav>
                                      </p:tavLst>
                                    </p:anim>
                                    <p:anim to="" calcmode="lin" valueType="num">
                                      <p:cBhvr>
                                        <p:cTn id="99" dur="700" fill="hold">
                                          <p:stCondLst>
                                            <p:cond delay="0"/>
                                          </p:stCondLst>
                                        </p:cTn>
                                        <p:tgtEl>
                                          <p:spTgt spid="18464"/>
                                        </p:tgtEl>
                                        <p:attrNameLst>
                                          <p:attrName>ppt_h</p:attrName>
                                        </p:attrNameLst>
                                      </p:cBhvr>
                                      <p:tavLst>
                                        <p:tav tm="0" fmla="#ppt_h-(-#ppt_h)*((1.5-1.5*$)^2-(1.5-1.5*$)^3)">
                                          <p:val>
                                            <p:strVal val="0"/>
                                          </p:val>
                                        </p:tav>
                                        <p:tav tm="100000">
                                          <p:val>
                                            <p:strVal val="1"/>
                                          </p:val>
                                        </p:tav>
                                      </p:tavLst>
                                    </p:anim>
                                    <p:anim to="" calcmode="lin" valueType="num">
                                      <p:cBhvr>
                                        <p:cTn id="100" dur="700" fill="hold">
                                          <p:stCondLst>
                                            <p:cond delay="0"/>
                                          </p:stCondLst>
                                        </p:cTn>
                                        <p:tgtEl>
                                          <p:spTgt spid="18464"/>
                                        </p:tgtEl>
                                        <p:attrNameLst>
                                          <p:attrName>ppt_w</p:attrName>
                                        </p:attrNameLst>
                                      </p:cBhvr>
                                      <p:tavLst>
                                        <p:tav tm="0" fmla="#ppt_w-(-#ppt_w)*((1.5-1.5*$)^2-(1.5-1.5*$)^3)">
                                          <p:val>
                                            <p:strVal val="0"/>
                                          </p:val>
                                        </p:tav>
                                        <p:tav tm="100000">
                                          <p:val>
                                            <p:strVal val="1"/>
                                          </p:val>
                                        </p:tav>
                                      </p:tavLst>
                                    </p:anim>
                                  </p:childTnLst>
                                </p:cTn>
                              </p:par>
                              <p:par>
                                <p:cTn id="101" presetID="0" presetClass="entr" presetSubtype="0" fill="hold" grpId="0" nodeType="withEffect">
                                  <p:stCondLst>
                                    <p:cond delay="0"/>
                                  </p:stCondLst>
                                  <p:iterate type="lt">
                                    <p:tmPct val="10000"/>
                                  </p:iterate>
                                  <p:childTnLst>
                                    <p:set>
                                      <p:cBhvr>
                                        <p:cTn id="102" dur="1" fill="hold">
                                          <p:stCondLst>
                                            <p:cond delay="0"/>
                                          </p:stCondLst>
                                        </p:cTn>
                                        <p:tgtEl>
                                          <p:spTgt spid="18465"/>
                                        </p:tgtEl>
                                        <p:attrNameLst>
                                          <p:attrName>style.visibility</p:attrName>
                                        </p:attrNameLst>
                                      </p:cBhvr>
                                      <p:to>
                                        <p:strVal val="visible"/>
                                      </p:to>
                                    </p:set>
                                    <p:anim to="" calcmode="lin" valueType="num">
                                      <p:cBhvr>
                                        <p:cTn id="103" dur="700" fill="hold">
                                          <p:stCondLst>
                                            <p:cond delay="0"/>
                                          </p:stCondLst>
                                        </p:cTn>
                                        <p:tgtEl>
                                          <p:spTgt spid="18465"/>
                                        </p:tgtEl>
                                        <p:attrNameLst>
                                          <p:attrName>ppt_x</p:attrName>
                                        </p:attrNameLst>
                                      </p:cBhvr>
                                      <p:tavLst>
                                        <p:tav tm="0" fmla="#ppt_x-(-#ppt_w/2*cos(ppt_r/180*pi))*((1.5-1.5*$)^2-(1.5-1.5*$)^3)">
                                          <p:val>
                                            <p:strVal val="0"/>
                                          </p:val>
                                        </p:tav>
                                        <p:tav tm="100000">
                                          <p:val>
                                            <p:strVal val="1"/>
                                          </p:val>
                                        </p:tav>
                                      </p:tavLst>
                                    </p:anim>
                                    <p:anim to="" calcmode="lin" valueType="num">
                                      <p:cBhvr>
                                        <p:cTn id="104" dur="700" fill="hold">
                                          <p:stCondLst>
                                            <p:cond delay="0"/>
                                          </p:stCondLst>
                                        </p:cTn>
                                        <p:tgtEl>
                                          <p:spTgt spid="18465"/>
                                        </p:tgtEl>
                                        <p:attrNameLst>
                                          <p:attrName>ppt_y</p:attrName>
                                        </p:attrNameLst>
                                      </p:cBhvr>
                                      <p:tavLst>
                                        <p:tav tm="0" fmla="#ppt_y+(-#ppt_h/2*cos(ppt_r/180*pi))*((1.5-1.5*$)^2-(1.5-1.5*$)^3)">
                                          <p:val>
                                            <p:strVal val="0"/>
                                          </p:val>
                                        </p:tav>
                                        <p:tav tm="100000">
                                          <p:val>
                                            <p:strVal val="1"/>
                                          </p:val>
                                        </p:tav>
                                      </p:tavLst>
                                    </p:anim>
                                    <p:anim to="" calcmode="lin" valueType="num">
                                      <p:cBhvr>
                                        <p:cTn id="105" dur="700" fill="hold">
                                          <p:stCondLst>
                                            <p:cond delay="0"/>
                                          </p:stCondLst>
                                        </p:cTn>
                                        <p:tgtEl>
                                          <p:spTgt spid="18465"/>
                                        </p:tgtEl>
                                        <p:attrNameLst>
                                          <p:attrName>ppt_h</p:attrName>
                                        </p:attrNameLst>
                                      </p:cBhvr>
                                      <p:tavLst>
                                        <p:tav tm="0" fmla="#ppt_h-(-#ppt_h)*((1.5-1.5*$)^2-(1.5-1.5*$)^3)">
                                          <p:val>
                                            <p:strVal val="0"/>
                                          </p:val>
                                        </p:tav>
                                        <p:tav tm="100000">
                                          <p:val>
                                            <p:strVal val="1"/>
                                          </p:val>
                                        </p:tav>
                                      </p:tavLst>
                                    </p:anim>
                                    <p:anim to="" calcmode="lin" valueType="num">
                                      <p:cBhvr>
                                        <p:cTn id="106" dur="700" fill="hold">
                                          <p:stCondLst>
                                            <p:cond delay="0"/>
                                          </p:stCondLst>
                                        </p:cTn>
                                        <p:tgtEl>
                                          <p:spTgt spid="18465"/>
                                        </p:tgtEl>
                                        <p:attrNameLst>
                                          <p:attrName>ppt_w</p:attrName>
                                        </p:attrNameLst>
                                      </p:cBhvr>
                                      <p:tavLst>
                                        <p:tav tm="0" fmla="#ppt_w-(-#ppt_w)*((1.5-1.5*$)^2-(1.5-1.5*$)^3)">
                                          <p:val>
                                            <p:strVal val="0"/>
                                          </p:val>
                                        </p:tav>
                                        <p:tav tm="100000">
                                          <p:val>
                                            <p:strVal val="1"/>
                                          </p:val>
                                        </p:tav>
                                      </p:tavLst>
                                    </p:anim>
                                  </p:childTnLst>
                                </p:cTn>
                              </p:par>
                              <p:par>
                                <p:cTn id="107" presetID="0" presetClass="entr" presetSubtype="0" fill="hold" grpId="0" nodeType="withEffect">
                                  <p:stCondLst>
                                    <p:cond delay="0"/>
                                  </p:stCondLst>
                                  <p:iterate type="lt">
                                    <p:tmPct val="10000"/>
                                  </p:iterate>
                                  <p:childTnLst>
                                    <p:set>
                                      <p:cBhvr>
                                        <p:cTn id="108" dur="1" fill="hold">
                                          <p:stCondLst>
                                            <p:cond delay="0"/>
                                          </p:stCondLst>
                                        </p:cTn>
                                        <p:tgtEl>
                                          <p:spTgt spid="18466"/>
                                        </p:tgtEl>
                                        <p:attrNameLst>
                                          <p:attrName>style.visibility</p:attrName>
                                        </p:attrNameLst>
                                      </p:cBhvr>
                                      <p:to>
                                        <p:strVal val="visible"/>
                                      </p:to>
                                    </p:set>
                                    <p:anim to="" calcmode="lin" valueType="num">
                                      <p:cBhvr>
                                        <p:cTn id="109" dur="700" fill="hold">
                                          <p:stCondLst>
                                            <p:cond delay="0"/>
                                          </p:stCondLst>
                                        </p:cTn>
                                        <p:tgtEl>
                                          <p:spTgt spid="18466"/>
                                        </p:tgtEl>
                                        <p:attrNameLst>
                                          <p:attrName>ppt_x</p:attrName>
                                        </p:attrNameLst>
                                      </p:cBhvr>
                                      <p:tavLst>
                                        <p:tav tm="0" fmla="#ppt_x-(-#ppt_w/2*cos(ppt_r/180*pi))*((1.5-1.5*$)^2-(1.5-1.5*$)^3)">
                                          <p:val>
                                            <p:strVal val="0"/>
                                          </p:val>
                                        </p:tav>
                                        <p:tav tm="100000">
                                          <p:val>
                                            <p:strVal val="1"/>
                                          </p:val>
                                        </p:tav>
                                      </p:tavLst>
                                    </p:anim>
                                    <p:anim to="" calcmode="lin" valueType="num">
                                      <p:cBhvr>
                                        <p:cTn id="110" dur="700" fill="hold">
                                          <p:stCondLst>
                                            <p:cond delay="0"/>
                                          </p:stCondLst>
                                        </p:cTn>
                                        <p:tgtEl>
                                          <p:spTgt spid="18466"/>
                                        </p:tgtEl>
                                        <p:attrNameLst>
                                          <p:attrName>ppt_y</p:attrName>
                                        </p:attrNameLst>
                                      </p:cBhvr>
                                      <p:tavLst>
                                        <p:tav tm="0" fmla="#ppt_y+(-#ppt_h/2*cos(ppt_r/180*pi))*((1.5-1.5*$)^2-(1.5-1.5*$)^3)">
                                          <p:val>
                                            <p:strVal val="0"/>
                                          </p:val>
                                        </p:tav>
                                        <p:tav tm="100000">
                                          <p:val>
                                            <p:strVal val="1"/>
                                          </p:val>
                                        </p:tav>
                                      </p:tavLst>
                                    </p:anim>
                                    <p:anim to="" calcmode="lin" valueType="num">
                                      <p:cBhvr>
                                        <p:cTn id="111" dur="700" fill="hold">
                                          <p:stCondLst>
                                            <p:cond delay="0"/>
                                          </p:stCondLst>
                                        </p:cTn>
                                        <p:tgtEl>
                                          <p:spTgt spid="18466"/>
                                        </p:tgtEl>
                                        <p:attrNameLst>
                                          <p:attrName>ppt_h</p:attrName>
                                        </p:attrNameLst>
                                      </p:cBhvr>
                                      <p:tavLst>
                                        <p:tav tm="0" fmla="#ppt_h-(-#ppt_h)*((1.5-1.5*$)^2-(1.5-1.5*$)^3)">
                                          <p:val>
                                            <p:strVal val="0"/>
                                          </p:val>
                                        </p:tav>
                                        <p:tav tm="100000">
                                          <p:val>
                                            <p:strVal val="1"/>
                                          </p:val>
                                        </p:tav>
                                      </p:tavLst>
                                    </p:anim>
                                    <p:anim to="" calcmode="lin" valueType="num">
                                      <p:cBhvr>
                                        <p:cTn id="112" dur="700" fill="hold">
                                          <p:stCondLst>
                                            <p:cond delay="0"/>
                                          </p:stCondLst>
                                        </p:cTn>
                                        <p:tgtEl>
                                          <p:spTgt spid="18466"/>
                                        </p:tgtEl>
                                        <p:attrNameLst>
                                          <p:attrName>ppt_w</p:attrName>
                                        </p:attrNameLst>
                                      </p:cBhvr>
                                      <p:tavLst>
                                        <p:tav tm="0" fmla="#ppt_w-(-#ppt_w)*((1.5-1.5*$)^2-(1.5-1.5*$)^3)">
                                          <p:val>
                                            <p:strVal val="0"/>
                                          </p:val>
                                        </p:tav>
                                        <p:tav tm="100000">
                                          <p:val>
                                            <p:strVal val="1"/>
                                          </p:val>
                                        </p:tav>
                                      </p:tavLst>
                                    </p:anim>
                                  </p:childTnLst>
                                </p:cTn>
                              </p:par>
                              <p:par>
                                <p:cTn id="113" presetID="0" presetClass="entr" presetSubtype="0" fill="hold" grpId="0" nodeType="withEffect">
                                  <p:stCondLst>
                                    <p:cond delay="0"/>
                                  </p:stCondLst>
                                  <p:iterate type="lt">
                                    <p:tmPct val="10000"/>
                                  </p:iterate>
                                  <p:childTnLst>
                                    <p:set>
                                      <p:cBhvr>
                                        <p:cTn id="114" dur="1" fill="hold">
                                          <p:stCondLst>
                                            <p:cond delay="0"/>
                                          </p:stCondLst>
                                        </p:cTn>
                                        <p:tgtEl>
                                          <p:spTgt spid="18467"/>
                                        </p:tgtEl>
                                        <p:attrNameLst>
                                          <p:attrName>style.visibility</p:attrName>
                                        </p:attrNameLst>
                                      </p:cBhvr>
                                      <p:to>
                                        <p:strVal val="visible"/>
                                      </p:to>
                                    </p:set>
                                    <p:anim to="" calcmode="lin" valueType="num">
                                      <p:cBhvr>
                                        <p:cTn id="115" dur="700" fill="hold">
                                          <p:stCondLst>
                                            <p:cond delay="0"/>
                                          </p:stCondLst>
                                        </p:cTn>
                                        <p:tgtEl>
                                          <p:spTgt spid="18467"/>
                                        </p:tgtEl>
                                        <p:attrNameLst>
                                          <p:attrName>ppt_x</p:attrName>
                                        </p:attrNameLst>
                                      </p:cBhvr>
                                      <p:tavLst>
                                        <p:tav tm="0" fmla="#ppt_x-(-#ppt_w/2*cos(ppt_r/180*pi))*((1.5-1.5*$)^2-(1.5-1.5*$)^3)">
                                          <p:val>
                                            <p:strVal val="0"/>
                                          </p:val>
                                        </p:tav>
                                        <p:tav tm="100000">
                                          <p:val>
                                            <p:strVal val="1"/>
                                          </p:val>
                                        </p:tav>
                                      </p:tavLst>
                                    </p:anim>
                                    <p:anim to="" calcmode="lin" valueType="num">
                                      <p:cBhvr>
                                        <p:cTn id="116" dur="700" fill="hold">
                                          <p:stCondLst>
                                            <p:cond delay="0"/>
                                          </p:stCondLst>
                                        </p:cTn>
                                        <p:tgtEl>
                                          <p:spTgt spid="18467"/>
                                        </p:tgtEl>
                                        <p:attrNameLst>
                                          <p:attrName>ppt_y</p:attrName>
                                        </p:attrNameLst>
                                      </p:cBhvr>
                                      <p:tavLst>
                                        <p:tav tm="0" fmla="#ppt_y+(-#ppt_h/2*cos(ppt_r/180*pi))*((1.5-1.5*$)^2-(1.5-1.5*$)^3)">
                                          <p:val>
                                            <p:strVal val="0"/>
                                          </p:val>
                                        </p:tav>
                                        <p:tav tm="100000">
                                          <p:val>
                                            <p:strVal val="1"/>
                                          </p:val>
                                        </p:tav>
                                      </p:tavLst>
                                    </p:anim>
                                    <p:anim to="" calcmode="lin" valueType="num">
                                      <p:cBhvr>
                                        <p:cTn id="117" dur="700" fill="hold">
                                          <p:stCondLst>
                                            <p:cond delay="0"/>
                                          </p:stCondLst>
                                        </p:cTn>
                                        <p:tgtEl>
                                          <p:spTgt spid="18467"/>
                                        </p:tgtEl>
                                        <p:attrNameLst>
                                          <p:attrName>ppt_h</p:attrName>
                                        </p:attrNameLst>
                                      </p:cBhvr>
                                      <p:tavLst>
                                        <p:tav tm="0" fmla="#ppt_h-(-#ppt_h)*((1.5-1.5*$)^2-(1.5-1.5*$)^3)">
                                          <p:val>
                                            <p:strVal val="0"/>
                                          </p:val>
                                        </p:tav>
                                        <p:tav tm="100000">
                                          <p:val>
                                            <p:strVal val="1"/>
                                          </p:val>
                                        </p:tav>
                                      </p:tavLst>
                                    </p:anim>
                                    <p:anim to="" calcmode="lin" valueType="num">
                                      <p:cBhvr>
                                        <p:cTn id="118" dur="700" fill="hold">
                                          <p:stCondLst>
                                            <p:cond delay="0"/>
                                          </p:stCondLst>
                                        </p:cTn>
                                        <p:tgtEl>
                                          <p:spTgt spid="18467"/>
                                        </p:tgtEl>
                                        <p:attrNameLst>
                                          <p:attrName>ppt_w</p:attrName>
                                        </p:attrNameLst>
                                      </p:cBhvr>
                                      <p:tavLst>
                                        <p:tav tm="0" fmla="#ppt_w-(-#ppt_w)*((1.5-1.5*$)^2-(1.5-1.5*$)^3)">
                                          <p:val>
                                            <p:strVal val="0"/>
                                          </p:val>
                                        </p:tav>
                                        <p:tav tm="100000">
                                          <p:val>
                                            <p:strVal val="1"/>
                                          </p:val>
                                        </p:tav>
                                      </p:tavLst>
                                    </p:anim>
                                  </p:childTnLst>
                                </p:cTn>
                              </p:par>
                              <p:par>
                                <p:cTn id="119" presetID="0" presetClass="entr" presetSubtype="0" fill="hold" grpId="0" nodeType="withEffect">
                                  <p:stCondLst>
                                    <p:cond delay="0"/>
                                  </p:stCondLst>
                                  <p:childTnLst>
                                    <p:set>
                                      <p:cBhvr>
                                        <p:cTn id="120" dur="1" fill="hold">
                                          <p:stCondLst>
                                            <p:cond delay="0"/>
                                          </p:stCondLst>
                                        </p:cTn>
                                        <p:tgtEl>
                                          <p:spTgt spid="18468"/>
                                        </p:tgtEl>
                                        <p:attrNameLst>
                                          <p:attrName>style.visibility</p:attrName>
                                        </p:attrNameLst>
                                      </p:cBhvr>
                                      <p:to>
                                        <p:strVal val="visible"/>
                                      </p:to>
                                    </p:set>
                                    <p:anim to="" calcmode="lin" valueType="num">
                                      <p:cBhvr>
                                        <p:cTn id="121" dur="700" fill="hold">
                                          <p:stCondLst>
                                            <p:cond delay="0"/>
                                          </p:stCondLst>
                                        </p:cTn>
                                        <p:tgtEl>
                                          <p:spTgt spid="18468"/>
                                        </p:tgtEl>
                                        <p:attrNameLst>
                                          <p:attrName>ppt_x</p:attrName>
                                        </p:attrNameLst>
                                      </p:cBhvr>
                                      <p:tavLst>
                                        <p:tav tm="0" fmla="#ppt_x-(-#ppt_w/2*cos(ppt_r/180*pi))*((1.5-1.5*$)^2-(1.5-1.5*$)^3)">
                                          <p:val>
                                            <p:strVal val="0"/>
                                          </p:val>
                                        </p:tav>
                                        <p:tav tm="100000">
                                          <p:val>
                                            <p:strVal val="1"/>
                                          </p:val>
                                        </p:tav>
                                      </p:tavLst>
                                    </p:anim>
                                    <p:anim to="" calcmode="lin" valueType="num">
                                      <p:cBhvr>
                                        <p:cTn id="122" dur="700" fill="hold">
                                          <p:stCondLst>
                                            <p:cond delay="0"/>
                                          </p:stCondLst>
                                        </p:cTn>
                                        <p:tgtEl>
                                          <p:spTgt spid="18468"/>
                                        </p:tgtEl>
                                        <p:attrNameLst>
                                          <p:attrName>ppt_y</p:attrName>
                                        </p:attrNameLst>
                                      </p:cBhvr>
                                      <p:tavLst>
                                        <p:tav tm="0" fmla="#ppt_y+(-#ppt_h/2*cos(ppt_r/180*pi))*((1.5-1.5*$)^2-(1.5-1.5*$)^3)">
                                          <p:val>
                                            <p:strVal val="0"/>
                                          </p:val>
                                        </p:tav>
                                        <p:tav tm="100000">
                                          <p:val>
                                            <p:strVal val="1"/>
                                          </p:val>
                                        </p:tav>
                                      </p:tavLst>
                                    </p:anim>
                                    <p:anim to="" calcmode="lin" valueType="num">
                                      <p:cBhvr>
                                        <p:cTn id="123" dur="700" fill="hold">
                                          <p:stCondLst>
                                            <p:cond delay="0"/>
                                          </p:stCondLst>
                                        </p:cTn>
                                        <p:tgtEl>
                                          <p:spTgt spid="18468"/>
                                        </p:tgtEl>
                                        <p:attrNameLst>
                                          <p:attrName>ppt_h</p:attrName>
                                        </p:attrNameLst>
                                      </p:cBhvr>
                                      <p:tavLst>
                                        <p:tav tm="0" fmla="#ppt_h-(-#ppt_h)*((1.5-1.5*$)^2-(1.5-1.5*$)^3)">
                                          <p:val>
                                            <p:strVal val="0"/>
                                          </p:val>
                                        </p:tav>
                                        <p:tav tm="100000">
                                          <p:val>
                                            <p:strVal val="1"/>
                                          </p:val>
                                        </p:tav>
                                      </p:tavLst>
                                    </p:anim>
                                    <p:anim to="" calcmode="lin" valueType="num">
                                      <p:cBhvr>
                                        <p:cTn id="124" dur="700" fill="hold">
                                          <p:stCondLst>
                                            <p:cond delay="0"/>
                                          </p:stCondLst>
                                        </p:cTn>
                                        <p:tgtEl>
                                          <p:spTgt spid="18468"/>
                                        </p:tgtEl>
                                        <p:attrNameLst>
                                          <p:attrName>ppt_w</p:attrName>
                                        </p:attrNameLst>
                                      </p:cBhvr>
                                      <p:tavLst>
                                        <p:tav tm="0" fmla="#ppt_w-(-#ppt_w)*((1.5-1.5*$)^2-(1.5-1.5*$)^3)">
                                          <p:val>
                                            <p:strVal val="0"/>
                                          </p:val>
                                        </p:tav>
                                        <p:tav tm="100000">
                                          <p:val>
                                            <p:strVal val="1"/>
                                          </p:val>
                                        </p:tav>
                                      </p:tavLst>
                                    </p:anim>
                                  </p:childTnLst>
                                </p:cTn>
                              </p:par>
                              <p:par>
                                <p:cTn id="125" presetID="0" presetClass="entr" presetSubtype="0" fill="hold" grpId="0" nodeType="withEffect">
                                  <p:stCondLst>
                                    <p:cond delay="0"/>
                                  </p:stCondLst>
                                  <p:childTnLst>
                                    <p:set>
                                      <p:cBhvr>
                                        <p:cTn id="126" dur="1" fill="hold">
                                          <p:stCondLst>
                                            <p:cond delay="0"/>
                                          </p:stCondLst>
                                        </p:cTn>
                                        <p:tgtEl>
                                          <p:spTgt spid="18469"/>
                                        </p:tgtEl>
                                        <p:attrNameLst>
                                          <p:attrName>style.visibility</p:attrName>
                                        </p:attrNameLst>
                                      </p:cBhvr>
                                      <p:to>
                                        <p:strVal val="visible"/>
                                      </p:to>
                                    </p:set>
                                    <p:anim to="" calcmode="lin" valueType="num">
                                      <p:cBhvr>
                                        <p:cTn id="127" dur="700" fill="hold">
                                          <p:stCondLst>
                                            <p:cond delay="0"/>
                                          </p:stCondLst>
                                        </p:cTn>
                                        <p:tgtEl>
                                          <p:spTgt spid="18469"/>
                                        </p:tgtEl>
                                        <p:attrNameLst>
                                          <p:attrName>ppt_x</p:attrName>
                                        </p:attrNameLst>
                                      </p:cBhvr>
                                      <p:tavLst>
                                        <p:tav tm="0" fmla="#ppt_x-(-#ppt_w/2*cos(ppt_r/180*pi))*((1.5-1.5*$)^2-(1.5-1.5*$)^3)">
                                          <p:val>
                                            <p:strVal val="0"/>
                                          </p:val>
                                        </p:tav>
                                        <p:tav tm="100000">
                                          <p:val>
                                            <p:strVal val="1"/>
                                          </p:val>
                                        </p:tav>
                                      </p:tavLst>
                                    </p:anim>
                                    <p:anim to="" calcmode="lin" valueType="num">
                                      <p:cBhvr>
                                        <p:cTn id="128" dur="700" fill="hold">
                                          <p:stCondLst>
                                            <p:cond delay="0"/>
                                          </p:stCondLst>
                                        </p:cTn>
                                        <p:tgtEl>
                                          <p:spTgt spid="18469"/>
                                        </p:tgtEl>
                                        <p:attrNameLst>
                                          <p:attrName>ppt_y</p:attrName>
                                        </p:attrNameLst>
                                      </p:cBhvr>
                                      <p:tavLst>
                                        <p:tav tm="0" fmla="#ppt_y+(-#ppt_h/2*cos(ppt_r/180*pi))*((1.5-1.5*$)^2-(1.5-1.5*$)^3)">
                                          <p:val>
                                            <p:strVal val="0"/>
                                          </p:val>
                                        </p:tav>
                                        <p:tav tm="100000">
                                          <p:val>
                                            <p:strVal val="1"/>
                                          </p:val>
                                        </p:tav>
                                      </p:tavLst>
                                    </p:anim>
                                    <p:anim to="" calcmode="lin" valueType="num">
                                      <p:cBhvr>
                                        <p:cTn id="129" dur="700" fill="hold">
                                          <p:stCondLst>
                                            <p:cond delay="0"/>
                                          </p:stCondLst>
                                        </p:cTn>
                                        <p:tgtEl>
                                          <p:spTgt spid="18469"/>
                                        </p:tgtEl>
                                        <p:attrNameLst>
                                          <p:attrName>ppt_h</p:attrName>
                                        </p:attrNameLst>
                                      </p:cBhvr>
                                      <p:tavLst>
                                        <p:tav tm="0" fmla="#ppt_h-(-#ppt_h)*((1.5-1.5*$)^2-(1.5-1.5*$)^3)">
                                          <p:val>
                                            <p:strVal val="0"/>
                                          </p:val>
                                        </p:tav>
                                        <p:tav tm="100000">
                                          <p:val>
                                            <p:strVal val="1"/>
                                          </p:val>
                                        </p:tav>
                                      </p:tavLst>
                                    </p:anim>
                                    <p:anim to="" calcmode="lin" valueType="num">
                                      <p:cBhvr>
                                        <p:cTn id="130" dur="700" fill="hold">
                                          <p:stCondLst>
                                            <p:cond delay="0"/>
                                          </p:stCondLst>
                                        </p:cTn>
                                        <p:tgtEl>
                                          <p:spTgt spid="18469"/>
                                        </p:tgtEl>
                                        <p:attrNameLst>
                                          <p:attrName>ppt_w</p:attrName>
                                        </p:attrNameLst>
                                      </p:cBhvr>
                                      <p:tavLst>
                                        <p:tav tm="0" fmla="#ppt_w-(-#ppt_w)*((1.5-1.5*$)^2-(1.5-1.5*$)^3)">
                                          <p:val>
                                            <p:strVal val="0"/>
                                          </p:val>
                                        </p:tav>
                                        <p:tav tm="100000">
                                          <p:val>
                                            <p:strVal val="1"/>
                                          </p:val>
                                        </p:tav>
                                      </p:tavLst>
                                    </p:anim>
                                  </p:childTnLst>
                                </p:cTn>
                              </p:par>
                              <p:par>
                                <p:cTn id="131" presetID="0" presetClass="entr" presetSubtype="0" fill="hold" grpId="0" nodeType="withEffect">
                                  <p:stCondLst>
                                    <p:cond delay="0"/>
                                  </p:stCondLst>
                                  <p:iterate type="lt">
                                    <p:tmPct val="10000"/>
                                  </p:iterate>
                                  <p:childTnLst>
                                    <p:set>
                                      <p:cBhvr>
                                        <p:cTn id="132" dur="1" fill="hold">
                                          <p:stCondLst>
                                            <p:cond delay="0"/>
                                          </p:stCondLst>
                                        </p:cTn>
                                        <p:tgtEl>
                                          <p:spTgt spid="18470"/>
                                        </p:tgtEl>
                                        <p:attrNameLst>
                                          <p:attrName>style.visibility</p:attrName>
                                        </p:attrNameLst>
                                      </p:cBhvr>
                                      <p:to>
                                        <p:strVal val="visible"/>
                                      </p:to>
                                    </p:set>
                                    <p:anim to="" calcmode="lin" valueType="num">
                                      <p:cBhvr>
                                        <p:cTn id="133" dur="700" fill="hold">
                                          <p:stCondLst>
                                            <p:cond delay="0"/>
                                          </p:stCondLst>
                                        </p:cTn>
                                        <p:tgtEl>
                                          <p:spTgt spid="18470"/>
                                        </p:tgtEl>
                                        <p:attrNameLst>
                                          <p:attrName>ppt_x</p:attrName>
                                        </p:attrNameLst>
                                      </p:cBhvr>
                                      <p:tavLst>
                                        <p:tav tm="0" fmla="#ppt_x-(-#ppt_w/2*cos(ppt_r/180*pi))*((1.5-1.5*$)^2-(1.5-1.5*$)^3)">
                                          <p:val>
                                            <p:strVal val="0"/>
                                          </p:val>
                                        </p:tav>
                                        <p:tav tm="100000">
                                          <p:val>
                                            <p:strVal val="1"/>
                                          </p:val>
                                        </p:tav>
                                      </p:tavLst>
                                    </p:anim>
                                    <p:anim to="" calcmode="lin" valueType="num">
                                      <p:cBhvr>
                                        <p:cTn id="134" dur="700" fill="hold">
                                          <p:stCondLst>
                                            <p:cond delay="0"/>
                                          </p:stCondLst>
                                        </p:cTn>
                                        <p:tgtEl>
                                          <p:spTgt spid="18470"/>
                                        </p:tgtEl>
                                        <p:attrNameLst>
                                          <p:attrName>ppt_y</p:attrName>
                                        </p:attrNameLst>
                                      </p:cBhvr>
                                      <p:tavLst>
                                        <p:tav tm="0" fmla="#ppt_y+(-#ppt_h/2*cos(ppt_r/180*pi))*((1.5-1.5*$)^2-(1.5-1.5*$)^3)">
                                          <p:val>
                                            <p:strVal val="0"/>
                                          </p:val>
                                        </p:tav>
                                        <p:tav tm="100000">
                                          <p:val>
                                            <p:strVal val="1"/>
                                          </p:val>
                                        </p:tav>
                                      </p:tavLst>
                                    </p:anim>
                                    <p:anim to="" calcmode="lin" valueType="num">
                                      <p:cBhvr>
                                        <p:cTn id="135" dur="700" fill="hold">
                                          <p:stCondLst>
                                            <p:cond delay="0"/>
                                          </p:stCondLst>
                                        </p:cTn>
                                        <p:tgtEl>
                                          <p:spTgt spid="18470"/>
                                        </p:tgtEl>
                                        <p:attrNameLst>
                                          <p:attrName>ppt_h</p:attrName>
                                        </p:attrNameLst>
                                      </p:cBhvr>
                                      <p:tavLst>
                                        <p:tav tm="0" fmla="#ppt_h-(-#ppt_h)*((1.5-1.5*$)^2-(1.5-1.5*$)^3)">
                                          <p:val>
                                            <p:strVal val="0"/>
                                          </p:val>
                                        </p:tav>
                                        <p:tav tm="100000">
                                          <p:val>
                                            <p:strVal val="1"/>
                                          </p:val>
                                        </p:tav>
                                      </p:tavLst>
                                    </p:anim>
                                    <p:anim to="" calcmode="lin" valueType="num">
                                      <p:cBhvr>
                                        <p:cTn id="136" dur="700" fill="hold">
                                          <p:stCondLst>
                                            <p:cond delay="0"/>
                                          </p:stCondLst>
                                        </p:cTn>
                                        <p:tgtEl>
                                          <p:spTgt spid="18470"/>
                                        </p:tgtEl>
                                        <p:attrNameLst>
                                          <p:attrName>ppt_w</p:attrName>
                                        </p:attrNameLst>
                                      </p:cBhvr>
                                      <p:tavLst>
                                        <p:tav tm="0" fmla="#ppt_w-(-#ppt_w)*((1.5-1.5*$)^2-(1.5-1.5*$)^3)">
                                          <p:val>
                                            <p:strVal val="0"/>
                                          </p:val>
                                        </p:tav>
                                        <p:tav tm="100000">
                                          <p:val>
                                            <p:strVal val="1"/>
                                          </p:val>
                                        </p:tav>
                                      </p:tavLst>
                                    </p:anim>
                                  </p:childTnLst>
                                </p:cTn>
                              </p:par>
                              <p:par>
                                <p:cTn id="137" presetID="0" presetClass="entr" presetSubtype="0" fill="hold" grpId="0" nodeType="withEffect">
                                  <p:stCondLst>
                                    <p:cond delay="0"/>
                                  </p:stCondLst>
                                  <p:iterate type="lt">
                                    <p:tmPct val="10000"/>
                                  </p:iterate>
                                  <p:childTnLst>
                                    <p:set>
                                      <p:cBhvr>
                                        <p:cTn id="138" dur="1" fill="hold">
                                          <p:stCondLst>
                                            <p:cond delay="0"/>
                                          </p:stCondLst>
                                        </p:cTn>
                                        <p:tgtEl>
                                          <p:spTgt spid="18471"/>
                                        </p:tgtEl>
                                        <p:attrNameLst>
                                          <p:attrName>style.visibility</p:attrName>
                                        </p:attrNameLst>
                                      </p:cBhvr>
                                      <p:to>
                                        <p:strVal val="visible"/>
                                      </p:to>
                                    </p:set>
                                    <p:anim to="" calcmode="lin" valueType="num">
                                      <p:cBhvr>
                                        <p:cTn id="139" dur="700" fill="hold">
                                          <p:stCondLst>
                                            <p:cond delay="0"/>
                                          </p:stCondLst>
                                        </p:cTn>
                                        <p:tgtEl>
                                          <p:spTgt spid="18471"/>
                                        </p:tgtEl>
                                        <p:attrNameLst>
                                          <p:attrName>ppt_x</p:attrName>
                                        </p:attrNameLst>
                                      </p:cBhvr>
                                      <p:tavLst>
                                        <p:tav tm="0" fmla="#ppt_x-(-#ppt_w/2*cos(ppt_r/180*pi))*((1.5-1.5*$)^2-(1.5-1.5*$)^3)">
                                          <p:val>
                                            <p:strVal val="0"/>
                                          </p:val>
                                        </p:tav>
                                        <p:tav tm="100000">
                                          <p:val>
                                            <p:strVal val="1"/>
                                          </p:val>
                                        </p:tav>
                                      </p:tavLst>
                                    </p:anim>
                                    <p:anim to="" calcmode="lin" valueType="num">
                                      <p:cBhvr>
                                        <p:cTn id="140" dur="700" fill="hold">
                                          <p:stCondLst>
                                            <p:cond delay="0"/>
                                          </p:stCondLst>
                                        </p:cTn>
                                        <p:tgtEl>
                                          <p:spTgt spid="18471"/>
                                        </p:tgtEl>
                                        <p:attrNameLst>
                                          <p:attrName>ppt_y</p:attrName>
                                        </p:attrNameLst>
                                      </p:cBhvr>
                                      <p:tavLst>
                                        <p:tav tm="0" fmla="#ppt_y+(-#ppt_h/2*cos(ppt_r/180*pi))*((1.5-1.5*$)^2-(1.5-1.5*$)^3)">
                                          <p:val>
                                            <p:strVal val="0"/>
                                          </p:val>
                                        </p:tav>
                                        <p:tav tm="100000">
                                          <p:val>
                                            <p:strVal val="1"/>
                                          </p:val>
                                        </p:tav>
                                      </p:tavLst>
                                    </p:anim>
                                    <p:anim to="" calcmode="lin" valueType="num">
                                      <p:cBhvr>
                                        <p:cTn id="141" dur="700" fill="hold">
                                          <p:stCondLst>
                                            <p:cond delay="0"/>
                                          </p:stCondLst>
                                        </p:cTn>
                                        <p:tgtEl>
                                          <p:spTgt spid="18471"/>
                                        </p:tgtEl>
                                        <p:attrNameLst>
                                          <p:attrName>ppt_h</p:attrName>
                                        </p:attrNameLst>
                                      </p:cBhvr>
                                      <p:tavLst>
                                        <p:tav tm="0" fmla="#ppt_h-(-#ppt_h)*((1.5-1.5*$)^2-(1.5-1.5*$)^3)">
                                          <p:val>
                                            <p:strVal val="0"/>
                                          </p:val>
                                        </p:tav>
                                        <p:tav tm="100000">
                                          <p:val>
                                            <p:strVal val="1"/>
                                          </p:val>
                                        </p:tav>
                                      </p:tavLst>
                                    </p:anim>
                                    <p:anim to="" calcmode="lin" valueType="num">
                                      <p:cBhvr>
                                        <p:cTn id="142" dur="700" fill="hold">
                                          <p:stCondLst>
                                            <p:cond delay="0"/>
                                          </p:stCondLst>
                                        </p:cTn>
                                        <p:tgtEl>
                                          <p:spTgt spid="18471"/>
                                        </p:tgtEl>
                                        <p:attrNameLst>
                                          <p:attrName>ppt_w</p:attrName>
                                        </p:attrNameLst>
                                      </p:cBhvr>
                                      <p:tavLst>
                                        <p:tav tm="0" fmla="#ppt_w-(-#ppt_w)*((1.5-1.5*$)^2-(1.5-1.5*$)^3)">
                                          <p:val>
                                            <p:strVal val="0"/>
                                          </p:val>
                                        </p:tav>
                                        <p:tav tm="100000">
                                          <p:val>
                                            <p:strVal val="1"/>
                                          </p:val>
                                        </p:tav>
                                      </p:tavLst>
                                    </p:anim>
                                  </p:childTnLst>
                                </p:cTn>
                              </p:par>
                              <p:par>
                                <p:cTn id="143" presetID="0" presetClass="entr" presetSubtype="0" fill="hold" grpId="0" nodeType="withEffect">
                                  <p:stCondLst>
                                    <p:cond delay="0"/>
                                  </p:stCondLst>
                                  <p:childTnLst>
                                    <p:set>
                                      <p:cBhvr>
                                        <p:cTn id="144" dur="1" fill="hold">
                                          <p:stCondLst>
                                            <p:cond delay="0"/>
                                          </p:stCondLst>
                                        </p:cTn>
                                        <p:tgtEl>
                                          <p:spTgt spid="18472"/>
                                        </p:tgtEl>
                                        <p:attrNameLst>
                                          <p:attrName>style.visibility</p:attrName>
                                        </p:attrNameLst>
                                      </p:cBhvr>
                                      <p:to>
                                        <p:strVal val="visible"/>
                                      </p:to>
                                    </p:set>
                                    <p:anim to="" calcmode="lin" valueType="num">
                                      <p:cBhvr>
                                        <p:cTn id="145" dur="700" fill="hold">
                                          <p:stCondLst>
                                            <p:cond delay="0"/>
                                          </p:stCondLst>
                                        </p:cTn>
                                        <p:tgtEl>
                                          <p:spTgt spid="18472"/>
                                        </p:tgtEl>
                                        <p:attrNameLst>
                                          <p:attrName>ppt_x</p:attrName>
                                        </p:attrNameLst>
                                      </p:cBhvr>
                                      <p:tavLst>
                                        <p:tav tm="0" fmla="#ppt_x-(-#ppt_w/2*cos(ppt_r/180*pi))*((1.5-1.5*$)^2-(1.5-1.5*$)^3)">
                                          <p:val>
                                            <p:strVal val="0"/>
                                          </p:val>
                                        </p:tav>
                                        <p:tav tm="100000">
                                          <p:val>
                                            <p:strVal val="1"/>
                                          </p:val>
                                        </p:tav>
                                      </p:tavLst>
                                    </p:anim>
                                    <p:anim to="" calcmode="lin" valueType="num">
                                      <p:cBhvr>
                                        <p:cTn id="146" dur="700" fill="hold">
                                          <p:stCondLst>
                                            <p:cond delay="0"/>
                                          </p:stCondLst>
                                        </p:cTn>
                                        <p:tgtEl>
                                          <p:spTgt spid="18472"/>
                                        </p:tgtEl>
                                        <p:attrNameLst>
                                          <p:attrName>ppt_y</p:attrName>
                                        </p:attrNameLst>
                                      </p:cBhvr>
                                      <p:tavLst>
                                        <p:tav tm="0" fmla="#ppt_y+(-#ppt_h/2*cos(ppt_r/180*pi))*((1.5-1.5*$)^2-(1.5-1.5*$)^3)">
                                          <p:val>
                                            <p:strVal val="0"/>
                                          </p:val>
                                        </p:tav>
                                        <p:tav tm="100000">
                                          <p:val>
                                            <p:strVal val="1"/>
                                          </p:val>
                                        </p:tav>
                                      </p:tavLst>
                                    </p:anim>
                                    <p:anim to="" calcmode="lin" valueType="num">
                                      <p:cBhvr>
                                        <p:cTn id="147" dur="700" fill="hold">
                                          <p:stCondLst>
                                            <p:cond delay="0"/>
                                          </p:stCondLst>
                                        </p:cTn>
                                        <p:tgtEl>
                                          <p:spTgt spid="18472"/>
                                        </p:tgtEl>
                                        <p:attrNameLst>
                                          <p:attrName>ppt_h</p:attrName>
                                        </p:attrNameLst>
                                      </p:cBhvr>
                                      <p:tavLst>
                                        <p:tav tm="0" fmla="#ppt_h-(-#ppt_h)*((1.5-1.5*$)^2-(1.5-1.5*$)^3)">
                                          <p:val>
                                            <p:strVal val="0"/>
                                          </p:val>
                                        </p:tav>
                                        <p:tav tm="100000">
                                          <p:val>
                                            <p:strVal val="1"/>
                                          </p:val>
                                        </p:tav>
                                      </p:tavLst>
                                    </p:anim>
                                    <p:anim to="" calcmode="lin" valueType="num">
                                      <p:cBhvr>
                                        <p:cTn id="148" dur="700" fill="hold">
                                          <p:stCondLst>
                                            <p:cond delay="0"/>
                                          </p:stCondLst>
                                        </p:cTn>
                                        <p:tgtEl>
                                          <p:spTgt spid="18472"/>
                                        </p:tgtEl>
                                        <p:attrNameLst>
                                          <p:attrName>ppt_w</p:attrName>
                                        </p:attrNameLst>
                                      </p:cBhvr>
                                      <p:tavLst>
                                        <p:tav tm="0" fmla="#ppt_w-(-#ppt_w)*((1.5-1.5*$)^2-(1.5-1.5*$)^3)">
                                          <p:val>
                                            <p:strVal val="0"/>
                                          </p:val>
                                        </p:tav>
                                        <p:tav tm="100000">
                                          <p:val>
                                            <p:strVal val="1"/>
                                          </p:val>
                                        </p:tav>
                                      </p:tavLst>
                                    </p:anim>
                                  </p:childTnLst>
                                </p:cTn>
                              </p:par>
                              <p:par>
                                <p:cTn id="149" presetID="0" presetClass="entr" presetSubtype="0" fill="hold" grpId="0" nodeType="withEffect">
                                  <p:stCondLst>
                                    <p:cond delay="0"/>
                                  </p:stCondLst>
                                  <p:iterate type="lt">
                                    <p:tmPct val="10000"/>
                                  </p:iterate>
                                  <p:childTnLst>
                                    <p:set>
                                      <p:cBhvr>
                                        <p:cTn id="150" dur="1" fill="hold">
                                          <p:stCondLst>
                                            <p:cond delay="0"/>
                                          </p:stCondLst>
                                        </p:cTn>
                                        <p:tgtEl>
                                          <p:spTgt spid="33"/>
                                        </p:tgtEl>
                                        <p:attrNameLst>
                                          <p:attrName>style.visibility</p:attrName>
                                        </p:attrNameLst>
                                      </p:cBhvr>
                                      <p:to>
                                        <p:strVal val="visible"/>
                                      </p:to>
                                    </p:set>
                                    <p:anim to="" calcmode="lin" valueType="num">
                                      <p:cBhvr>
                                        <p:cTn id="151" dur="700" fill="hold">
                                          <p:stCondLst>
                                            <p:cond delay="0"/>
                                          </p:stCondLst>
                                        </p:cTn>
                                        <p:tgtEl>
                                          <p:spTgt spid="33"/>
                                        </p:tgtEl>
                                        <p:attrNameLst>
                                          <p:attrName>ppt_x</p:attrName>
                                        </p:attrNameLst>
                                      </p:cBhvr>
                                      <p:tavLst>
                                        <p:tav tm="0" fmla="#ppt_x-(-#ppt_w/2*cos(ppt_r/180*pi))*((1.5-1.5*$)^2-(1.5-1.5*$)^3)">
                                          <p:val>
                                            <p:strVal val="0"/>
                                          </p:val>
                                        </p:tav>
                                        <p:tav tm="100000">
                                          <p:val>
                                            <p:strVal val="1"/>
                                          </p:val>
                                        </p:tav>
                                      </p:tavLst>
                                    </p:anim>
                                    <p:anim to="" calcmode="lin" valueType="num">
                                      <p:cBhvr>
                                        <p:cTn id="152" dur="700" fill="hold">
                                          <p:stCondLst>
                                            <p:cond delay="0"/>
                                          </p:stCondLst>
                                        </p:cTn>
                                        <p:tgtEl>
                                          <p:spTgt spid="33"/>
                                        </p:tgtEl>
                                        <p:attrNameLst>
                                          <p:attrName>ppt_y</p:attrName>
                                        </p:attrNameLst>
                                      </p:cBhvr>
                                      <p:tavLst>
                                        <p:tav tm="0" fmla="#ppt_y+(-#ppt_h/2*cos(ppt_r/180*pi))*((1.5-1.5*$)^2-(1.5-1.5*$)^3)">
                                          <p:val>
                                            <p:strVal val="0"/>
                                          </p:val>
                                        </p:tav>
                                        <p:tav tm="100000">
                                          <p:val>
                                            <p:strVal val="1"/>
                                          </p:val>
                                        </p:tav>
                                      </p:tavLst>
                                    </p:anim>
                                    <p:anim to="" calcmode="lin" valueType="num">
                                      <p:cBhvr>
                                        <p:cTn id="153" dur="700" fill="hold">
                                          <p:stCondLst>
                                            <p:cond delay="0"/>
                                          </p:stCondLst>
                                        </p:cTn>
                                        <p:tgtEl>
                                          <p:spTgt spid="33"/>
                                        </p:tgtEl>
                                        <p:attrNameLst>
                                          <p:attrName>ppt_h</p:attrName>
                                        </p:attrNameLst>
                                      </p:cBhvr>
                                      <p:tavLst>
                                        <p:tav tm="0" fmla="#ppt_h-(-#ppt_h)*((1.5-1.5*$)^2-(1.5-1.5*$)^3)">
                                          <p:val>
                                            <p:strVal val="0"/>
                                          </p:val>
                                        </p:tav>
                                        <p:tav tm="100000">
                                          <p:val>
                                            <p:strVal val="1"/>
                                          </p:val>
                                        </p:tav>
                                      </p:tavLst>
                                    </p:anim>
                                    <p:anim to="" calcmode="lin" valueType="num">
                                      <p:cBhvr>
                                        <p:cTn id="154" dur="700" fill="hold">
                                          <p:stCondLst>
                                            <p:cond delay="0"/>
                                          </p:stCondLst>
                                        </p:cTn>
                                        <p:tgtEl>
                                          <p:spTgt spid="33"/>
                                        </p:tgtEl>
                                        <p:attrNameLst>
                                          <p:attrName>ppt_w</p:attrName>
                                        </p:attrNameLst>
                                      </p:cBhvr>
                                      <p:tavLst>
                                        <p:tav tm="0" fmla="#ppt_w-(-#ppt_w)*((1.5-1.5*$)^2-(1.5-1.5*$)^3)">
                                          <p:val>
                                            <p:strVal val="0"/>
                                          </p:val>
                                        </p:tav>
                                        <p:tav tm="100000">
                                          <p:val>
                                            <p:strVal val="1"/>
                                          </p:val>
                                        </p:tav>
                                      </p:tavLst>
                                    </p:anim>
                                  </p:childTnLst>
                                </p:cTn>
                              </p:par>
                              <p:par>
                                <p:cTn id="155" presetID="0" presetClass="entr" presetSubtype="0" fill="hold" nodeType="withEffect">
                                  <p:stCondLst>
                                    <p:cond delay="0"/>
                                  </p:stCondLst>
                                  <p:iterate type="lt">
                                    <p:tmPct val="10000"/>
                                  </p:iterate>
                                  <p:childTnLst>
                                    <p:set>
                                      <p:cBhvr>
                                        <p:cTn id="156" dur="1" fill="hold">
                                          <p:stCondLst>
                                            <p:cond delay="0"/>
                                          </p:stCondLst>
                                        </p:cTn>
                                        <p:tgtEl>
                                          <p:spTgt spid="34"/>
                                        </p:tgtEl>
                                        <p:attrNameLst>
                                          <p:attrName>style.visibility</p:attrName>
                                        </p:attrNameLst>
                                      </p:cBhvr>
                                      <p:to>
                                        <p:strVal val="visible"/>
                                      </p:to>
                                    </p:set>
                                    <p:anim to="" calcmode="lin" valueType="num">
                                      <p:cBhvr>
                                        <p:cTn id="157" dur="700" fill="hold">
                                          <p:stCondLst>
                                            <p:cond delay="0"/>
                                          </p:stCondLst>
                                        </p:cTn>
                                        <p:tgtEl>
                                          <p:spTgt spid="34"/>
                                        </p:tgtEl>
                                        <p:attrNameLst>
                                          <p:attrName>ppt_x</p:attrName>
                                        </p:attrNameLst>
                                      </p:cBhvr>
                                      <p:tavLst>
                                        <p:tav tm="0" fmla="#ppt_x-(-#ppt_w/2*cos(ppt_r/180*pi))*((1.5-1.5*$)^2-(1.5-1.5*$)^3)">
                                          <p:val>
                                            <p:strVal val="0"/>
                                          </p:val>
                                        </p:tav>
                                        <p:tav tm="100000">
                                          <p:val>
                                            <p:strVal val="1"/>
                                          </p:val>
                                        </p:tav>
                                      </p:tavLst>
                                    </p:anim>
                                    <p:anim to="" calcmode="lin" valueType="num">
                                      <p:cBhvr>
                                        <p:cTn id="158" dur="700" fill="hold">
                                          <p:stCondLst>
                                            <p:cond delay="0"/>
                                          </p:stCondLst>
                                        </p:cTn>
                                        <p:tgtEl>
                                          <p:spTgt spid="34"/>
                                        </p:tgtEl>
                                        <p:attrNameLst>
                                          <p:attrName>ppt_y</p:attrName>
                                        </p:attrNameLst>
                                      </p:cBhvr>
                                      <p:tavLst>
                                        <p:tav tm="0" fmla="#ppt_y+(-#ppt_h/2*cos(ppt_r/180*pi))*((1.5-1.5*$)^2-(1.5-1.5*$)^3)">
                                          <p:val>
                                            <p:strVal val="0"/>
                                          </p:val>
                                        </p:tav>
                                        <p:tav tm="100000">
                                          <p:val>
                                            <p:strVal val="1"/>
                                          </p:val>
                                        </p:tav>
                                      </p:tavLst>
                                    </p:anim>
                                    <p:anim to="" calcmode="lin" valueType="num">
                                      <p:cBhvr>
                                        <p:cTn id="159" dur="700" fill="hold">
                                          <p:stCondLst>
                                            <p:cond delay="0"/>
                                          </p:stCondLst>
                                        </p:cTn>
                                        <p:tgtEl>
                                          <p:spTgt spid="34"/>
                                        </p:tgtEl>
                                        <p:attrNameLst>
                                          <p:attrName>ppt_h</p:attrName>
                                        </p:attrNameLst>
                                      </p:cBhvr>
                                      <p:tavLst>
                                        <p:tav tm="0" fmla="#ppt_h-(-#ppt_h)*((1.5-1.5*$)^2-(1.5-1.5*$)^3)">
                                          <p:val>
                                            <p:strVal val="0"/>
                                          </p:val>
                                        </p:tav>
                                        <p:tav tm="100000">
                                          <p:val>
                                            <p:strVal val="1"/>
                                          </p:val>
                                        </p:tav>
                                      </p:tavLst>
                                    </p:anim>
                                    <p:anim to="" calcmode="lin" valueType="num">
                                      <p:cBhvr>
                                        <p:cTn id="160" dur="700" fill="hold">
                                          <p:stCondLst>
                                            <p:cond delay="0"/>
                                          </p:stCondLst>
                                        </p:cTn>
                                        <p:tgtEl>
                                          <p:spTgt spid="34"/>
                                        </p:tgtEl>
                                        <p:attrNameLst>
                                          <p:attrName>ppt_w</p:attrName>
                                        </p:attrNameLst>
                                      </p:cBhvr>
                                      <p:tavLst>
                                        <p:tav tm="0" fmla="#ppt_w-(-#ppt_w)*((1.5-1.5*$)^2-(1.5-1.5*$)^3)">
                                          <p:val>
                                            <p:strVal val="0"/>
                                          </p:val>
                                        </p:tav>
                                        <p:tav tm="100000">
                                          <p:val>
                                            <p:str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8" grpId="0" animBg="1" autoUpdateAnimBg="0"/>
      <p:bldP spid="18443" grpId="0" animBg="1"/>
      <p:bldP spid="18448" grpId="0" animBg="1"/>
      <p:bldP spid="18449" grpId="0" animBg="1"/>
      <p:bldP spid="18451" grpId="0" animBg="1"/>
      <p:bldP spid="18452" grpId="0" animBg="1"/>
      <p:bldP spid="18454" grpId="0" animBg="1" autoUpdateAnimBg="0"/>
      <p:bldP spid="18455" grpId="0" animBg="1"/>
      <p:bldP spid="18457" grpId="0" animBg="1"/>
      <p:bldP spid="18458" grpId="0" animBg="1"/>
      <p:bldP spid="18460" grpId="0" animBg="1"/>
      <p:bldP spid="18461" grpId="0" animBg="1"/>
      <p:bldP spid="18463" grpId="0" animBg="1"/>
      <p:bldP spid="18464" grpId="0" animBg="1"/>
      <p:bldP spid="18465" grpId="0" animBg="1" autoUpdateAnimBg="0"/>
      <p:bldP spid="18466" grpId="0"/>
      <p:bldP spid="18467" grpId="0"/>
      <p:bldP spid="18468" grpId="0"/>
      <p:bldP spid="18469" grpId="0"/>
      <p:bldP spid="18470" grpId="0"/>
      <p:bldP spid="18471" grpId="0"/>
      <p:bldP spid="18472" grpId="0"/>
      <p:bldP spid="33" grpId="0" animBg="1" autoUpdateAnimBg="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PA_矩形 37"/>
          <p:cNvSpPr/>
          <p:nvPr>
            <p:custDataLst>
              <p:tags r:id="rId1"/>
            </p:custDataLst>
          </p:nvPr>
        </p:nvSpPr>
        <p:spPr>
          <a:xfrm>
            <a:off x="6098093" y="3569060"/>
            <a:ext cx="1101584" cy="1015471"/>
          </a:xfrm>
          <a:prstGeom prst="rect">
            <a:avLst/>
          </a:prstGeom>
        </p:spPr>
        <p:txBody>
          <a:bodyPr wrap="none">
            <a:spAutoFit/>
          </a:bodyPr>
          <a:lstStyle/>
          <a:p>
            <a:pPr marL="228594" indent="-228594" defTabSz="1219170">
              <a:lnSpc>
                <a:spcPct val="150000"/>
              </a:lnSpc>
              <a:buFont typeface="Wingdings" pitchFamily="2" charset="2"/>
              <a:buChar char="ü"/>
            </a:pPr>
            <a:r>
              <a:rPr lang="zh-CN" altLang="en-US" sz="1333" dirty="0">
                <a:ln w="6350">
                  <a:noFill/>
                </a:ln>
                <a:solidFill>
                  <a:srgbClr val="FFFFFF">
                    <a:lumMod val="50000"/>
                  </a:srgbClr>
                </a:solidFill>
                <a:latin typeface="Impact" pitchFamily="34" charset="0"/>
                <a:ea typeface="微软雅黑" pitchFamily="34" charset="-122"/>
              </a:rPr>
              <a:t>研究目标</a:t>
            </a:r>
          </a:p>
          <a:p>
            <a:pPr marL="228594" indent="-228594" defTabSz="1219170">
              <a:lnSpc>
                <a:spcPct val="150000"/>
              </a:lnSpc>
              <a:buFont typeface="Wingdings" pitchFamily="2" charset="2"/>
              <a:buChar char="ü"/>
            </a:pPr>
            <a:r>
              <a:rPr lang="zh-CN" altLang="en-US" sz="1333" dirty="0">
                <a:ln w="6350">
                  <a:noFill/>
                </a:ln>
                <a:solidFill>
                  <a:srgbClr val="FFFFFF">
                    <a:lumMod val="50000"/>
                  </a:srgbClr>
                </a:solidFill>
                <a:latin typeface="Impact" pitchFamily="34" charset="0"/>
                <a:ea typeface="微软雅黑" pitchFamily="34" charset="-122"/>
              </a:rPr>
              <a:t>成果形式</a:t>
            </a:r>
          </a:p>
          <a:p>
            <a:pPr marL="228594" indent="-228594" defTabSz="1219170">
              <a:lnSpc>
                <a:spcPct val="150000"/>
              </a:lnSpc>
              <a:buFont typeface="Wingdings" pitchFamily="2" charset="2"/>
              <a:buChar char="ü"/>
            </a:pPr>
            <a:r>
              <a:rPr lang="zh-CN" altLang="en-US" sz="1333" dirty="0">
                <a:ln w="6350">
                  <a:noFill/>
                </a:ln>
                <a:solidFill>
                  <a:srgbClr val="FFFFFF">
                    <a:lumMod val="50000"/>
                  </a:srgbClr>
                </a:solidFill>
                <a:latin typeface="Impact" pitchFamily="34" charset="0"/>
                <a:ea typeface="微软雅黑" pitchFamily="34" charset="-122"/>
              </a:rPr>
              <a:t>应用前景</a:t>
            </a:r>
          </a:p>
        </p:txBody>
      </p:sp>
      <p:sp>
        <p:nvSpPr>
          <p:cNvPr id="39" name="PA_矩形 38"/>
          <p:cNvSpPr/>
          <p:nvPr>
            <p:custDataLst>
              <p:tags r:id="rId2"/>
            </p:custDataLst>
          </p:nvPr>
        </p:nvSpPr>
        <p:spPr>
          <a:xfrm>
            <a:off x="7152117" y="2760675"/>
            <a:ext cx="2880320" cy="502766"/>
          </a:xfrm>
          <a:prstGeom prst="rect">
            <a:avLst/>
          </a:prstGeom>
        </p:spPr>
        <p:txBody>
          <a:bodyPr wrap="square">
            <a:spAutoFit/>
          </a:bodyPr>
          <a:lstStyle/>
          <a:p>
            <a:pPr defTabSz="1219170"/>
            <a:r>
              <a:rPr lang="zh-CN" altLang="en-US" sz="2667" b="1" dirty="0">
                <a:ln w="6350">
                  <a:noFill/>
                </a:ln>
                <a:solidFill>
                  <a:srgbClr val="333333">
                    <a:lumMod val="50000"/>
                    <a:lumOff val="50000"/>
                  </a:srgbClr>
                </a:solidFill>
                <a:latin typeface="Impact" pitchFamily="34" charset="0"/>
                <a:ea typeface="微软雅黑" pitchFamily="34" charset="-122"/>
              </a:rPr>
              <a:t>研究成果与应用</a:t>
            </a:r>
          </a:p>
        </p:txBody>
      </p:sp>
      <p:sp>
        <p:nvSpPr>
          <p:cNvPr id="41" name="PA_矩形 40"/>
          <p:cNvSpPr/>
          <p:nvPr>
            <p:custDataLst>
              <p:tags r:id="rId3"/>
            </p:custDataLst>
          </p:nvPr>
        </p:nvSpPr>
        <p:spPr>
          <a:xfrm>
            <a:off x="6098093" y="2387364"/>
            <a:ext cx="1054024" cy="995209"/>
          </a:xfrm>
          <a:prstGeom prst="rect">
            <a:avLst/>
          </a:prstGeom>
        </p:spPr>
        <p:txBody>
          <a:bodyPr wrap="square">
            <a:spAutoFit/>
          </a:bodyPr>
          <a:lstStyle/>
          <a:p>
            <a:pPr algn="ctr" defTabSz="1219170"/>
            <a:r>
              <a:rPr lang="en-US" altLang="zh-CN" sz="5867" dirty="0">
                <a:ln w="6350">
                  <a:noFill/>
                </a:ln>
                <a:solidFill>
                  <a:srgbClr val="FFFFFF">
                    <a:lumMod val="50000"/>
                  </a:srgbClr>
                </a:solidFill>
                <a:latin typeface="Impact" pitchFamily="34" charset="0"/>
                <a:ea typeface="微软雅黑" pitchFamily="34" charset="-122"/>
              </a:rPr>
              <a:t>04</a:t>
            </a:r>
            <a:endParaRPr lang="zh-CN" altLang="en-US" sz="5867" dirty="0">
              <a:ln w="6350">
                <a:noFill/>
              </a:ln>
              <a:solidFill>
                <a:srgbClr val="FFFFFF">
                  <a:lumMod val="50000"/>
                </a:srgbClr>
              </a:solidFill>
              <a:latin typeface="Impact" pitchFamily="34" charset="0"/>
              <a:ea typeface="微软雅黑" pitchFamily="34" charset="-122"/>
            </a:endParaRPr>
          </a:p>
        </p:txBody>
      </p:sp>
      <p:grpSp>
        <p:nvGrpSpPr>
          <p:cNvPr id="47" name="PA_组合 46"/>
          <p:cNvGrpSpPr/>
          <p:nvPr>
            <p:custDataLst>
              <p:tags r:id="rId4"/>
            </p:custDataLst>
          </p:nvPr>
        </p:nvGrpSpPr>
        <p:grpSpPr>
          <a:xfrm>
            <a:off x="0" y="3356992"/>
            <a:ext cx="12192000" cy="72008"/>
            <a:chOff x="2190216" y="0"/>
            <a:chExt cx="7128792" cy="108012"/>
          </a:xfrm>
        </p:grpSpPr>
        <p:sp>
          <p:nvSpPr>
            <p:cNvPr id="50" name="矩形 49"/>
            <p:cNvSpPr/>
            <p:nvPr/>
          </p:nvSpPr>
          <p:spPr>
            <a:xfrm>
              <a:off x="2190216" y="0"/>
              <a:ext cx="1188132" cy="10801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2400">
                <a:solidFill>
                  <a:srgbClr val="FFFFFF"/>
                </a:solidFill>
                <a:latin typeface="Calibri"/>
                <a:ea typeface="宋体" panose="02010600030101010101" pitchFamily="2" charset="-122"/>
              </a:endParaRPr>
            </a:p>
          </p:txBody>
        </p:sp>
        <p:sp>
          <p:nvSpPr>
            <p:cNvPr id="53" name="矩形 52"/>
            <p:cNvSpPr/>
            <p:nvPr/>
          </p:nvSpPr>
          <p:spPr>
            <a:xfrm>
              <a:off x="3378348" y="0"/>
              <a:ext cx="1188132" cy="10801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2400">
                <a:solidFill>
                  <a:srgbClr val="FFFFFF"/>
                </a:solidFill>
                <a:latin typeface="Calibri"/>
                <a:ea typeface="宋体" panose="02010600030101010101" pitchFamily="2" charset="-122"/>
              </a:endParaRPr>
            </a:p>
          </p:txBody>
        </p:sp>
        <p:sp>
          <p:nvSpPr>
            <p:cNvPr id="56" name="矩形 55"/>
            <p:cNvSpPr/>
            <p:nvPr/>
          </p:nvSpPr>
          <p:spPr>
            <a:xfrm>
              <a:off x="4566480" y="0"/>
              <a:ext cx="1188132" cy="108012"/>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2400">
                <a:solidFill>
                  <a:srgbClr val="FFFFFF"/>
                </a:solidFill>
                <a:latin typeface="Calibri"/>
                <a:ea typeface="宋体" panose="02010600030101010101" pitchFamily="2" charset="-122"/>
              </a:endParaRPr>
            </a:p>
          </p:txBody>
        </p:sp>
        <p:sp>
          <p:nvSpPr>
            <p:cNvPr id="57" name="矩形 56"/>
            <p:cNvSpPr/>
            <p:nvPr/>
          </p:nvSpPr>
          <p:spPr>
            <a:xfrm>
              <a:off x="5754612" y="0"/>
              <a:ext cx="1188132" cy="10801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2400">
                <a:solidFill>
                  <a:srgbClr val="FFFFFF"/>
                </a:solidFill>
                <a:latin typeface="Calibri"/>
                <a:ea typeface="宋体" panose="02010600030101010101" pitchFamily="2" charset="-122"/>
              </a:endParaRPr>
            </a:p>
          </p:txBody>
        </p:sp>
        <p:sp>
          <p:nvSpPr>
            <p:cNvPr id="58" name="矩形 57"/>
            <p:cNvSpPr/>
            <p:nvPr/>
          </p:nvSpPr>
          <p:spPr>
            <a:xfrm>
              <a:off x="6942744" y="0"/>
              <a:ext cx="1188132" cy="108012"/>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2400">
                <a:solidFill>
                  <a:srgbClr val="FFFFFF"/>
                </a:solidFill>
                <a:latin typeface="Calibri"/>
                <a:ea typeface="宋体" panose="02010600030101010101" pitchFamily="2" charset="-122"/>
              </a:endParaRPr>
            </a:p>
          </p:txBody>
        </p:sp>
        <p:sp>
          <p:nvSpPr>
            <p:cNvPr id="74" name="矩形 73"/>
            <p:cNvSpPr/>
            <p:nvPr/>
          </p:nvSpPr>
          <p:spPr>
            <a:xfrm>
              <a:off x="8130876" y="0"/>
              <a:ext cx="1188132" cy="108012"/>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2400">
                <a:solidFill>
                  <a:srgbClr val="FFFFFF"/>
                </a:solidFill>
                <a:latin typeface="Calibri"/>
                <a:ea typeface="宋体" panose="02010600030101010101" pitchFamily="2" charset="-122"/>
              </a:endParaRPr>
            </a:p>
          </p:txBody>
        </p:sp>
      </p:grpSp>
    </p:spTree>
    <p:extLst>
      <p:ext uri="{BB962C8B-B14F-4D97-AF65-F5344CB8AC3E}">
        <p14:creationId xmlns:p14="http://schemas.microsoft.com/office/powerpoint/2010/main" val="195245695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entr" presetSubtype="0" fill="hold" grpId="0" nodeType="withEffect">
                                  <p:stCondLst>
                                    <p:cond delay="0"/>
                                  </p:stCondLst>
                                  <p:iterate type="lt">
                                    <p:tmPct val="10000"/>
                                  </p:iterate>
                                  <p:childTnLst>
                                    <p:set>
                                      <p:cBhvr>
                                        <p:cTn id="6" dur="1" fill="hold">
                                          <p:stCondLst>
                                            <p:cond delay="0"/>
                                          </p:stCondLst>
                                        </p:cTn>
                                        <p:tgtEl>
                                          <p:spTgt spid="38"/>
                                        </p:tgtEl>
                                        <p:attrNameLst>
                                          <p:attrName>style.visibility</p:attrName>
                                        </p:attrNameLst>
                                      </p:cBhvr>
                                      <p:to>
                                        <p:strVal val="visible"/>
                                      </p:to>
                                    </p:set>
                                    <p:anim to="" calcmode="lin" valueType="num">
                                      <p:cBhvr>
                                        <p:cTn id="7" dur="700" fill="hold">
                                          <p:stCondLst>
                                            <p:cond delay="0"/>
                                          </p:stCondLst>
                                        </p:cTn>
                                        <p:tgtEl>
                                          <p:spTgt spid="38"/>
                                        </p:tgtEl>
                                        <p:attrNameLst>
                                          <p:attrName>ppt_x</p:attrName>
                                        </p:attrNameLst>
                                      </p:cBhvr>
                                      <p:tavLst>
                                        <p:tav tm="0" fmla="#ppt_x-(-#ppt_w/2*cos(ppt_r/180*pi))*((1.5-1.5*$)^2-(1.5-1.5*$)^3)">
                                          <p:val>
                                            <p:strVal val="0"/>
                                          </p:val>
                                        </p:tav>
                                        <p:tav tm="100000">
                                          <p:val>
                                            <p:strVal val="1"/>
                                          </p:val>
                                        </p:tav>
                                      </p:tavLst>
                                    </p:anim>
                                    <p:anim to="" calcmode="lin" valueType="num">
                                      <p:cBhvr>
                                        <p:cTn id="8" dur="700" fill="hold">
                                          <p:stCondLst>
                                            <p:cond delay="0"/>
                                          </p:stCondLst>
                                        </p:cTn>
                                        <p:tgtEl>
                                          <p:spTgt spid="38"/>
                                        </p:tgtEl>
                                        <p:attrNameLst>
                                          <p:attrName>ppt_y</p:attrName>
                                        </p:attrNameLst>
                                      </p:cBhvr>
                                      <p:tavLst>
                                        <p:tav tm="0" fmla="#ppt_y+(-#ppt_h/2*cos(ppt_r/180*pi))*((1.5-1.5*$)^2-(1.5-1.5*$)^3)">
                                          <p:val>
                                            <p:strVal val="0"/>
                                          </p:val>
                                        </p:tav>
                                        <p:tav tm="100000">
                                          <p:val>
                                            <p:strVal val="1"/>
                                          </p:val>
                                        </p:tav>
                                      </p:tavLst>
                                    </p:anim>
                                    <p:anim to="" calcmode="lin" valueType="num">
                                      <p:cBhvr>
                                        <p:cTn id="9" dur="700" fill="hold">
                                          <p:stCondLst>
                                            <p:cond delay="0"/>
                                          </p:stCondLst>
                                        </p:cTn>
                                        <p:tgtEl>
                                          <p:spTgt spid="38"/>
                                        </p:tgtEl>
                                        <p:attrNameLst>
                                          <p:attrName>ppt_h</p:attrName>
                                        </p:attrNameLst>
                                      </p:cBhvr>
                                      <p:tavLst>
                                        <p:tav tm="0" fmla="#ppt_h-(-#ppt_h)*((1.5-1.5*$)^2-(1.5-1.5*$)^3)">
                                          <p:val>
                                            <p:strVal val="0"/>
                                          </p:val>
                                        </p:tav>
                                        <p:tav tm="100000">
                                          <p:val>
                                            <p:strVal val="1"/>
                                          </p:val>
                                        </p:tav>
                                      </p:tavLst>
                                    </p:anim>
                                    <p:anim to="" calcmode="lin" valueType="num">
                                      <p:cBhvr>
                                        <p:cTn id="10" dur="700" fill="hold">
                                          <p:stCondLst>
                                            <p:cond delay="0"/>
                                          </p:stCondLst>
                                        </p:cTn>
                                        <p:tgtEl>
                                          <p:spTgt spid="38"/>
                                        </p:tgtEl>
                                        <p:attrNameLst>
                                          <p:attrName>ppt_w</p:attrName>
                                        </p:attrNameLst>
                                      </p:cBhvr>
                                      <p:tavLst>
                                        <p:tav tm="0" fmla="#ppt_w-(-#ppt_w)*((1.5-1.5*$)^2-(1.5-1.5*$)^3)">
                                          <p:val>
                                            <p:strVal val="0"/>
                                          </p:val>
                                        </p:tav>
                                        <p:tav tm="100000">
                                          <p:val>
                                            <p:strVal val="1"/>
                                          </p:val>
                                        </p:tav>
                                      </p:tavLst>
                                    </p:anim>
                                  </p:childTnLst>
                                </p:cTn>
                              </p:par>
                              <p:par>
                                <p:cTn id="11" presetID="0" presetClass="entr" presetSubtype="0" fill="hold" grpId="0" nodeType="withEffect">
                                  <p:stCondLst>
                                    <p:cond delay="0"/>
                                  </p:stCondLst>
                                  <p:iterate type="lt">
                                    <p:tmPct val="10000"/>
                                  </p:iterate>
                                  <p:childTnLst>
                                    <p:set>
                                      <p:cBhvr>
                                        <p:cTn id="12" dur="1" fill="hold">
                                          <p:stCondLst>
                                            <p:cond delay="0"/>
                                          </p:stCondLst>
                                        </p:cTn>
                                        <p:tgtEl>
                                          <p:spTgt spid="39"/>
                                        </p:tgtEl>
                                        <p:attrNameLst>
                                          <p:attrName>style.visibility</p:attrName>
                                        </p:attrNameLst>
                                      </p:cBhvr>
                                      <p:to>
                                        <p:strVal val="visible"/>
                                      </p:to>
                                    </p:set>
                                    <p:anim to="" calcmode="lin" valueType="num">
                                      <p:cBhvr>
                                        <p:cTn id="13" dur="700" fill="hold">
                                          <p:stCondLst>
                                            <p:cond delay="0"/>
                                          </p:stCondLst>
                                        </p:cTn>
                                        <p:tgtEl>
                                          <p:spTgt spid="39"/>
                                        </p:tgtEl>
                                        <p:attrNameLst>
                                          <p:attrName>ppt_x</p:attrName>
                                        </p:attrNameLst>
                                      </p:cBhvr>
                                      <p:tavLst>
                                        <p:tav tm="0" fmla="#ppt_x-(-#ppt_w/2*cos(ppt_r/180*pi))*((1.5-1.5*$)^2-(1.5-1.5*$)^3)">
                                          <p:val>
                                            <p:strVal val="0"/>
                                          </p:val>
                                        </p:tav>
                                        <p:tav tm="100000">
                                          <p:val>
                                            <p:strVal val="1"/>
                                          </p:val>
                                        </p:tav>
                                      </p:tavLst>
                                    </p:anim>
                                    <p:anim to="" calcmode="lin" valueType="num">
                                      <p:cBhvr>
                                        <p:cTn id="14" dur="700" fill="hold">
                                          <p:stCondLst>
                                            <p:cond delay="0"/>
                                          </p:stCondLst>
                                        </p:cTn>
                                        <p:tgtEl>
                                          <p:spTgt spid="39"/>
                                        </p:tgtEl>
                                        <p:attrNameLst>
                                          <p:attrName>ppt_y</p:attrName>
                                        </p:attrNameLst>
                                      </p:cBhvr>
                                      <p:tavLst>
                                        <p:tav tm="0" fmla="#ppt_y+(-#ppt_h/2*cos(ppt_r/180*pi))*((1.5-1.5*$)^2-(1.5-1.5*$)^3)">
                                          <p:val>
                                            <p:strVal val="0"/>
                                          </p:val>
                                        </p:tav>
                                        <p:tav tm="100000">
                                          <p:val>
                                            <p:strVal val="1"/>
                                          </p:val>
                                        </p:tav>
                                      </p:tavLst>
                                    </p:anim>
                                    <p:anim to="" calcmode="lin" valueType="num">
                                      <p:cBhvr>
                                        <p:cTn id="15" dur="700" fill="hold">
                                          <p:stCondLst>
                                            <p:cond delay="0"/>
                                          </p:stCondLst>
                                        </p:cTn>
                                        <p:tgtEl>
                                          <p:spTgt spid="39"/>
                                        </p:tgtEl>
                                        <p:attrNameLst>
                                          <p:attrName>ppt_h</p:attrName>
                                        </p:attrNameLst>
                                      </p:cBhvr>
                                      <p:tavLst>
                                        <p:tav tm="0" fmla="#ppt_h-(-#ppt_h)*((1.5-1.5*$)^2-(1.5-1.5*$)^3)">
                                          <p:val>
                                            <p:strVal val="0"/>
                                          </p:val>
                                        </p:tav>
                                        <p:tav tm="100000">
                                          <p:val>
                                            <p:strVal val="1"/>
                                          </p:val>
                                        </p:tav>
                                      </p:tavLst>
                                    </p:anim>
                                    <p:anim to="" calcmode="lin" valueType="num">
                                      <p:cBhvr>
                                        <p:cTn id="16" dur="700" fill="hold">
                                          <p:stCondLst>
                                            <p:cond delay="0"/>
                                          </p:stCondLst>
                                        </p:cTn>
                                        <p:tgtEl>
                                          <p:spTgt spid="39"/>
                                        </p:tgtEl>
                                        <p:attrNameLst>
                                          <p:attrName>ppt_w</p:attrName>
                                        </p:attrNameLst>
                                      </p:cBhvr>
                                      <p:tavLst>
                                        <p:tav tm="0" fmla="#ppt_w-(-#ppt_w)*((1.5-1.5*$)^2-(1.5-1.5*$)^3)">
                                          <p:val>
                                            <p:strVal val="0"/>
                                          </p:val>
                                        </p:tav>
                                        <p:tav tm="100000">
                                          <p:val>
                                            <p:strVal val="1"/>
                                          </p:val>
                                        </p:tav>
                                      </p:tavLst>
                                    </p:anim>
                                  </p:childTnLst>
                                </p:cTn>
                              </p:par>
                              <p:par>
                                <p:cTn id="17" presetID="0" presetClass="entr" presetSubtype="0" fill="hold" grpId="0" nodeType="withEffect">
                                  <p:stCondLst>
                                    <p:cond delay="0"/>
                                  </p:stCondLst>
                                  <p:iterate type="lt">
                                    <p:tmPct val="10000"/>
                                  </p:iterate>
                                  <p:childTnLst>
                                    <p:set>
                                      <p:cBhvr>
                                        <p:cTn id="18" dur="1" fill="hold">
                                          <p:stCondLst>
                                            <p:cond delay="0"/>
                                          </p:stCondLst>
                                        </p:cTn>
                                        <p:tgtEl>
                                          <p:spTgt spid="41"/>
                                        </p:tgtEl>
                                        <p:attrNameLst>
                                          <p:attrName>style.visibility</p:attrName>
                                        </p:attrNameLst>
                                      </p:cBhvr>
                                      <p:to>
                                        <p:strVal val="visible"/>
                                      </p:to>
                                    </p:set>
                                    <p:anim to="" calcmode="lin" valueType="num">
                                      <p:cBhvr>
                                        <p:cTn id="19" dur="700" fill="hold">
                                          <p:stCondLst>
                                            <p:cond delay="0"/>
                                          </p:stCondLst>
                                        </p:cTn>
                                        <p:tgtEl>
                                          <p:spTgt spid="41"/>
                                        </p:tgtEl>
                                        <p:attrNameLst>
                                          <p:attrName>ppt_x</p:attrName>
                                        </p:attrNameLst>
                                      </p:cBhvr>
                                      <p:tavLst>
                                        <p:tav tm="0" fmla="#ppt_x-(-#ppt_w/2*cos(ppt_r/180*pi))*((1.5-1.5*$)^2-(1.5-1.5*$)^3)">
                                          <p:val>
                                            <p:strVal val="0"/>
                                          </p:val>
                                        </p:tav>
                                        <p:tav tm="100000">
                                          <p:val>
                                            <p:strVal val="1"/>
                                          </p:val>
                                        </p:tav>
                                      </p:tavLst>
                                    </p:anim>
                                    <p:anim to="" calcmode="lin" valueType="num">
                                      <p:cBhvr>
                                        <p:cTn id="20" dur="700" fill="hold">
                                          <p:stCondLst>
                                            <p:cond delay="0"/>
                                          </p:stCondLst>
                                        </p:cTn>
                                        <p:tgtEl>
                                          <p:spTgt spid="41"/>
                                        </p:tgtEl>
                                        <p:attrNameLst>
                                          <p:attrName>ppt_y</p:attrName>
                                        </p:attrNameLst>
                                      </p:cBhvr>
                                      <p:tavLst>
                                        <p:tav tm="0" fmla="#ppt_y+(-#ppt_h/2*cos(ppt_r/180*pi))*((1.5-1.5*$)^2-(1.5-1.5*$)^3)">
                                          <p:val>
                                            <p:strVal val="0"/>
                                          </p:val>
                                        </p:tav>
                                        <p:tav tm="100000">
                                          <p:val>
                                            <p:strVal val="1"/>
                                          </p:val>
                                        </p:tav>
                                      </p:tavLst>
                                    </p:anim>
                                    <p:anim to="" calcmode="lin" valueType="num">
                                      <p:cBhvr>
                                        <p:cTn id="21" dur="700" fill="hold">
                                          <p:stCondLst>
                                            <p:cond delay="0"/>
                                          </p:stCondLst>
                                        </p:cTn>
                                        <p:tgtEl>
                                          <p:spTgt spid="41"/>
                                        </p:tgtEl>
                                        <p:attrNameLst>
                                          <p:attrName>ppt_h</p:attrName>
                                        </p:attrNameLst>
                                      </p:cBhvr>
                                      <p:tavLst>
                                        <p:tav tm="0" fmla="#ppt_h-(-#ppt_h)*((1.5-1.5*$)^2-(1.5-1.5*$)^3)">
                                          <p:val>
                                            <p:strVal val="0"/>
                                          </p:val>
                                        </p:tav>
                                        <p:tav tm="100000">
                                          <p:val>
                                            <p:strVal val="1"/>
                                          </p:val>
                                        </p:tav>
                                      </p:tavLst>
                                    </p:anim>
                                    <p:anim to="" calcmode="lin" valueType="num">
                                      <p:cBhvr>
                                        <p:cTn id="22" dur="700" fill="hold">
                                          <p:stCondLst>
                                            <p:cond delay="0"/>
                                          </p:stCondLst>
                                        </p:cTn>
                                        <p:tgtEl>
                                          <p:spTgt spid="41"/>
                                        </p:tgtEl>
                                        <p:attrNameLst>
                                          <p:attrName>ppt_w</p:attrName>
                                        </p:attrNameLst>
                                      </p:cBhvr>
                                      <p:tavLst>
                                        <p:tav tm="0" fmla="#ppt_w-(-#ppt_w)*((1.5-1.5*$)^2-(1.5-1.5*$)^3)">
                                          <p:val>
                                            <p:strVal val="0"/>
                                          </p:val>
                                        </p:tav>
                                        <p:tav tm="100000">
                                          <p:val>
                                            <p:strVal val="1"/>
                                          </p:val>
                                        </p:tav>
                                      </p:tavLst>
                                    </p:anim>
                                  </p:childTnLst>
                                </p:cTn>
                              </p:par>
                              <p:par>
                                <p:cTn id="23" presetID="0" presetClass="entr" presetSubtype="0" fill="hold" nodeType="withEffect">
                                  <p:stCondLst>
                                    <p:cond delay="0"/>
                                  </p:stCondLst>
                                  <p:childTnLst>
                                    <p:set>
                                      <p:cBhvr>
                                        <p:cTn id="24" dur="1" fill="hold">
                                          <p:stCondLst>
                                            <p:cond delay="0"/>
                                          </p:stCondLst>
                                        </p:cTn>
                                        <p:tgtEl>
                                          <p:spTgt spid="47"/>
                                        </p:tgtEl>
                                        <p:attrNameLst>
                                          <p:attrName>style.visibility</p:attrName>
                                        </p:attrNameLst>
                                      </p:cBhvr>
                                      <p:to>
                                        <p:strVal val="visible"/>
                                      </p:to>
                                    </p:set>
                                    <p:anim to="" calcmode="lin" valueType="num">
                                      <p:cBhvr>
                                        <p:cTn id="25" dur="700" fill="hold">
                                          <p:stCondLst>
                                            <p:cond delay="0"/>
                                          </p:stCondLst>
                                        </p:cTn>
                                        <p:tgtEl>
                                          <p:spTgt spid="47"/>
                                        </p:tgtEl>
                                        <p:attrNameLst>
                                          <p:attrName>ppt_x</p:attrName>
                                        </p:attrNameLst>
                                      </p:cBhvr>
                                      <p:tavLst>
                                        <p:tav tm="0" fmla="#ppt_x-(-#ppt_w/2*cos(ppt_r/180*pi))*((1.5-1.5*$)^2-(1.5-1.5*$)^3)">
                                          <p:val>
                                            <p:strVal val="0"/>
                                          </p:val>
                                        </p:tav>
                                        <p:tav tm="100000">
                                          <p:val>
                                            <p:strVal val="1"/>
                                          </p:val>
                                        </p:tav>
                                      </p:tavLst>
                                    </p:anim>
                                    <p:anim to="" calcmode="lin" valueType="num">
                                      <p:cBhvr>
                                        <p:cTn id="26" dur="700" fill="hold">
                                          <p:stCondLst>
                                            <p:cond delay="0"/>
                                          </p:stCondLst>
                                        </p:cTn>
                                        <p:tgtEl>
                                          <p:spTgt spid="47"/>
                                        </p:tgtEl>
                                        <p:attrNameLst>
                                          <p:attrName>ppt_y</p:attrName>
                                        </p:attrNameLst>
                                      </p:cBhvr>
                                      <p:tavLst>
                                        <p:tav tm="0" fmla="#ppt_y+(-#ppt_h/2*cos(ppt_r/180*pi))*((1.5-1.5*$)^2-(1.5-1.5*$)^3)">
                                          <p:val>
                                            <p:strVal val="0"/>
                                          </p:val>
                                        </p:tav>
                                        <p:tav tm="100000">
                                          <p:val>
                                            <p:strVal val="1"/>
                                          </p:val>
                                        </p:tav>
                                      </p:tavLst>
                                    </p:anim>
                                    <p:anim to="" calcmode="lin" valueType="num">
                                      <p:cBhvr>
                                        <p:cTn id="27" dur="700" fill="hold">
                                          <p:stCondLst>
                                            <p:cond delay="0"/>
                                          </p:stCondLst>
                                        </p:cTn>
                                        <p:tgtEl>
                                          <p:spTgt spid="47"/>
                                        </p:tgtEl>
                                        <p:attrNameLst>
                                          <p:attrName>ppt_h</p:attrName>
                                        </p:attrNameLst>
                                      </p:cBhvr>
                                      <p:tavLst>
                                        <p:tav tm="0" fmla="#ppt_h-(-#ppt_h)*((1.5-1.5*$)^2-(1.5-1.5*$)^3)">
                                          <p:val>
                                            <p:strVal val="0"/>
                                          </p:val>
                                        </p:tav>
                                        <p:tav tm="100000">
                                          <p:val>
                                            <p:strVal val="1"/>
                                          </p:val>
                                        </p:tav>
                                      </p:tavLst>
                                    </p:anim>
                                    <p:anim to="" calcmode="lin" valueType="num">
                                      <p:cBhvr>
                                        <p:cTn id="28" dur="700" fill="hold">
                                          <p:stCondLst>
                                            <p:cond delay="0"/>
                                          </p:stCondLst>
                                        </p:cTn>
                                        <p:tgtEl>
                                          <p:spTgt spid="47"/>
                                        </p:tgtEl>
                                        <p:attrNameLst>
                                          <p:attrName>ppt_w</p:attrName>
                                        </p:attrNameLst>
                                      </p:cBhvr>
                                      <p:tavLst>
                                        <p:tav tm="0" fmla="#ppt_w-(-#ppt_w)*((1.5-1.5*$)^2-(1.5-1.5*$)^3)">
                                          <p:val>
                                            <p:strVal val="0"/>
                                          </p:val>
                                        </p:tav>
                                        <p:tav tm="100000">
                                          <p:val>
                                            <p:str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animBg="1" autoUpdateAnimBg="0"/>
      <p:bldP spid="39" grpId="0"/>
      <p:bldP spid="41"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PA_矩形 4"/>
          <p:cNvSpPr/>
          <p:nvPr>
            <p:custDataLst>
              <p:tags r:id="rId1"/>
            </p:custDataLst>
          </p:nvPr>
        </p:nvSpPr>
        <p:spPr>
          <a:xfrm>
            <a:off x="815413" y="2372557"/>
            <a:ext cx="1438176" cy="143862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2400">
              <a:solidFill>
                <a:srgbClr val="FFFFFF"/>
              </a:solidFill>
              <a:latin typeface="Calibri"/>
              <a:ea typeface="宋体" panose="02010600030101010101" pitchFamily="2" charset="-122"/>
            </a:endParaRPr>
          </a:p>
        </p:txBody>
      </p:sp>
      <p:sp>
        <p:nvSpPr>
          <p:cNvPr id="6" name="PA_矩形 5"/>
          <p:cNvSpPr/>
          <p:nvPr>
            <p:custDataLst>
              <p:tags r:id="rId2"/>
            </p:custDataLst>
          </p:nvPr>
        </p:nvSpPr>
        <p:spPr>
          <a:xfrm>
            <a:off x="2278991" y="2372557"/>
            <a:ext cx="3817011" cy="1438620"/>
          </a:xfrm>
          <a:prstGeom prst="rect">
            <a:avLst/>
          </a:pr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2400">
              <a:solidFill>
                <a:srgbClr val="FFFFFF"/>
              </a:solidFill>
              <a:latin typeface="Calibri"/>
              <a:ea typeface="宋体" panose="02010600030101010101" pitchFamily="2" charset="-122"/>
            </a:endParaRPr>
          </a:p>
        </p:txBody>
      </p:sp>
      <p:sp>
        <p:nvSpPr>
          <p:cNvPr id="7" name="PA_矩形 24"/>
          <p:cNvSpPr>
            <a:spLocks noChangeArrowheads="1"/>
          </p:cNvSpPr>
          <p:nvPr>
            <p:custDataLst>
              <p:tags r:id="rId3"/>
            </p:custDataLst>
          </p:nvPr>
        </p:nvSpPr>
        <p:spPr bwMode="auto">
          <a:xfrm>
            <a:off x="2471012" y="2505744"/>
            <a:ext cx="3432969" cy="11822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just" defTabSz="1219170">
              <a:lnSpc>
                <a:spcPct val="120000"/>
              </a:lnSpc>
              <a:spcBef>
                <a:spcPts val="667"/>
              </a:spcBef>
            </a:pPr>
            <a:r>
              <a:rPr lang="en-US" altLang="zh-CN" sz="1067" dirty="0">
                <a:solidFill>
                  <a:srgbClr val="FFFFFF">
                    <a:lumMod val="50000"/>
                  </a:srgbClr>
                </a:solidFill>
                <a:latin typeface="Calibri"/>
                <a:ea typeface="宋体" panose="02010600030101010101" pitchFamily="2" charset="-122"/>
              </a:rPr>
              <a:t>We have many PowerPoint templates that has been specifically designed to help anyone that is stepping into the world of PowerPoint for the very first </a:t>
            </a:r>
            <a:r>
              <a:rPr lang="en-US" altLang="zh-CN" sz="1067" dirty="0" err="1">
                <a:solidFill>
                  <a:srgbClr val="FFFFFF">
                    <a:lumMod val="50000"/>
                  </a:srgbClr>
                </a:solidFill>
                <a:latin typeface="Calibri"/>
                <a:ea typeface="宋体" panose="02010600030101010101" pitchFamily="2" charset="-122"/>
              </a:rPr>
              <a:t>time.We</a:t>
            </a:r>
            <a:r>
              <a:rPr lang="en-US" altLang="zh-CN" sz="1067" dirty="0">
                <a:solidFill>
                  <a:srgbClr val="FFFFFF">
                    <a:lumMod val="50000"/>
                  </a:srgbClr>
                </a:solidFill>
                <a:latin typeface="Calibri"/>
                <a:ea typeface="宋体" panose="02010600030101010101" pitchFamily="2" charset="-122"/>
              </a:rPr>
              <a:t> have many PowerPoint templates that has been specifically designed to help anyone that is stepping into the world of PowerPoint for the very first time. </a:t>
            </a:r>
          </a:p>
        </p:txBody>
      </p:sp>
      <p:sp>
        <p:nvSpPr>
          <p:cNvPr id="9" name="PA_矩形 8"/>
          <p:cNvSpPr/>
          <p:nvPr>
            <p:custDataLst>
              <p:tags r:id="rId4"/>
            </p:custDataLst>
          </p:nvPr>
        </p:nvSpPr>
        <p:spPr>
          <a:xfrm>
            <a:off x="815413" y="4008822"/>
            <a:ext cx="1438176" cy="143862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2400">
              <a:solidFill>
                <a:srgbClr val="FFFFFF"/>
              </a:solidFill>
              <a:latin typeface="Calibri"/>
              <a:ea typeface="宋体" panose="02010600030101010101" pitchFamily="2" charset="-122"/>
            </a:endParaRPr>
          </a:p>
        </p:txBody>
      </p:sp>
      <p:sp>
        <p:nvSpPr>
          <p:cNvPr id="10" name="PA_矩形 9"/>
          <p:cNvSpPr/>
          <p:nvPr>
            <p:custDataLst>
              <p:tags r:id="rId5"/>
            </p:custDataLst>
          </p:nvPr>
        </p:nvSpPr>
        <p:spPr>
          <a:xfrm>
            <a:off x="2278991" y="4008822"/>
            <a:ext cx="3817011" cy="1438620"/>
          </a:xfrm>
          <a:prstGeom prst="rect">
            <a:avLst/>
          </a:pr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2400">
              <a:solidFill>
                <a:srgbClr val="FFFFFF"/>
              </a:solidFill>
              <a:latin typeface="Calibri"/>
              <a:ea typeface="宋体" panose="02010600030101010101" pitchFamily="2" charset="-122"/>
            </a:endParaRPr>
          </a:p>
        </p:txBody>
      </p:sp>
      <p:sp>
        <p:nvSpPr>
          <p:cNvPr id="11" name="PA_矩形 24"/>
          <p:cNvSpPr>
            <a:spLocks noChangeArrowheads="1"/>
          </p:cNvSpPr>
          <p:nvPr>
            <p:custDataLst>
              <p:tags r:id="rId6"/>
            </p:custDataLst>
          </p:nvPr>
        </p:nvSpPr>
        <p:spPr bwMode="auto">
          <a:xfrm>
            <a:off x="2471012" y="4142009"/>
            <a:ext cx="3432969" cy="11822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just" defTabSz="1219170">
              <a:lnSpc>
                <a:spcPct val="120000"/>
              </a:lnSpc>
              <a:spcBef>
                <a:spcPts val="667"/>
              </a:spcBef>
            </a:pPr>
            <a:r>
              <a:rPr lang="en-US" altLang="zh-CN" sz="1067" dirty="0">
                <a:solidFill>
                  <a:srgbClr val="FFFFFF">
                    <a:lumMod val="50000"/>
                  </a:srgbClr>
                </a:solidFill>
                <a:latin typeface="Calibri"/>
                <a:ea typeface="宋体" panose="02010600030101010101" pitchFamily="2" charset="-122"/>
              </a:rPr>
              <a:t>We have many PowerPoint templates that has been specifically designed to help anyone that is stepping into the world of PowerPoint for the very first </a:t>
            </a:r>
            <a:r>
              <a:rPr lang="en-US" altLang="zh-CN" sz="1067" dirty="0" err="1">
                <a:solidFill>
                  <a:srgbClr val="FFFFFF">
                    <a:lumMod val="50000"/>
                  </a:srgbClr>
                </a:solidFill>
                <a:latin typeface="Calibri"/>
                <a:ea typeface="宋体" panose="02010600030101010101" pitchFamily="2" charset="-122"/>
              </a:rPr>
              <a:t>time.We</a:t>
            </a:r>
            <a:r>
              <a:rPr lang="en-US" altLang="zh-CN" sz="1067" dirty="0">
                <a:solidFill>
                  <a:srgbClr val="FFFFFF">
                    <a:lumMod val="50000"/>
                  </a:srgbClr>
                </a:solidFill>
                <a:latin typeface="Calibri"/>
                <a:ea typeface="宋体" panose="02010600030101010101" pitchFamily="2" charset="-122"/>
              </a:rPr>
              <a:t> have many PowerPoint templates that has been specifically designed to help anyone that is stepping into the world of PowerPoint for the very first time. </a:t>
            </a:r>
          </a:p>
        </p:txBody>
      </p:sp>
      <p:sp>
        <p:nvSpPr>
          <p:cNvPr id="12" name="PA_矩形 11"/>
          <p:cNvSpPr/>
          <p:nvPr>
            <p:custDataLst>
              <p:tags r:id="rId7"/>
            </p:custDataLst>
          </p:nvPr>
        </p:nvSpPr>
        <p:spPr>
          <a:xfrm>
            <a:off x="6288022" y="2372556"/>
            <a:ext cx="5086553" cy="3074885"/>
          </a:xfrm>
          <a:prstGeom prst="rect">
            <a:avLst/>
          </a:prstGeom>
          <a:blipFill dpi="0" rotWithShape="1">
            <a:blip r:embed="rId13" cstate="screen"/>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2400">
              <a:solidFill>
                <a:srgbClr val="FFFFFF"/>
              </a:solidFill>
              <a:latin typeface="Calibri"/>
              <a:ea typeface="宋体" panose="02010600030101010101" pitchFamily="2" charset="-122"/>
            </a:endParaRPr>
          </a:p>
        </p:txBody>
      </p:sp>
      <p:sp>
        <p:nvSpPr>
          <p:cNvPr id="13" name="PA_任意多边形 14"/>
          <p:cNvSpPr>
            <a:spLocks noEditPoints="1"/>
          </p:cNvSpPr>
          <p:nvPr>
            <p:custDataLst>
              <p:tags r:id="rId8"/>
            </p:custDataLst>
          </p:nvPr>
        </p:nvSpPr>
        <p:spPr bwMode="auto">
          <a:xfrm>
            <a:off x="1387054" y="2913691"/>
            <a:ext cx="294895" cy="356351"/>
          </a:xfrm>
          <a:custGeom>
            <a:avLst/>
            <a:gdLst>
              <a:gd name="T0" fmla="*/ 75 w 116"/>
              <a:gd name="T1" fmla="*/ 56 h 140"/>
              <a:gd name="T2" fmla="*/ 97 w 116"/>
              <a:gd name="T3" fmla="*/ 56 h 140"/>
              <a:gd name="T4" fmla="*/ 103 w 116"/>
              <a:gd name="T5" fmla="*/ 61 h 140"/>
              <a:gd name="T6" fmla="*/ 100 w 116"/>
              <a:gd name="T7" fmla="*/ 66 h 140"/>
              <a:gd name="T8" fmla="*/ 9 w 116"/>
              <a:gd name="T9" fmla="*/ 138 h 140"/>
              <a:gd name="T10" fmla="*/ 1 w 116"/>
              <a:gd name="T11" fmla="*/ 137 h 140"/>
              <a:gd name="T12" fmla="*/ 1 w 116"/>
              <a:gd name="T13" fmla="*/ 131 h 140"/>
              <a:gd name="T14" fmla="*/ 36 w 116"/>
              <a:gd name="T15" fmla="*/ 67 h 140"/>
              <a:gd name="T16" fmla="*/ 15 w 116"/>
              <a:gd name="T17" fmla="*/ 67 h 140"/>
              <a:gd name="T18" fmla="*/ 10 w 116"/>
              <a:gd name="T19" fmla="*/ 61 h 140"/>
              <a:gd name="T20" fmla="*/ 11 w 116"/>
              <a:gd name="T21" fmla="*/ 58 h 140"/>
              <a:gd name="T22" fmla="*/ 49 w 116"/>
              <a:gd name="T23" fmla="*/ 3 h 140"/>
              <a:gd name="T24" fmla="*/ 54 w 116"/>
              <a:gd name="T25" fmla="*/ 1 h 140"/>
              <a:gd name="T26" fmla="*/ 54 w 116"/>
              <a:gd name="T27" fmla="*/ 0 h 140"/>
              <a:gd name="T28" fmla="*/ 111 w 116"/>
              <a:gd name="T29" fmla="*/ 0 h 140"/>
              <a:gd name="T30" fmla="*/ 116 w 116"/>
              <a:gd name="T31" fmla="*/ 6 h 140"/>
              <a:gd name="T32" fmla="*/ 114 w 116"/>
              <a:gd name="T33" fmla="*/ 10 h 140"/>
              <a:gd name="T34" fmla="*/ 75 w 116"/>
              <a:gd name="T35" fmla="*/ 56 h 140"/>
              <a:gd name="T36" fmla="*/ 81 w 116"/>
              <a:gd name="T37" fmla="*/ 67 h 140"/>
              <a:gd name="T38" fmla="*/ 81 w 116"/>
              <a:gd name="T39" fmla="*/ 67 h 140"/>
              <a:gd name="T40" fmla="*/ 63 w 116"/>
              <a:gd name="T41" fmla="*/ 67 h 140"/>
              <a:gd name="T42" fmla="*/ 63 w 116"/>
              <a:gd name="T43" fmla="*/ 67 h 140"/>
              <a:gd name="T44" fmla="*/ 60 w 116"/>
              <a:gd name="T45" fmla="*/ 65 h 140"/>
              <a:gd name="T46" fmla="*/ 59 w 116"/>
              <a:gd name="T47" fmla="*/ 58 h 140"/>
              <a:gd name="T48" fmla="*/ 99 w 116"/>
              <a:gd name="T49" fmla="*/ 11 h 140"/>
              <a:gd name="T50" fmla="*/ 57 w 116"/>
              <a:gd name="T51" fmla="*/ 11 h 140"/>
              <a:gd name="T52" fmla="*/ 26 w 116"/>
              <a:gd name="T53" fmla="*/ 56 h 140"/>
              <a:gd name="T54" fmla="*/ 45 w 116"/>
              <a:gd name="T55" fmla="*/ 56 h 140"/>
              <a:gd name="T56" fmla="*/ 45 w 116"/>
              <a:gd name="T57" fmla="*/ 56 h 140"/>
              <a:gd name="T58" fmla="*/ 48 w 116"/>
              <a:gd name="T59" fmla="*/ 56 h 140"/>
              <a:gd name="T60" fmla="*/ 50 w 116"/>
              <a:gd name="T61" fmla="*/ 64 h 140"/>
              <a:gd name="T62" fmla="*/ 23 w 116"/>
              <a:gd name="T63" fmla="*/ 113 h 140"/>
              <a:gd name="T64" fmla="*/ 81 w 116"/>
              <a:gd name="T65" fmla="*/ 67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16" h="140">
                <a:moveTo>
                  <a:pt x="75" y="56"/>
                </a:moveTo>
                <a:cubicBezTo>
                  <a:pt x="97" y="56"/>
                  <a:pt x="97" y="56"/>
                  <a:pt x="97" y="56"/>
                </a:cubicBezTo>
                <a:cubicBezTo>
                  <a:pt x="100" y="56"/>
                  <a:pt x="103" y="58"/>
                  <a:pt x="103" y="61"/>
                </a:cubicBezTo>
                <a:cubicBezTo>
                  <a:pt x="103" y="63"/>
                  <a:pt x="102" y="65"/>
                  <a:pt x="100" y="66"/>
                </a:cubicBezTo>
                <a:cubicBezTo>
                  <a:pt x="9" y="138"/>
                  <a:pt x="9" y="138"/>
                  <a:pt x="9" y="138"/>
                </a:cubicBezTo>
                <a:cubicBezTo>
                  <a:pt x="6" y="140"/>
                  <a:pt x="3" y="140"/>
                  <a:pt x="1" y="137"/>
                </a:cubicBezTo>
                <a:cubicBezTo>
                  <a:pt x="0" y="136"/>
                  <a:pt x="0" y="133"/>
                  <a:pt x="1" y="131"/>
                </a:cubicBezTo>
                <a:cubicBezTo>
                  <a:pt x="36" y="67"/>
                  <a:pt x="36" y="67"/>
                  <a:pt x="36" y="67"/>
                </a:cubicBezTo>
                <a:cubicBezTo>
                  <a:pt x="15" y="67"/>
                  <a:pt x="15" y="67"/>
                  <a:pt x="15" y="67"/>
                </a:cubicBezTo>
                <a:cubicBezTo>
                  <a:pt x="12" y="67"/>
                  <a:pt x="10" y="64"/>
                  <a:pt x="10" y="61"/>
                </a:cubicBezTo>
                <a:cubicBezTo>
                  <a:pt x="10" y="60"/>
                  <a:pt x="10" y="59"/>
                  <a:pt x="11" y="58"/>
                </a:cubicBezTo>
                <a:cubicBezTo>
                  <a:pt x="49" y="3"/>
                  <a:pt x="49" y="3"/>
                  <a:pt x="49" y="3"/>
                </a:cubicBezTo>
                <a:cubicBezTo>
                  <a:pt x="50" y="1"/>
                  <a:pt x="52" y="1"/>
                  <a:pt x="54" y="1"/>
                </a:cubicBezTo>
                <a:cubicBezTo>
                  <a:pt x="54" y="0"/>
                  <a:pt x="54" y="0"/>
                  <a:pt x="54" y="0"/>
                </a:cubicBezTo>
                <a:cubicBezTo>
                  <a:pt x="111" y="0"/>
                  <a:pt x="111" y="0"/>
                  <a:pt x="111" y="0"/>
                </a:cubicBezTo>
                <a:cubicBezTo>
                  <a:pt x="114" y="0"/>
                  <a:pt x="116" y="3"/>
                  <a:pt x="116" y="6"/>
                </a:cubicBezTo>
                <a:cubicBezTo>
                  <a:pt x="116" y="7"/>
                  <a:pt x="115" y="9"/>
                  <a:pt x="114" y="10"/>
                </a:cubicBezTo>
                <a:cubicBezTo>
                  <a:pt x="75" y="56"/>
                  <a:pt x="75" y="56"/>
                  <a:pt x="75" y="56"/>
                </a:cubicBezTo>
                <a:close/>
                <a:moveTo>
                  <a:pt x="81" y="67"/>
                </a:moveTo>
                <a:cubicBezTo>
                  <a:pt x="81" y="67"/>
                  <a:pt x="81" y="67"/>
                  <a:pt x="81" y="67"/>
                </a:cubicBezTo>
                <a:cubicBezTo>
                  <a:pt x="63" y="67"/>
                  <a:pt x="63" y="67"/>
                  <a:pt x="63" y="67"/>
                </a:cubicBezTo>
                <a:cubicBezTo>
                  <a:pt x="63" y="67"/>
                  <a:pt x="63" y="67"/>
                  <a:pt x="63" y="67"/>
                </a:cubicBezTo>
                <a:cubicBezTo>
                  <a:pt x="62" y="67"/>
                  <a:pt x="61" y="66"/>
                  <a:pt x="60" y="65"/>
                </a:cubicBezTo>
                <a:cubicBezTo>
                  <a:pt x="57" y="63"/>
                  <a:pt x="57" y="60"/>
                  <a:pt x="59" y="58"/>
                </a:cubicBezTo>
                <a:cubicBezTo>
                  <a:pt x="99" y="11"/>
                  <a:pt x="99" y="11"/>
                  <a:pt x="99" y="11"/>
                </a:cubicBezTo>
                <a:cubicBezTo>
                  <a:pt x="57" y="11"/>
                  <a:pt x="57" y="11"/>
                  <a:pt x="57" y="11"/>
                </a:cubicBezTo>
                <a:cubicBezTo>
                  <a:pt x="26" y="56"/>
                  <a:pt x="26" y="56"/>
                  <a:pt x="26" y="56"/>
                </a:cubicBezTo>
                <a:cubicBezTo>
                  <a:pt x="45" y="56"/>
                  <a:pt x="45" y="56"/>
                  <a:pt x="45" y="56"/>
                </a:cubicBezTo>
                <a:cubicBezTo>
                  <a:pt x="45" y="56"/>
                  <a:pt x="45" y="56"/>
                  <a:pt x="45" y="56"/>
                </a:cubicBezTo>
                <a:cubicBezTo>
                  <a:pt x="46" y="56"/>
                  <a:pt x="47" y="56"/>
                  <a:pt x="48" y="56"/>
                </a:cubicBezTo>
                <a:cubicBezTo>
                  <a:pt x="51" y="58"/>
                  <a:pt x="52" y="61"/>
                  <a:pt x="50" y="64"/>
                </a:cubicBezTo>
                <a:cubicBezTo>
                  <a:pt x="23" y="113"/>
                  <a:pt x="23" y="113"/>
                  <a:pt x="23" y="113"/>
                </a:cubicBezTo>
                <a:cubicBezTo>
                  <a:pt x="81" y="67"/>
                  <a:pt x="81" y="67"/>
                  <a:pt x="81" y="6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1219170"/>
            <a:endParaRPr lang="zh-CN" altLang="en-US" sz="2400">
              <a:solidFill>
                <a:srgbClr val="333333"/>
              </a:solidFill>
              <a:latin typeface="Calibri"/>
              <a:ea typeface="宋体" panose="02010600030101010101" pitchFamily="2" charset="-122"/>
            </a:endParaRPr>
          </a:p>
        </p:txBody>
      </p:sp>
      <p:sp>
        <p:nvSpPr>
          <p:cNvPr id="14" name="PA_任意多边形 19"/>
          <p:cNvSpPr>
            <a:spLocks noEditPoints="1"/>
          </p:cNvSpPr>
          <p:nvPr>
            <p:custDataLst>
              <p:tags r:id="rId9"/>
            </p:custDataLst>
          </p:nvPr>
        </p:nvSpPr>
        <p:spPr bwMode="auto">
          <a:xfrm>
            <a:off x="1356921" y="4548340"/>
            <a:ext cx="356241" cy="359581"/>
          </a:xfrm>
          <a:custGeom>
            <a:avLst/>
            <a:gdLst>
              <a:gd name="T0" fmla="*/ 116 w 140"/>
              <a:gd name="T1" fmla="*/ 2 h 141"/>
              <a:gd name="T2" fmla="*/ 122 w 140"/>
              <a:gd name="T3" fmla="*/ 3 h 141"/>
              <a:gd name="T4" fmla="*/ 122 w 140"/>
              <a:gd name="T5" fmla="*/ 3 h 141"/>
              <a:gd name="T6" fmla="*/ 138 w 140"/>
              <a:gd name="T7" fmla="*/ 19 h 141"/>
              <a:gd name="T8" fmla="*/ 138 w 140"/>
              <a:gd name="T9" fmla="*/ 19 h 141"/>
              <a:gd name="T10" fmla="*/ 139 w 140"/>
              <a:gd name="T11" fmla="*/ 25 h 141"/>
              <a:gd name="T12" fmla="*/ 118 w 140"/>
              <a:gd name="T13" fmla="*/ 43 h 141"/>
              <a:gd name="T14" fmla="*/ 103 w 140"/>
              <a:gd name="T15" fmla="*/ 46 h 141"/>
              <a:gd name="T16" fmla="*/ 99 w 140"/>
              <a:gd name="T17" fmla="*/ 102 h 141"/>
              <a:gd name="T18" fmla="*/ 69 w 140"/>
              <a:gd name="T19" fmla="*/ 115 h 141"/>
              <a:gd name="T20" fmla="*/ 26 w 140"/>
              <a:gd name="T21" fmla="*/ 72 h 141"/>
              <a:gd name="T22" fmla="*/ 69 w 140"/>
              <a:gd name="T23" fmla="*/ 29 h 141"/>
              <a:gd name="T24" fmla="*/ 100 w 140"/>
              <a:gd name="T25" fmla="*/ 33 h 141"/>
              <a:gd name="T26" fmla="*/ 98 w 140"/>
              <a:gd name="T27" fmla="*/ 20 h 141"/>
              <a:gd name="T28" fmla="*/ 124 w 140"/>
              <a:gd name="T29" fmla="*/ 55 h 141"/>
              <a:gd name="T30" fmla="*/ 135 w 140"/>
              <a:gd name="T31" fmla="*/ 52 h 141"/>
              <a:gd name="T32" fmla="*/ 138 w 140"/>
              <a:gd name="T33" fmla="*/ 72 h 141"/>
              <a:gd name="T34" fmla="*/ 69 w 140"/>
              <a:gd name="T35" fmla="*/ 141 h 141"/>
              <a:gd name="T36" fmla="*/ 0 w 140"/>
              <a:gd name="T37" fmla="*/ 72 h 141"/>
              <a:gd name="T38" fmla="*/ 69 w 140"/>
              <a:gd name="T39" fmla="*/ 3 h 141"/>
              <a:gd name="T40" fmla="*/ 89 w 140"/>
              <a:gd name="T41" fmla="*/ 6 h 141"/>
              <a:gd name="T42" fmla="*/ 86 w 140"/>
              <a:gd name="T43" fmla="*/ 16 h 141"/>
              <a:gd name="T44" fmla="*/ 69 w 140"/>
              <a:gd name="T45" fmla="*/ 14 h 141"/>
              <a:gd name="T46" fmla="*/ 11 w 140"/>
              <a:gd name="T47" fmla="*/ 72 h 141"/>
              <a:gd name="T48" fmla="*/ 69 w 140"/>
              <a:gd name="T49" fmla="*/ 130 h 141"/>
              <a:gd name="T50" fmla="*/ 127 w 140"/>
              <a:gd name="T51" fmla="*/ 72 h 141"/>
              <a:gd name="T52" fmla="*/ 124 w 140"/>
              <a:gd name="T53" fmla="*/ 55 h 141"/>
              <a:gd name="T54" fmla="*/ 69 w 140"/>
              <a:gd name="T55" fmla="*/ 52 h 141"/>
              <a:gd name="T56" fmla="*/ 90 w 140"/>
              <a:gd name="T57" fmla="*/ 43 h 141"/>
              <a:gd name="T58" fmla="*/ 43 w 140"/>
              <a:gd name="T59" fmla="*/ 46 h 141"/>
              <a:gd name="T60" fmla="*/ 43 w 140"/>
              <a:gd name="T61" fmla="*/ 46 h 141"/>
              <a:gd name="T62" fmla="*/ 43 w 140"/>
              <a:gd name="T63" fmla="*/ 98 h 141"/>
              <a:gd name="T64" fmla="*/ 94 w 140"/>
              <a:gd name="T65" fmla="*/ 98 h 141"/>
              <a:gd name="T66" fmla="*/ 105 w 140"/>
              <a:gd name="T67" fmla="*/ 72 h 141"/>
              <a:gd name="T68" fmla="*/ 86 w 140"/>
              <a:gd name="T69" fmla="*/ 62 h 141"/>
              <a:gd name="T70" fmla="*/ 83 w 140"/>
              <a:gd name="T71" fmla="*/ 86 h 141"/>
              <a:gd name="T72" fmla="*/ 69 w 140"/>
              <a:gd name="T73" fmla="*/ 92 h 141"/>
              <a:gd name="T74" fmla="*/ 55 w 140"/>
              <a:gd name="T75" fmla="*/ 86 h 141"/>
              <a:gd name="T76" fmla="*/ 55 w 140"/>
              <a:gd name="T77" fmla="*/ 58 h 141"/>
              <a:gd name="T78" fmla="*/ 69 w 140"/>
              <a:gd name="T79" fmla="*/ 52 h 141"/>
              <a:gd name="T80" fmla="*/ 73 w 140"/>
              <a:gd name="T81" fmla="*/ 60 h 141"/>
              <a:gd name="T82" fmla="*/ 60 w 140"/>
              <a:gd name="T83" fmla="*/ 63 h 141"/>
              <a:gd name="T84" fmla="*/ 56 w 140"/>
              <a:gd name="T85" fmla="*/ 72 h 141"/>
              <a:gd name="T86" fmla="*/ 69 w 140"/>
              <a:gd name="T87" fmla="*/ 85 h 141"/>
              <a:gd name="T88" fmla="*/ 78 w 140"/>
              <a:gd name="T89" fmla="*/ 81 h 141"/>
              <a:gd name="T90" fmla="*/ 81 w 140"/>
              <a:gd name="T91" fmla="*/ 68 h 141"/>
              <a:gd name="T92" fmla="*/ 65 w 140"/>
              <a:gd name="T93" fmla="*/ 76 h 141"/>
              <a:gd name="T94" fmla="*/ 73 w 140"/>
              <a:gd name="T95" fmla="*/ 60 h 141"/>
              <a:gd name="T96" fmla="*/ 117 w 140"/>
              <a:gd name="T97" fmla="*/ 10 h 141"/>
              <a:gd name="T98" fmla="*/ 106 w 140"/>
              <a:gd name="T99" fmla="*/ 30 h 141"/>
              <a:gd name="T100" fmla="*/ 117 w 140"/>
              <a:gd name="T101" fmla="*/ 10 h 141"/>
              <a:gd name="T102" fmla="*/ 123 w 140"/>
              <a:gd name="T103" fmla="*/ 22 h 141"/>
              <a:gd name="T104" fmla="*/ 118 w 140"/>
              <a:gd name="T105" fmla="*/ 37 h 141"/>
              <a:gd name="T106" fmla="*/ 123 w 140"/>
              <a:gd name="T107" fmla="*/ 22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40" h="141">
                <a:moveTo>
                  <a:pt x="98" y="20"/>
                </a:moveTo>
                <a:cubicBezTo>
                  <a:pt x="116" y="2"/>
                  <a:pt x="116" y="2"/>
                  <a:pt x="116" y="2"/>
                </a:cubicBezTo>
                <a:cubicBezTo>
                  <a:pt x="118" y="0"/>
                  <a:pt x="120" y="0"/>
                  <a:pt x="121" y="2"/>
                </a:cubicBezTo>
                <a:cubicBezTo>
                  <a:pt x="121" y="2"/>
                  <a:pt x="122" y="3"/>
                  <a:pt x="122" y="3"/>
                </a:cubicBezTo>
                <a:cubicBezTo>
                  <a:pt x="122" y="3"/>
                  <a:pt x="122" y="3"/>
                  <a:pt x="122" y="3"/>
                </a:cubicBezTo>
                <a:cubicBezTo>
                  <a:pt x="122" y="3"/>
                  <a:pt x="122" y="3"/>
                  <a:pt x="122" y="3"/>
                </a:cubicBezTo>
                <a:cubicBezTo>
                  <a:pt x="125" y="16"/>
                  <a:pt x="125" y="16"/>
                  <a:pt x="125" y="16"/>
                </a:cubicBezTo>
                <a:cubicBezTo>
                  <a:pt x="138" y="19"/>
                  <a:pt x="138" y="19"/>
                  <a:pt x="138" y="19"/>
                </a:cubicBezTo>
                <a:cubicBezTo>
                  <a:pt x="138" y="19"/>
                  <a:pt x="138" y="19"/>
                  <a:pt x="138" y="19"/>
                </a:cubicBezTo>
                <a:cubicBezTo>
                  <a:pt x="138" y="19"/>
                  <a:pt x="138" y="19"/>
                  <a:pt x="138" y="19"/>
                </a:cubicBezTo>
                <a:cubicBezTo>
                  <a:pt x="138" y="19"/>
                  <a:pt x="139" y="19"/>
                  <a:pt x="139" y="20"/>
                </a:cubicBezTo>
                <a:cubicBezTo>
                  <a:pt x="140" y="21"/>
                  <a:pt x="140" y="23"/>
                  <a:pt x="139" y="25"/>
                </a:cubicBezTo>
                <a:cubicBezTo>
                  <a:pt x="121" y="43"/>
                  <a:pt x="121" y="43"/>
                  <a:pt x="121" y="43"/>
                </a:cubicBezTo>
                <a:cubicBezTo>
                  <a:pt x="120" y="43"/>
                  <a:pt x="119" y="44"/>
                  <a:pt x="118" y="43"/>
                </a:cubicBezTo>
                <a:cubicBezTo>
                  <a:pt x="108" y="41"/>
                  <a:pt x="108" y="41"/>
                  <a:pt x="108" y="41"/>
                </a:cubicBezTo>
                <a:cubicBezTo>
                  <a:pt x="103" y="46"/>
                  <a:pt x="103" y="46"/>
                  <a:pt x="103" y="46"/>
                </a:cubicBezTo>
                <a:cubicBezTo>
                  <a:pt x="108" y="53"/>
                  <a:pt x="112" y="62"/>
                  <a:pt x="112" y="72"/>
                </a:cubicBezTo>
                <a:cubicBezTo>
                  <a:pt x="112" y="84"/>
                  <a:pt x="107" y="95"/>
                  <a:pt x="99" y="102"/>
                </a:cubicBezTo>
                <a:cubicBezTo>
                  <a:pt x="99" y="102"/>
                  <a:pt x="99" y="102"/>
                  <a:pt x="99" y="102"/>
                </a:cubicBezTo>
                <a:cubicBezTo>
                  <a:pt x="91" y="110"/>
                  <a:pt x="81" y="115"/>
                  <a:pt x="69" y="115"/>
                </a:cubicBezTo>
                <a:cubicBezTo>
                  <a:pt x="57" y="115"/>
                  <a:pt x="46" y="110"/>
                  <a:pt x="39" y="102"/>
                </a:cubicBezTo>
                <a:cubicBezTo>
                  <a:pt x="31" y="95"/>
                  <a:pt x="26" y="84"/>
                  <a:pt x="26" y="72"/>
                </a:cubicBezTo>
                <a:cubicBezTo>
                  <a:pt x="26" y="60"/>
                  <a:pt x="31" y="50"/>
                  <a:pt x="39" y="42"/>
                </a:cubicBezTo>
                <a:cubicBezTo>
                  <a:pt x="46" y="34"/>
                  <a:pt x="57" y="29"/>
                  <a:pt x="69" y="29"/>
                </a:cubicBezTo>
                <a:cubicBezTo>
                  <a:pt x="79" y="29"/>
                  <a:pt x="88" y="33"/>
                  <a:pt x="95" y="38"/>
                </a:cubicBezTo>
                <a:cubicBezTo>
                  <a:pt x="100" y="33"/>
                  <a:pt x="100" y="33"/>
                  <a:pt x="100" y="33"/>
                </a:cubicBezTo>
                <a:cubicBezTo>
                  <a:pt x="98" y="23"/>
                  <a:pt x="98" y="23"/>
                  <a:pt x="98" y="23"/>
                </a:cubicBezTo>
                <a:cubicBezTo>
                  <a:pt x="97" y="22"/>
                  <a:pt x="98" y="21"/>
                  <a:pt x="98" y="20"/>
                </a:cubicBezTo>
                <a:close/>
                <a:moveTo>
                  <a:pt x="124" y="55"/>
                </a:moveTo>
                <a:cubicBezTo>
                  <a:pt x="124" y="55"/>
                  <a:pt x="124" y="55"/>
                  <a:pt x="124" y="55"/>
                </a:cubicBezTo>
                <a:cubicBezTo>
                  <a:pt x="124" y="52"/>
                  <a:pt x="125" y="49"/>
                  <a:pt x="128" y="48"/>
                </a:cubicBezTo>
                <a:cubicBezTo>
                  <a:pt x="131" y="47"/>
                  <a:pt x="134" y="49"/>
                  <a:pt x="135" y="52"/>
                </a:cubicBezTo>
                <a:cubicBezTo>
                  <a:pt x="136" y="55"/>
                  <a:pt x="137" y="58"/>
                  <a:pt x="137" y="62"/>
                </a:cubicBezTo>
                <a:cubicBezTo>
                  <a:pt x="138" y="65"/>
                  <a:pt x="138" y="69"/>
                  <a:pt x="138" y="72"/>
                </a:cubicBezTo>
                <a:cubicBezTo>
                  <a:pt x="138" y="91"/>
                  <a:pt x="130" y="108"/>
                  <a:pt x="118" y="121"/>
                </a:cubicBezTo>
                <a:cubicBezTo>
                  <a:pt x="105" y="133"/>
                  <a:pt x="88" y="141"/>
                  <a:pt x="69" y="141"/>
                </a:cubicBezTo>
                <a:cubicBezTo>
                  <a:pt x="50" y="141"/>
                  <a:pt x="33" y="133"/>
                  <a:pt x="20" y="121"/>
                </a:cubicBezTo>
                <a:cubicBezTo>
                  <a:pt x="8" y="108"/>
                  <a:pt x="0" y="91"/>
                  <a:pt x="0" y="72"/>
                </a:cubicBezTo>
                <a:cubicBezTo>
                  <a:pt x="0" y="53"/>
                  <a:pt x="8" y="36"/>
                  <a:pt x="20" y="23"/>
                </a:cubicBezTo>
                <a:cubicBezTo>
                  <a:pt x="33" y="11"/>
                  <a:pt x="50" y="3"/>
                  <a:pt x="69" y="3"/>
                </a:cubicBezTo>
                <a:cubicBezTo>
                  <a:pt x="72" y="3"/>
                  <a:pt x="76" y="3"/>
                  <a:pt x="79" y="4"/>
                </a:cubicBezTo>
                <a:cubicBezTo>
                  <a:pt x="82" y="4"/>
                  <a:pt x="86" y="5"/>
                  <a:pt x="89" y="6"/>
                </a:cubicBezTo>
                <a:cubicBezTo>
                  <a:pt x="92" y="7"/>
                  <a:pt x="93" y="10"/>
                  <a:pt x="93" y="13"/>
                </a:cubicBezTo>
                <a:cubicBezTo>
                  <a:pt x="92" y="16"/>
                  <a:pt x="89" y="17"/>
                  <a:pt x="86" y="16"/>
                </a:cubicBezTo>
                <a:cubicBezTo>
                  <a:pt x="83" y="16"/>
                  <a:pt x="80" y="15"/>
                  <a:pt x="77" y="15"/>
                </a:cubicBezTo>
                <a:cubicBezTo>
                  <a:pt x="75" y="14"/>
                  <a:pt x="72" y="14"/>
                  <a:pt x="69" y="14"/>
                </a:cubicBezTo>
                <a:cubicBezTo>
                  <a:pt x="53" y="14"/>
                  <a:pt x="38" y="21"/>
                  <a:pt x="28" y="31"/>
                </a:cubicBezTo>
                <a:cubicBezTo>
                  <a:pt x="17" y="42"/>
                  <a:pt x="11" y="56"/>
                  <a:pt x="11" y="72"/>
                </a:cubicBezTo>
                <a:cubicBezTo>
                  <a:pt x="11" y="88"/>
                  <a:pt x="17" y="103"/>
                  <a:pt x="28" y="113"/>
                </a:cubicBezTo>
                <a:cubicBezTo>
                  <a:pt x="38" y="124"/>
                  <a:pt x="53" y="130"/>
                  <a:pt x="69" y="130"/>
                </a:cubicBezTo>
                <a:cubicBezTo>
                  <a:pt x="85" y="130"/>
                  <a:pt x="99" y="124"/>
                  <a:pt x="110" y="113"/>
                </a:cubicBezTo>
                <a:cubicBezTo>
                  <a:pt x="120" y="103"/>
                  <a:pt x="127" y="88"/>
                  <a:pt x="127" y="72"/>
                </a:cubicBezTo>
                <a:cubicBezTo>
                  <a:pt x="127" y="69"/>
                  <a:pt x="127" y="66"/>
                  <a:pt x="126" y="64"/>
                </a:cubicBezTo>
                <a:cubicBezTo>
                  <a:pt x="126" y="61"/>
                  <a:pt x="125" y="58"/>
                  <a:pt x="124" y="55"/>
                </a:cubicBezTo>
                <a:close/>
                <a:moveTo>
                  <a:pt x="69" y="52"/>
                </a:moveTo>
                <a:cubicBezTo>
                  <a:pt x="69" y="52"/>
                  <a:pt x="69" y="52"/>
                  <a:pt x="69" y="52"/>
                </a:cubicBezTo>
                <a:cubicBezTo>
                  <a:pt x="72" y="52"/>
                  <a:pt x="76" y="53"/>
                  <a:pt x="78" y="55"/>
                </a:cubicBezTo>
                <a:cubicBezTo>
                  <a:pt x="90" y="43"/>
                  <a:pt x="90" y="43"/>
                  <a:pt x="90" y="43"/>
                </a:cubicBezTo>
                <a:cubicBezTo>
                  <a:pt x="84" y="38"/>
                  <a:pt x="77" y="36"/>
                  <a:pt x="69" y="36"/>
                </a:cubicBezTo>
                <a:cubicBezTo>
                  <a:pt x="59" y="36"/>
                  <a:pt x="50" y="40"/>
                  <a:pt x="43" y="46"/>
                </a:cubicBezTo>
                <a:cubicBezTo>
                  <a:pt x="43" y="46"/>
                  <a:pt x="43" y="46"/>
                  <a:pt x="43" y="46"/>
                </a:cubicBezTo>
                <a:cubicBezTo>
                  <a:pt x="43" y="46"/>
                  <a:pt x="43" y="46"/>
                  <a:pt x="43" y="46"/>
                </a:cubicBezTo>
                <a:cubicBezTo>
                  <a:pt x="37" y="53"/>
                  <a:pt x="33" y="62"/>
                  <a:pt x="33" y="72"/>
                </a:cubicBezTo>
                <a:cubicBezTo>
                  <a:pt x="33" y="82"/>
                  <a:pt x="37" y="91"/>
                  <a:pt x="43" y="98"/>
                </a:cubicBezTo>
                <a:cubicBezTo>
                  <a:pt x="50" y="104"/>
                  <a:pt x="59" y="108"/>
                  <a:pt x="69" y="108"/>
                </a:cubicBezTo>
                <a:cubicBezTo>
                  <a:pt x="79" y="108"/>
                  <a:pt x="88" y="104"/>
                  <a:pt x="94" y="98"/>
                </a:cubicBezTo>
                <a:cubicBezTo>
                  <a:pt x="95" y="98"/>
                  <a:pt x="95" y="98"/>
                  <a:pt x="95" y="98"/>
                </a:cubicBezTo>
                <a:cubicBezTo>
                  <a:pt x="101" y="91"/>
                  <a:pt x="105" y="82"/>
                  <a:pt x="105" y="72"/>
                </a:cubicBezTo>
                <a:cubicBezTo>
                  <a:pt x="105" y="64"/>
                  <a:pt x="103" y="57"/>
                  <a:pt x="98" y="51"/>
                </a:cubicBezTo>
                <a:cubicBezTo>
                  <a:pt x="86" y="62"/>
                  <a:pt x="86" y="62"/>
                  <a:pt x="86" y="62"/>
                </a:cubicBezTo>
                <a:cubicBezTo>
                  <a:pt x="88" y="65"/>
                  <a:pt x="89" y="69"/>
                  <a:pt x="89" y="72"/>
                </a:cubicBezTo>
                <a:cubicBezTo>
                  <a:pt x="89" y="77"/>
                  <a:pt x="86" y="82"/>
                  <a:pt x="83" y="86"/>
                </a:cubicBezTo>
                <a:cubicBezTo>
                  <a:pt x="83" y="86"/>
                  <a:pt x="83" y="86"/>
                  <a:pt x="83" y="86"/>
                </a:cubicBezTo>
                <a:cubicBezTo>
                  <a:pt x="79" y="90"/>
                  <a:pt x="74" y="92"/>
                  <a:pt x="69" y="92"/>
                </a:cubicBezTo>
                <a:cubicBezTo>
                  <a:pt x="63" y="92"/>
                  <a:pt x="59" y="90"/>
                  <a:pt x="55" y="86"/>
                </a:cubicBezTo>
                <a:cubicBezTo>
                  <a:pt x="55" y="86"/>
                  <a:pt x="55" y="86"/>
                  <a:pt x="55" y="86"/>
                </a:cubicBezTo>
                <a:cubicBezTo>
                  <a:pt x="51" y="82"/>
                  <a:pt x="49" y="78"/>
                  <a:pt x="49" y="72"/>
                </a:cubicBezTo>
                <a:cubicBezTo>
                  <a:pt x="49" y="67"/>
                  <a:pt x="51" y="62"/>
                  <a:pt x="55" y="58"/>
                </a:cubicBezTo>
                <a:cubicBezTo>
                  <a:pt x="55" y="58"/>
                  <a:pt x="55" y="58"/>
                  <a:pt x="55" y="58"/>
                </a:cubicBezTo>
                <a:cubicBezTo>
                  <a:pt x="59" y="55"/>
                  <a:pt x="63" y="52"/>
                  <a:pt x="69" y="52"/>
                </a:cubicBezTo>
                <a:close/>
                <a:moveTo>
                  <a:pt x="73" y="60"/>
                </a:moveTo>
                <a:cubicBezTo>
                  <a:pt x="73" y="60"/>
                  <a:pt x="73" y="60"/>
                  <a:pt x="73" y="60"/>
                </a:cubicBezTo>
                <a:cubicBezTo>
                  <a:pt x="72" y="59"/>
                  <a:pt x="71" y="59"/>
                  <a:pt x="69" y="59"/>
                </a:cubicBezTo>
                <a:cubicBezTo>
                  <a:pt x="65" y="59"/>
                  <a:pt x="62" y="60"/>
                  <a:pt x="60" y="63"/>
                </a:cubicBezTo>
                <a:cubicBezTo>
                  <a:pt x="60" y="63"/>
                  <a:pt x="60" y="63"/>
                  <a:pt x="60" y="63"/>
                </a:cubicBezTo>
                <a:cubicBezTo>
                  <a:pt x="57" y="65"/>
                  <a:pt x="56" y="68"/>
                  <a:pt x="56" y="72"/>
                </a:cubicBezTo>
                <a:cubicBezTo>
                  <a:pt x="56" y="76"/>
                  <a:pt x="57" y="79"/>
                  <a:pt x="60" y="81"/>
                </a:cubicBezTo>
                <a:cubicBezTo>
                  <a:pt x="62" y="84"/>
                  <a:pt x="65" y="85"/>
                  <a:pt x="69" y="85"/>
                </a:cubicBezTo>
                <a:cubicBezTo>
                  <a:pt x="73" y="85"/>
                  <a:pt x="76" y="84"/>
                  <a:pt x="78" y="81"/>
                </a:cubicBezTo>
                <a:cubicBezTo>
                  <a:pt x="78" y="81"/>
                  <a:pt x="78" y="81"/>
                  <a:pt x="78" y="81"/>
                </a:cubicBezTo>
                <a:cubicBezTo>
                  <a:pt x="81" y="79"/>
                  <a:pt x="82" y="76"/>
                  <a:pt x="82" y="72"/>
                </a:cubicBezTo>
                <a:cubicBezTo>
                  <a:pt x="82" y="70"/>
                  <a:pt x="82" y="69"/>
                  <a:pt x="81" y="68"/>
                </a:cubicBezTo>
                <a:cubicBezTo>
                  <a:pt x="73" y="76"/>
                  <a:pt x="73" y="76"/>
                  <a:pt x="73" y="76"/>
                </a:cubicBezTo>
                <a:cubicBezTo>
                  <a:pt x="71" y="78"/>
                  <a:pt x="67" y="78"/>
                  <a:pt x="65" y="76"/>
                </a:cubicBezTo>
                <a:cubicBezTo>
                  <a:pt x="63" y="74"/>
                  <a:pt x="63" y="70"/>
                  <a:pt x="65" y="68"/>
                </a:cubicBezTo>
                <a:cubicBezTo>
                  <a:pt x="73" y="60"/>
                  <a:pt x="73" y="60"/>
                  <a:pt x="73" y="60"/>
                </a:cubicBezTo>
                <a:close/>
                <a:moveTo>
                  <a:pt x="117" y="10"/>
                </a:moveTo>
                <a:cubicBezTo>
                  <a:pt x="117" y="10"/>
                  <a:pt x="117" y="10"/>
                  <a:pt x="117" y="10"/>
                </a:cubicBezTo>
                <a:cubicBezTo>
                  <a:pt x="104" y="23"/>
                  <a:pt x="104" y="23"/>
                  <a:pt x="104" y="23"/>
                </a:cubicBezTo>
                <a:cubicBezTo>
                  <a:pt x="106" y="30"/>
                  <a:pt x="106" y="30"/>
                  <a:pt x="106" y="30"/>
                </a:cubicBezTo>
                <a:cubicBezTo>
                  <a:pt x="119" y="17"/>
                  <a:pt x="119" y="17"/>
                  <a:pt x="119" y="17"/>
                </a:cubicBezTo>
                <a:cubicBezTo>
                  <a:pt x="117" y="10"/>
                  <a:pt x="117" y="10"/>
                  <a:pt x="117" y="10"/>
                </a:cubicBezTo>
                <a:close/>
                <a:moveTo>
                  <a:pt x="123" y="22"/>
                </a:moveTo>
                <a:cubicBezTo>
                  <a:pt x="123" y="22"/>
                  <a:pt x="123" y="22"/>
                  <a:pt x="123" y="22"/>
                </a:cubicBezTo>
                <a:cubicBezTo>
                  <a:pt x="111" y="35"/>
                  <a:pt x="111" y="35"/>
                  <a:pt x="111" y="35"/>
                </a:cubicBezTo>
                <a:cubicBezTo>
                  <a:pt x="118" y="37"/>
                  <a:pt x="118" y="37"/>
                  <a:pt x="118" y="37"/>
                </a:cubicBezTo>
                <a:cubicBezTo>
                  <a:pt x="131" y="24"/>
                  <a:pt x="131" y="24"/>
                  <a:pt x="131" y="24"/>
                </a:cubicBezTo>
                <a:cubicBezTo>
                  <a:pt x="123" y="22"/>
                  <a:pt x="123" y="22"/>
                  <a:pt x="123" y="2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1219170"/>
            <a:endParaRPr lang="zh-CN" altLang="en-US" sz="2400">
              <a:solidFill>
                <a:srgbClr val="333333"/>
              </a:solidFill>
              <a:latin typeface="Calibri"/>
              <a:ea typeface="宋体" panose="02010600030101010101" pitchFamily="2" charset="-122"/>
            </a:endParaRPr>
          </a:p>
        </p:txBody>
      </p:sp>
      <p:sp>
        <p:nvSpPr>
          <p:cNvPr id="15" name="PA_矩形 39"/>
          <p:cNvSpPr>
            <a:spLocks noChangeArrowheads="1"/>
          </p:cNvSpPr>
          <p:nvPr>
            <p:custDataLst>
              <p:tags r:id="rId10"/>
            </p:custDataLst>
          </p:nvPr>
        </p:nvSpPr>
        <p:spPr bwMode="auto">
          <a:xfrm>
            <a:off x="554879" y="371042"/>
            <a:ext cx="3704079" cy="4104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defTabSz="1219170"/>
            <a:r>
              <a:rPr lang="zh-CN" altLang="en-US" sz="2667" dirty="0">
                <a:solidFill>
                  <a:srgbClr val="FFFFFF">
                    <a:lumMod val="50000"/>
                  </a:srgbClr>
                </a:solidFill>
                <a:latin typeface="微软雅黑" pitchFamily="34" charset="-122"/>
                <a:ea typeface="微软雅黑" pitchFamily="34" charset="-122"/>
              </a:rPr>
              <a:t>此处添加</a:t>
            </a:r>
            <a:r>
              <a:rPr lang="zh-CN" altLang="en-US" sz="2667" dirty="0">
                <a:solidFill>
                  <a:srgbClr val="1D69A3"/>
                </a:solidFill>
                <a:latin typeface="微软雅黑" pitchFamily="34" charset="-122"/>
                <a:ea typeface="微软雅黑" pitchFamily="34" charset="-122"/>
              </a:rPr>
              <a:t>标题文本</a:t>
            </a:r>
            <a:endParaRPr lang="en-US" altLang="zh-CN" sz="2667" dirty="0">
              <a:solidFill>
                <a:srgbClr val="1D69A3"/>
              </a:solidFill>
              <a:latin typeface="微软雅黑" pitchFamily="34" charset="-122"/>
              <a:ea typeface="微软雅黑" pitchFamily="34" charset="-122"/>
            </a:endParaRPr>
          </a:p>
        </p:txBody>
      </p:sp>
      <p:grpSp>
        <p:nvGrpSpPr>
          <p:cNvPr id="16" name="PA_组合 15"/>
          <p:cNvGrpSpPr/>
          <p:nvPr>
            <p:custDataLst>
              <p:tags r:id="rId11"/>
            </p:custDataLst>
          </p:nvPr>
        </p:nvGrpSpPr>
        <p:grpSpPr>
          <a:xfrm>
            <a:off x="554877" y="932724"/>
            <a:ext cx="1199456" cy="74689"/>
            <a:chOff x="0" y="2842590"/>
            <a:chExt cx="7054752" cy="89199"/>
          </a:xfrm>
        </p:grpSpPr>
        <p:sp>
          <p:nvSpPr>
            <p:cNvPr id="17" name="矩形 16"/>
            <p:cNvSpPr/>
            <p:nvPr/>
          </p:nvSpPr>
          <p:spPr>
            <a:xfrm>
              <a:off x="0" y="2842590"/>
              <a:ext cx="1763688" cy="8919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2400">
                <a:solidFill>
                  <a:srgbClr val="FFFFFF"/>
                </a:solidFill>
                <a:latin typeface="Calibri"/>
                <a:ea typeface="宋体" panose="02010600030101010101" pitchFamily="2" charset="-122"/>
              </a:endParaRPr>
            </a:p>
          </p:txBody>
        </p:sp>
        <p:sp>
          <p:nvSpPr>
            <p:cNvPr id="18" name="矩形 17"/>
            <p:cNvSpPr/>
            <p:nvPr/>
          </p:nvSpPr>
          <p:spPr>
            <a:xfrm>
              <a:off x="1763688" y="2842590"/>
              <a:ext cx="1763688" cy="8919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2400">
                <a:solidFill>
                  <a:srgbClr val="FFFFFF"/>
                </a:solidFill>
                <a:latin typeface="Calibri"/>
                <a:ea typeface="宋体" panose="02010600030101010101" pitchFamily="2" charset="-122"/>
              </a:endParaRPr>
            </a:p>
          </p:txBody>
        </p:sp>
        <p:sp>
          <p:nvSpPr>
            <p:cNvPr id="19" name="矩形 18"/>
            <p:cNvSpPr/>
            <p:nvPr/>
          </p:nvSpPr>
          <p:spPr>
            <a:xfrm>
              <a:off x="3527376" y="2842590"/>
              <a:ext cx="1763688" cy="89199"/>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2400">
                <a:solidFill>
                  <a:srgbClr val="FFFFFF"/>
                </a:solidFill>
                <a:latin typeface="Calibri"/>
                <a:ea typeface="宋体" panose="02010600030101010101" pitchFamily="2" charset="-122"/>
              </a:endParaRPr>
            </a:p>
          </p:txBody>
        </p:sp>
        <p:sp>
          <p:nvSpPr>
            <p:cNvPr id="20" name="矩形 19"/>
            <p:cNvSpPr/>
            <p:nvPr/>
          </p:nvSpPr>
          <p:spPr>
            <a:xfrm>
              <a:off x="5291064" y="2842590"/>
              <a:ext cx="1763688" cy="8919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2400">
                <a:solidFill>
                  <a:srgbClr val="FFFFFF"/>
                </a:solidFill>
                <a:latin typeface="Calibri"/>
                <a:ea typeface="宋体" panose="02010600030101010101" pitchFamily="2" charset="-122"/>
              </a:endParaRPr>
            </a:p>
          </p:txBody>
        </p:sp>
      </p:grpSp>
    </p:spTree>
    <p:extLst>
      <p:ext uri="{BB962C8B-B14F-4D97-AF65-F5344CB8AC3E}">
        <p14:creationId xmlns:p14="http://schemas.microsoft.com/office/powerpoint/2010/main" val="335207148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entr" presetSubtype="0" fill="hold" grpId="0" nodeType="withEffect">
                                  <p:stCondLst>
                                    <p:cond delay="0"/>
                                  </p:stCondLst>
                                  <p:iterate type="lt">
                                    <p:tmPct val="10000"/>
                                  </p:iterate>
                                  <p:childTnLst>
                                    <p:set>
                                      <p:cBhvr>
                                        <p:cTn id="6" dur="1" fill="hold">
                                          <p:stCondLst>
                                            <p:cond delay="0"/>
                                          </p:stCondLst>
                                        </p:cTn>
                                        <p:tgtEl>
                                          <p:spTgt spid="5"/>
                                        </p:tgtEl>
                                        <p:attrNameLst>
                                          <p:attrName>style.visibility</p:attrName>
                                        </p:attrNameLst>
                                      </p:cBhvr>
                                      <p:to>
                                        <p:strVal val="visible"/>
                                      </p:to>
                                    </p:set>
                                    <p:anim to="" calcmode="lin" valueType="num">
                                      <p:cBhvr>
                                        <p:cTn id="7" dur="700" fill="hold">
                                          <p:stCondLst>
                                            <p:cond delay="0"/>
                                          </p:stCondLst>
                                        </p:cTn>
                                        <p:tgtEl>
                                          <p:spTgt spid="5"/>
                                        </p:tgtEl>
                                        <p:attrNameLst>
                                          <p:attrName>ppt_x</p:attrName>
                                        </p:attrNameLst>
                                      </p:cBhvr>
                                      <p:tavLst>
                                        <p:tav tm="0" fmla="#ppt_x-(-#ppt_w/2*cos(ppt_r/180*pi))*((1.5-1.5*$)^2-(1.5-1.5*$)^3)">
                                          <p:val>
                                            <p:strVal val="0"/>
                                          </p:val>
                                        </p:tav>
                                        <p:tav tm="100000">
                                          <p:val>
                                            <p:strVal val="1"/>
                                          </p:val>
                                        </p:tav>
                                      </p:tavLst>
                                    </p:anim>
                                    <p:anim to="" calcmode="lin" valueType="num">
                                      <p:cBhvr>
                                        <p:cTn id="8" dur="700" fill="hold">
                                          <p:stCondLst>
                                            <p:cond delay="0"/>
                                          </p:stCondLst>
                                        </p:cTn>
                                        <p:tgtEl>
                                          <p:spTgt spid="5"/>
                                        </p:tgtEl>
                                        <p:attrNameLst>
                                          <p:attrName>ppt_y</p:attrName>
                                        </p:attrNameLst>
                                      </p:cBhvr>
                                      <p:tavLst>
                                        <p:tav tm="0" fmla="#ppt_y+(-#ppt_h/2*cos(ppt_r/180*pi))*((1.5-1.5*$)^2-(1.5-1.5*$)^3)">
                                          <p:val>
                                            <p:strVal val="0"/>
                                          </p:val>
                                        </p:tav>
                                        <p:tav tm="100000">
                                          <p:val>
                                            <p:strVal val="1"/>
                                          </p:val>
                                        </p:tav>
                                      </p:tavLst>
                                    </p:anim>
                                    <p:anim to="" calcmode="lin" valueType="num">
                                      <p:cBhvr>
                                        <p:cTn id="9" dur="700" fill="hold">
                                          <p:stCondLst>
                                            <p:cond delay="0"/>
                                          </p:stCondLst>
                                        </p:cTn>
                                        <p:tgtEl>
                                          <p:spTgt spid="5"/>
                                        </p:tgtEl>
                                        <p:attrNameLst>
                                          <p:attrName>ppt_h</p:attrName>
                                        </p:attrNameLst>
                                      </p:cBhvr>
                                      <p:tavLst>
                                        <p:tav tm="0" fmla="#ppt_h-(-#ppt_h)*((1.5-1.5*$)^2-(1.5-1.5*$)^3)">
                                          <p:val>
                                            <p:strVal val="0"/>
                                          </p:val>
                                        </p:tav>
                                        <p:tav tm="100000">
                                          <p:val>
                                            <p:strVal val="1"/>
                                          </p:val>
                                        </p:tav>
                                      </p:tavLst>
                                    </p:anim>
                                    <p:anim to="" calcmode="lin" valueType="num">
                                      <p:cBhvr>
                                        <p:cTn id="10" dur="700" fill="hold">
                                          <p:stCondLst>
                                            <p:cond delay="0"/>
                                          </p:stCondLst>
                                        </p:cTn>
                                        <p:tgtEl>
                                          <p:spTgt spid="5"/>
                                        </p:tgtEl>
                                        <p:attrNameLst>
                                          <p:attrName>ppt_w</p:attrName>
                                        </p:attrNameLst>
                                      </p:cBhvr>
                                      <p:tavLst>
                                        <p:tav tm="0" fmla="#ppt_w-(-#ppt_w)*((1.5-1.5*$)^2-(1.5-1.5*$)^3)">
                                          <p:val>
                                            <p:strVal val="0"/>
                                          </p:val>
                                        </p:tav>
                                        <p:tav tm="100000">
                                          <p:val>
                                            <p:strVal val="1"/>
                                          </p:val>
                                        </p:tav>
                                      </p:tavLst>
                                    </p:anim>
                                  </p:childTnLst>
                                </p:cTn>
                              </p:par>
                              <p:par>
                                <p:cTn id="11" presetID="0" presetClass="entr" presetSubtype="0" fill="hold" grpId="0" nodeType="withEffect">
                                  <p:stCondLst>
                                    <p:cond delay="0"/>
                                  </p:stCondLst>
                                  <p:iterate type="lt">
                                    <p:tmPct val="10000"/>
                                  </p:iterate>
                                  <p:childTnLst>
                                    <p:set>
                                      <p:cBhvr>
                                        <p:cTn id="12" dur="1" fill="hold">
                                          <p:stCondLst>
                                            <p:cond delay="0"/>
                                          </p:stCondLst>
                                        </p:cTn>
                                        <p:tgtEl>
                                          <p:spTgt spid="6"/>
                                        </p:tgtEl>
                                        <p:attrNameLst>
                                          <p:attrName>style.visibility</p:attrName>
                                        </p:attrNameLst>
                                      </p:cBhvr>
                                      <p:to>
                                        <p:strVal val="visible"/>
                                      </p:to>
                                    </p:set>
                                    <p:anim to="" calcmode="lin" valueType="num">
                                      <p:cBhvr>
                                        <p:cTn id="13" dur="700" fill="hold">
                                          <p:stCondLst>
                                            <p:cond delay="0"/>
                                          </p:stCondLst>
                                        </p:cTn>
                                        <p:tgtEl>
                                          <p:spTgt spid="6"/>
                                        </p:tgtEl>
                                        <p:attrNameLst>
                                          <p:attrName>ppt_x</p:attrName>
                                        </p:attrNameLst>
                                      </p:cBhvr>
                                      <p:tavLst>
                                        <p:tav tm="0" fmla="#ppt_x-(-#ppt_w/2*cos(ppt_r/180*pi))*((1.5-1.5*$)^2-(1.5-1.5*$)^3)">
                                          <p:val>
                                            <p:strVal val="0"/>
                                          </p:val>
                                        </p:tav>
                                        <p:tav tm="100000">
                                          <p:val>
                                            <p:strVal val="1"/>
                                          </p:val>
                                        </p:tav>
                                      </p:tavLst>
                                    </p:anim>
                                    <p:anim to="" calcmode="lin" valueType="num">
                                      <p:cBhvr>
                                        <p:cTn id="14" dur="700" fill="hold">
                                          <p:stCondLst>
                                            <p:cond delay="0"/>
                                          </p:stCondLst>
                                        </p:cTn>
                                        <p:tgtEl>
                                          <p:spTgt spid="6"/>
                                        </p:tgtEl>
                                        <p:attrNameLst>
                                          <p:attrName>ppt_y</p:attrName>
                                        </p:attrNameLst>
                                      </p:cBhvr>
                                      <p:tavLst>
                                        <p:tav tm="0" fmla="#ppt_y+(-#ppt_h/2*cos(ppt_r/180*pi))*((1.5-1.5*$)^2-(1.5-1.5*$)^3)">
                                          <p:val>
                                            <p:strVal val="0"/>
                                          </p:val>
                                        </p:tav>
                                        <p:tav tm="100000">
                                          <p:val>
                                            <p:strVal val="1"/>
                                          </p:val>
                                        </p:tav>
                                      </p:tavLst>
                                    </p:anim>
                                    <p:anim to="" calcmode="lin" valueType="num">
                                      <p:cBhvr>
                                        <p:cTn id="15" dur="700" fill="hold">
                                          <p:stCondLst>
                                            <p:cond delay="0"/>
                                          </p:stCondLst>
                                        </p:cTn>
                                        <p:tgtEl>
                                          <p:spTgt spid="6"/>
                                        </p:tgtEl>
                                        <p:attrNameLst>
                                          <p:attrName>ppt_h</p:attrName>
                                        </p:attrNameLst>
                                      </p:cBhvr>
                                      <p:tavLst>
                                        <p:tav tm="0" fmla="#ppt_h-(-#ppt_h)*((1.5-1.5*$)^2-(1.5-1.5*$)^3)">
                                          <p:val>
                                            <p:strVal val="0"/>
                                          </p:val>
                                        </p:tav>
                                        <p:tav tm="100000">
                                          <p:val>
                                            <p:strVal val="1"/>
                                          </p:val>
                                        </p:tav>
                                      </p:tavLst>
                                    </p:anim>
                                    <p:anim to="" calcmode="lin" valueType="num">
                                      <p:cBhvr>
                                        <p:cTn id="16" dur="700" fill="hold">
                                          <p:stCondLst>
                                            <p:cond delay="0"/>
                                          </p:stCondLst>
                                        </p:cTn>
                                        <p:tgtEl>
                                          <p:spTgt spid="6"/>
                                        </p:tgtEl>
                                        <p:attrNameLst>
                                          <p:attrName>ppt_w</p:attrName>
                                        </p:attrNameLst>
                                      </p:cBhvr>
                                      <p:tavLst>
                                        <p:tav tm="0" fmla="#ppt_w-(-#ppt_w)*((1.5-1.5*$)^2-(1.5-1.5*$)^3)">
                                          <p:val>
                                            <p:strVal val="0"/>
                                          </p:val>
                                        </p:tav>
                                        <p:tav tm="100000">
                                          <p:val>
                                            <p:strVal val="1"/>
                                          </p:val>
                                        </p:tav>
                                      </p:tavLst>
                                    </p:anim>
                                  </p:childTnLst>
                                </p:cTn>
                              </p:par>
                              <p:par>
                                <p:cTn id="17" presetID="0" presetClass="entr" presetSubtype="0" fill="hold" grpId="0" nodeType="withEffect">
                                  <p:stCondLst>
                                    <p:cond delay="0"/>
                                  </p:stCondLst>
                                  <p:iterate type="lt">
                                    <p:tmPct val="10000"/>
                                  </p:iterate>
                                  <p:childTnLst>
                                    <p:set>
                                      <p:cBhvr>
                                        <p:cTn id="18" dur="1" fill="hold">
                                          <p:stCondLst>
                                            <p:cond delay="0"/>
                                          </p:stCondLst>
                                        </p:cTn>
                                        <p:tgtEl>
                                          <p:spTgt spid="7"/>
                                        </p:tgtEl>
                                        <p:attrNameLst>
                                          <p:attrName>style.visibility</p:attrName>
                                        </p:attrNameLst>
                                      </p:cBhvr>
                                      <p:to>
                                        <p:strVal val="visible"/>
                                      </p:to>
                                    </p:set>
                                    <p:anim to="" calcmode="lin" valueType="num">
                                      <p:cBhvr>
                                        <p:cTn id="19" dur="700" fill="hold">
                                          <p:stCondLst>
                                            <p:cond delay="0"/>
                                          </p:stCondLst>
                                        </p:cTn>
                                        <p:tgtEl>
                                          <p:spTgt spid="7"/>
                                        </p:tgtEl>
                                        <p:attrNameLst>
                                          <p:attrName>ppt_x</p:attrName>
                                        </p:attrNameLst>
                                      </p:cBhvr>
                                      <p:tavLst>
                                        <p:tav tm="0" fmla="#ppt_x-(-#ppt_w/2*cos(ppt_r/180*pi))*((1.5-1.5*$)^2-(1.5-1.5*$)^3)">
                                          <p:val>
                                            <p:strVal val="0"/>
                                          </p:val>
                                        </p:tav>
                                        <p:tav tm="100000">
                                          <p:val>
                                            <p:strVal val="1"/>
                                          </p:val>
                                        </p:tav>
                                      </p:tavLst>
                                    </p:anim>
                                    <p:anim to="" calcmode="lin" valueType="num">
                                      <p:cBhvr>
                                        <p:cTn id="20" dur="700" fill="hold">
                                          <p:stCondLst>
                                            <p:cond delay="0"/>
                                          </p:stCondLst>
                                        </p:cTn>
                                        <p:tgtEl>
                                          <p:spTgt spid="7"/>
                                        </p:tgtEl>
                                        <p:attrNameLst>
                                          <p:attrName>ppt_y</p:attrName>
                                        </p:attrNameLst>
                                      </p:cBhvr>
                                      <p:tavLst>
                                        <p:tav tm="0" fmla="#ppt_y+(-#ppt_h/2*cos(ppt_r/180*pi))*((1.5-1.5*$)^2-(1.5-1.5*$)^3)">
                                          <p:val>
                                            <p:strVal val="0"/>
                                          </p:val>
                                        </p:tav>
                                        <p:tav tm="100000">
                                          <p:val>
                                            <p:strVal val="1"/>
                                          </p:val>
                                        </p:tav>
                                      </p:tavLst>
                                    </p:anim>
                                    <p:anim to="" calcmode="lin" valueType="num">
                                      <p:cBhvr>
                                        <p:cTn id="21" dur="700" fill="hold">
                                          <p:stCondLst>
                                            <p:cond delay="0"/>
                                          </p:stCondLst>
                                        </p:cTn>
                                        <p:tgtEl>
                                          <p:spTgt spid="7"/>
                                        </p:tgtEl>
                                        <p:attrNameLst>
                                          <p:attrName>ppt_h</p:attrName>
                                        </p:attrNameLst>
                                      </p:cBhvr>
                                      <p:tavLst>
                                        <p:tav tm="0" fmla="#ppt_h-(-#ppt_h)*((1.5-1.5*$)^2-(1.5-1.5*$)^3)">
                                          <p:val>
                                            <p:strVal val="0"/>
                                          </p:val>
                                        </p:tav>
                                        <p:tav tm="100000">
                                          <p:val>
                                            <p:strVal val="1"/>
                                          </p:val>
                                        </p:tav>
                                      </p:tavLst>
                                    </p:anim>
                                    <p:anim to="" calcmode="lin" valueType="num">
                                      <p:cBhvr>
                                        <p:cTn id="22" dur="700" fill="hold">
                                          <p:stCondLst>
                                            <p:cond delay="0"/>
                                          </p:stCondLst>
                                        </p:cTn>
                                        <p:tgtEl>
                                          <p:spTgt spid="7"/>
                                        </p:tgtEl>
                                        <p:attrNameLst>
                                          <p:attrName>ppt_w</p:attrName>
                                        </p:attrNameLst>
                                      </p:cBhvr>
                                      <p:tavLst>
                                        <p:tav tm="0" fmla="#ppt_w-(-#ppt_w)*((1.5-1.5*$)^2-(1.5-1.5*$)^3)">
                                          <p:val>
                                            <p:strVal val="0"/>
                                          </p:val>
                                        </p:tav>
                                        <p:tav tm="100000">
                                          <p:val>
                                            <p:strVal val="1"/>
                                          </p:val>
                                        </p:tav>
                                      </p:tavLst>
                                    </p:anim>
                                  </p:childTnLst>
                                </p:cTn>
                              </p:par>
                              <p:par>
                                <p:cTn id="23" presetID="0" presetClass="entr" presetSubtype="0" fill="hold" grpId="0" nodeType="withEffect">
                                  <p:stCondLst>
                                    <p:cond delay="0"/>
                                  </p:stCondLst>
                                  <p:childTnLst>
                                    <p:set>
                                      <p:cBhvr>
                                        <p:cTn id="24" dur="1" fill="hold">
                                          <p:stCondLst>
                                            <p:cond delay="0"/>
                                          </p:stCondLst>
                                        </p:cTn>
                                        <p:tgtEl>
                                          <p:spTgt spid="9"/>
                                        </p:tgtEl>
                                        <p:attrNameLst>
                                          <p:attrName>style.visibility</p:attrName>
                                        </p:attrNameLst>
                                      </p:cBhvr>
                                      <p:to>
                                        <p:strVal val="visible"/>
                                      </p:to>
                                    </p:set>
                                    <p:anim to="" calcmode="lin" valueType="num">
                                      <p:cBhvr>
                                        <p:cTn id="25" dur="700" fill="hold">
                                          <p:stCondLst>
                                            <p:cond delay="0"/>
                                          </p:stCondLst>
                                        </p:cTn>
                                        <p:tgtEl>
                                          <p:spTgt spid="9"/>
                                        </p:tgtEl>
                                        <p:attrNameLst>
                                          <p:attrName>ppt_x</p:attrName>
                                        </p:attrNameLst>
                                      </p:cBhvr>
                                      <p:tavLst>
                                        <p:tav tm="0" fmla="#ppt_x-(-#ppt_w/2*cos(ppt_r/180*pi))*((1.5-1.5*$)^2-(1.5-1.5*$)^3)">
                                          <p:val>
                                            <p:strVal val="0"/>
                                          </p:val>
                                        </p:tav>
                                        <p:tav tm="100000">
                                          <p:val>
                                            <p:strVal val="1"/>
                                          </p:val>
                                        </p:tav>
                                      </p:tavLst>
                                    </p:anim>
                                    <p:anim to="" calcmode="lin" valueType="num">
                                      <p:cBhvr>
                                        <p:cTn id="26" dur="700" fill="hold">
                                          <p:stCondLst>
                                            <p:cond delay="0"/>
                                          </p:stCondLst>
                                        </p:cTn>
                                        <p:tgtEl>
                                          <p:spTgt spid="9"/>
                                        </p:tgtEl>
                                        <p:attrNameLst>
                                          <p:attrName>ppt_y</p:attrName>
                                        </p:attrNameLst>
                                      </p:cBhvr>
                                      <p:tavLst>
                                        <p:tav tm="0" fmla="#ppt_y+(-#ppt_h/2*cos(ppt_r/180*pi))*((1.5-1.5*$)^2-(1.5-1.5*$)^3)">
                                          <p:val>
                                            <p:strVal val="0"/>
                                          </p:val>
                                        </p:tav>
                                        <p:tav tm="100000">
                                          <p:val>
                                            <p:strVal val="1"/>
                                          </p:val>
                                        </p:tav>
                                      </p:tavLst>
                                    </p:anim>
                                    <p:anim to="" calcmode="lin" valueType="num">
                                      <p:cBhvr>
                                        <p:cTn id="27" dur="700" fill="hold">
                                          <p:stCondLst>
                                            <p:cond delay="0"/>
                                          </p:stCondLst>
                                        </p:cTn>
                                        <p:tgtEl>
                                          <p:spTgt spid="9"/>
                                        </p:tgtEl>
                                        <p:attrNameLst>
                                          <p:attrName>ppt_h</p:attrName>
                                        </p:attrNameLst>
                                      </p:cBhvr>
                                      <p:tavLst>
                                        <p:tav tm="0" fmla="#ppt_h-(-#ppt_h)*((1.5-1.5*$)^2-(1.5-1.5*$)^3)">
                                          <p:val>
                                            <p:strVal val="0"/>
                                          </p:val>
                                        </p:tav>
                                        <p:tav tm="100000">
                                          <p:val>
                                            <p:strVal val="1"/>
                                          </p:val>
                                        </p:tav>
                                      </p:tavLst>
                                    </p:anim>
                                    <p:anim to="" calcmode="lin" valueType="num">
                                      <p:cBhvr>
                                        <p:cTn id="28" dur="700" fill="hold">
                                          <p:stCondLst>
                                            <p:cond delay="0"/>
                                          </p:stCondLst>
                                        </p:cTn>
                                        <p:tgtEl>
                                          <p:spTgt spid="9"/>
                                        </p:tgtEl>
                                        <p:attrNameLst>
                                          <p:attrName>ppt_w</p:attrName>
                                        </p:attrNameLst>
                                      </p:cBhvr>
                                      <p:tavLst>
                                        <p:tav tm="0" fmla="#ppt_w-(-#ppt_w)*((1.5-1.5*$)^2-(1.5-1.5*$)^3)">
                                          <p:val>
                                            <p:strVal val="0"/>
                                          </p:val>
                                        </p:tav>
                                        <p:tav tm="100000">
                                          <p:val>
                                            <p:strVal val="1"/>
                                          </p:val>
                                        </p:tav>
                                      </p:tavLst>
                                    </p:anim>
                                  </p:childTnLst>
                                </p:cTn>
                              </p:par>
                              <p:par>
                                <p:cTn id="29" presetID="0" presetClass="entr" presetSubtype="0" fill="hold" grpId="0" nodeType="withEffect">
                                  <p:stCondLst>
                                    <p:cond delay="0"/>
                                  </p:stCondLst>
                                  <p:childTnLst>
                                    <p:set>
                                      <p:cBhvr>
                                        <p:cTn id="30" dur="1" fill="hold">
                                          <p:stCondLst>
                                            <p:cond delay="0"/>
                                          </p:stCondLst>
                                        </p:cTn>
                                        <p:tgtEl>
                                          <p:spTgt spid="10"/>
                                        </p:tgtEl>
                                        <p:attrNameLst>
                                          <p:attrName>style.visibility</p:attrName>
                                        </p:attrNameLst>
                                      </p:cBhvr>
                                      <p:to>
                                        <p:strVal val="visible"/>
                                      </p:to>
                                    </p:set>
                                    <p:anim to="" calcmode="lin" valueType="num">
                                      <p:cBhvr>
                                        <p:cTn id="31" dur="700" fill="hold">
                                          <p:stCondLst>
                                            <p:cond delay="0"/>
                                          </p:stCondLst>
                                        </p:cTn>
                                        <p:tgtEl>
                                          <p:spTgt spid="10"/>
                                        </p:tgtEl>
                                        <p:attrNameLst>
                                          <p:attrName>ppt_x</p:attrName>
                                        </p:attrNameLst>
                                      </p:cBhvr>
                                      <p:tavLst>
                                        <p:tav tm="0" fmla="#ppt_x-(-#ppt_w/2*cos(ppt_r/180*pi))*((1.5-1.5*$)^2-(1.5-1.5*$)^3)">
                                          <p:val>
                                            <p:strVal val="0"/>
                                          </p:val>
                                        </p:tav>
                                        <p:tav tm="100000">
                                          <p:val>
                                            <p:strVal val="1"/>
                                          </p:val>
                                        </p:tav>
                                      </p:tavLst>
                                    </p:anim>
                                    <p:anim to="" calcmode="lin" valueType="num">
                                      <p:cBhvr>
                                        <p:cTn id="32" dur="700" fill="hold">
                                          <p:stCondLst>
                                            <p:cond delay="0"/>
                                          </p:stCondLst>
                                        </p:cTn>
                                        <p:tgtEl>
                                          <p:spTgt spid="10"/>
                                        </p:tgtEl>
                                        <p:attrNameLst>
                                          <p:attrName>ppt_y</p:attrName>
                                        </p:attrNameLst>
                                      </p:cBhvr>
                                      <p:tavLst>
                                        <p:tav tm="0" fmla="#ppt_y+(-#ppt_h/2*cos(ppt_r/180*pi))*((1.5-1.5*$)^2-(1.5-1.5*$)^3)">
                                          <p:val>
                                            <p:strVal val="0"/>
                                          </p:val>
                                        </p:tav>
                                        <p:tav tm="100000">
                                          <p:val>
                                            <p:strVal val="1"/>
                                          </p:val>
                                        </p:tav>
                                      </p:tavLst>
                                    </p:anim>
                                    <p:anim to="" calcmode="lin" valueType="num">
                                      <p:cBhvr>
                                        <p:cTn id="33" dur="700" fill="hold">
                                          <p:stCondLst>
                                            <p:cond delay="0"/>
                                          </p:stCondLst>
                                        </p:cTn>
                                        <p:tgtEl>
                                          <p:spTgt spid="10"/>
                                        </p:tgtEl>
                                        <p:attrNameLst>
                                          <p:attrName>ppt_h</p:attrName>
                                        </p:attrNameLst>
                                      </p:cBhvr>
                                      <p:tavLst>
                                        <p:tav tm="0" fmla="#ppt_h-(-#ppt_h)*((1.5-1.5*$)^2-(1.5-1.5*$)^3)">
                                          <p:val>
                                            <p:strVal val="0"/>
                                          </p:val>
                                        </p:tav>
                                        <p:tav tm="100000">
                                          <p:val>
                                            <p:strVal val="1"/>
                                          </p:val>
                                        </p:tav>
                                      </p:tavLst>
                                    </p:anim>
                                    <p:anim to="" calcmode="lin" valueType="num">
                                      <p:cBhvr>
                                        <p:cTn id="34" dur="700" fill="hold">
                                          <p:stCondLst>
                                            <p:cond delay="0"/>
                                          </p:stCondLst>
                                        </p:cTn>
                                        <p:tgtEl>
                                          <p:spTgt spid="10"/>
                                        </p:tgtEl>
                                        <p:attrNameLst>
                                          <p:attrName>ppt_w</p:attrName>
                                        </p:attrNameLst>
                                      </p:cBhvr>
                                      <p:tavLst>
                                        <p:tav tm="0" fmla="#ppt_w-(-#ppt_w)*((1.5-1.5*$)^2-(1.5-1.5*$)^3)">
                                          <p:val>
                                            <p:strVal val="0"/>
                                          </p:val>
                                        </p:tav>
                                        <p:tav tm="100000">
                                          <p:val>
                                            <p:strVal val="1"/>
                                          </p:val>
                                        </p:tav>
                                      </p:tavLst>
                                    </p:anim>
                                  </p:childTnLst>
                                </p:cTn>
                              </p:par>
                              <p:par>
                                <p:cTn id="35" presetID="0" presetClass="entr" presetSubtype="0" fill="hold" grpId="0" nodeType="withEffect">
                                  <p:stCondLst>
                                    <p:cond delay="0"/>
                                  </p:stCondLst>
                                  <p:iterate type="lt">
                                    <p:tmPct val="10000"/>
                                  </p:iterate>
                                  <p:childTnLst>
                                    <p:set>
                                      <p:cBhvr>
                                        <p:cTn id="36" dur="1" fill="hold">
                                          <p:stCondLst>
                                            <p:cond delay="0"/>
                                          </p:stCondLst>
                                        </p:cTn>
                                        <p:tgtEl>
                                          <p:spTgt spid="11"/>
                                        </p:tgtEl>
                                        <p:attrNameLst>
                                          <p:attrName>style.visibility</p:attrName>
                                        </p:attrNameLst>
                                      </p:cBhvr>
                                      <p:to>
                                        <p:strVal val="visible"/>
                                      </p:to>
                                    </p:set>
                                    <p:anim to="" calcmode="lin" valueType="num">
                                      <p:cBhvr>
                                        <p:cTn id="37" dur="700" fill="hold">
                                          <p:stCondLst>
                                            <p:cond delay="0"/>
                                          </p:stCondLst>
                                        </p:cTn>
                                        <p:tgtEl>
                                          <p:spTgt spid="11"/>
                                        </p:tgtEl>
                                        <p:attrNameLst>
                                          <p:attrName>ppt_x</p:attrName>
                                        </p:attrNameLst>
                                      </p:cBhvr>
                                      <p:tavLst>
                                        <p:tav tm="0" fmla="#ppt_x-(-#ppt_w/2*cos(ppt_r/180*pi))*((1.5-1.5*$)^2-(1.5-1.5*$)^3)">
                                          <p:val>
                                            <p:strVal val="0"/>
                                          </p:val>
                                        </p:tav>
                                        <p:tav tm="100000">
                                          <p:val>
                                            <p:strVal val="1"/>
                                          </p:val>
                                        </p:tav>
                                      </p:tavLst>
                                    </p:anim>
                                    <p:anim to="" calcmode="lin" valueType="num">
                                      <p:cBhvr>
                                        <p:cTn id="38" dur="700" fill="hold">
                                          <p:stCondLst>
                                            <p:cond delay="0"/>
                                          </p:stCondLst>
                                        </p:cTn>
                                        <p:tgtEl>
                                          <p:spTgt spid="11"/>
                                        </p:tgtEl>
                                        <p:attrNameLst>
                                          <p:attrName>ppt_y</p:attrName>
                                        </p:attrNameLst>
                                      </p:cBhvr>
                                      <p:tavLst>
                                        <p:tav tm="0" fmla="#ppt_y+(-#ppt_h/2*cos(ppt_r/180*pi))*((1.5-1.5*$)^2-(1.5-1.5*$)^3)">
                                          <p:val>
                                            <p:strVal val="0"/>
                                          </p:val>
                                        </p:tav>
                                        <p:tav tm="100000">
                                          <p:val>
                                            <p:strVal val="1"/>
                                          </p:val>
                                        </p:tav>
                                      </p:tavLst>
                                    </p:anim>
                                    <p:anim to="" calcmode="lin" valueType="num">
                                      <p:cBhvr>
                                        <p:cTn id="39" dur="700" fill="hold">
                                          <p:stCondLst>
                                            <p:cond delay="0"/>
                                          </p:stCondLst>
                                        </p:cTn>
                                        <p:tgtEl>
                                          <p:spTgt spid="11"/>
                                        </p:tgtEl>
                                        <p:attrNameLst>
                                          <p:attrName>ppt_h</p:attrName>
                                        </p:attrNameLst>
                                      </p:cBhvr>
                                      <p:tavLst>
                                        <p:tav tm="0" fmla="#ppt_h-(-#ppt_h)*((1.5-1.5*$)^2-(1.5-1.5*$)^3)">
                                          <p:val>
                                            <p:strVal val="0"/>
                                          </p:val>
                                        </p:tav>
                                        <p:tav tm="100000">
                                          <p:val>
                                            <p:strVal val="1"/>
                                          </p:val>
                                        </p:tav>
                                      </p:tavLst>
                                    </p:anim>
                                    <p:anim to="" calcmode="lin" valueType="num">
                                      <p:cBhvr>
                                        <p:cTn id="40" dur="700" fill="hold">
                                          <p:stCondLst>
                                            <p:cond delay="0"/>
                                          </p:stCondLst>
                                        </p:cTn>
                                        <p:tgtEl>
                                          <p:spTgt spid="11"/>
                                        </p:tgtEl>
                                        <p:attrNameLst>
                                          <p:attrName>ppt_w</p:attrName>
                                        </p:attrNameLst>
                                      </p:cBhvr>
                                      <p:tavLst>
                                        <p:tav tm="0" fmla="#ppt_w-(-#ppt_w)*((1.5-1.5*$)^2-(1.5-1.5*$)^3)">
                                          <p:val>
                                            <p:strVal val="0"/>
                                          </p:val>
                                        </p:tav>
                                        <p:tav tm="100000">
                                          <p:val>
                                            <p:strVal val="1"/>
                                          </p:val>
                                        </p:tav>
                                      </p:tavLst>
                                    </p:anim>
                                  </p:childTnLst>
                                </p:cTn>
                              </p:par>
                              <p:par>
                                <p:cTn id="41" presetID="0" presetClass="entr" presetSubtype="0" fill="hold" grpId="0" nodeType="withEffect">
                                  <p:stCondLst>
                                    <p:cond delay="0"/>
                                  </p:stCondLst>
                                  <p:iterate type="lt">
                                    <p:tmPct val="10000"/>
                                  </p:iterate>
                                  <p:childTnLst>
                                    <p:set>
                                      <p:cBhvr>
                                        <p:cTn id="42" dur="1" fill="hold">
                                          <p:stCondLst>
                                            <p:cond delay="0"/>
                                          </p:stCondLst>
                                        </p:cTn>
                                        <p:tgtEl>
                                          <p:spTgt spid="12"/>
                                        </p:tgtEl>
                                        <p:attrNameLst>
                                          <p:attrName>style.visibility</p:attrName>
                                        </p:attrNameLst>
                                      </p:cBhvr>
                                      <p:to>
                                        <p:strVal val="visible"/>
                                      </p:to>
                                    </p:set>
                                    <p:anim to="" calcmode="lin" valueType="num">
                                      <p:cBhvr>
                                        <p:cTn id="43" dur="700" fill="hold">
                                          <p:stCondLst>
                                            <p:cond delay="0"/>
                                          </p:stCondLst>
                                        </p:cTn>
                                        <p:tgtEl>
                                          <p:spTgt spid="12"/>
                                        </p:tgtEl>
                                        <p:attrNameLst>
                                          <p:attrName>ppt_x</p:attrName>
                                        </p:attrNameLst>
                                      </p:cBhvr>
                                      <p:tavLst>
                                        <p:tav tm="0" fmla="#ppt_x-(-#ppt_w/2*cos(ppt_r/180*pi))*((1.5-1.5*$)^2-(1.5-1.5*$)^3)">
                                          <p:val>
                                            <p:strVal val="0"/>
                                          </p:val>
                                        </p:tav>
                                        <p:tav tm="100000">
                                          <p:val>
                                            <p:strVal val="1"/>
                                          </p:val>
                                        </p:tav>
                                      </p:tavLst>
                                    </p:anim>
                                    <p:anim to="" calcmode="lin" valueType="num">
                                      <p:cBhvr>
                                        <p:cTn id="44" dur="700" fill="hold">
                                          <p:stCondLst>
                                            <p:cond delay="0"/>
                                          </p:stCondLst>
                                        </p:cTn>
                                        <p:tgtEl>
                                          <p:spTgt spid="12"/>
                                        </p:tgtEl>
                                        <p:attrNameLst>
                                          <p:attrName>ppt_y</p:attrName>
                                        </p:attrNameLst>
                                      </p:cBhvr>
                                      <p:tavLst>
                                        <p:tav tm="0" fmla="#ppt_y+(-#ppt_h/2*cos(ppt_r/180*pi))*((1.5-1.5*$)^2-(1.5-1.5*$)^3)">
                                          <p:val>
                                            <p:strVal val="0"/>
                                          </p:val>
                                        </p:tav>
                                        <p:tav tm="100000">
                                          <p:val>
                                            <p:strVal val="1"/>
                                          </p:val>
                                        </p:tav>
                                      </p:tavLst>
                                    </p:anim>
                                    <p:anim to="" calcmode="lin" valueType="num">
                                      <p:cBhvr>
                                        <p:cTn id="45" dur="700" fill="hold">
                                          <p:stCondLst>
                                            <p:cond delay="0"/>
                                          </p:stCondLst>
                                        </p:cTn>
                                        <p:tgtEl>
                                          <p:spTgt spid="12"/>
                                        </p:tgtEl>
                                        <p:attrNameLst>
                                          <p:attrName>ppt_h</p:attrName>
                                        </p:attrNameLst>
                                      </p:cBhvr>
                                      <p:tavLst>
                                        <p:tav tm="0" fmla="#ppt_h-(-#ppt_h)*((1.5-1.5*$)^2-(1.5-1.5*$)^3)">
                                          <p:val>
                                            <p:strVal val="0"/>
                                          </p:val>
                                        </p:tav>
                                        <p:tav tm="100000">
                                          <p:val>
                                            <p:strVal val="1"/>
                                          </p:val>
                                        </p:tav>
                                      </p:tavLst>
                                    </p:anim>
                                    <p:anim to="" calcmode="lin" valueType="num">
                                      <p:cBhvr>
                                        <p:cTn id="46" dur="700" fill="hold">
                                          <p:stCondLst>
                                            <p:cond delay="0"/>
                                          </p:stCondLst>
                                        </p:cTn>
                                        <p:tgtEl>
                                          <p:spTgt spid="12"/>
                                        </p:tgtEl>
                                        <p:attrNameLst>
                                          <p:attrName>ppt_w</p:attrName>
                                        </p:attrNameLst>
                                      </p:cBhvr>
                                      <p:tavLst>
                                        <p:tav tm="0" fmla="#ppt_w-(-#ppt_w)*((1.5-1.5*$)^2-(1.5-1.5*$)^3)">
                                          <p:val>
                                            <p:strVal val="0"/>
                                          </p:val>
                                        </p:tav>
                                        <p:tav tm="100000">
                                          <p:val>
                                            <p:strVal val="1"/>
                                          </p:val>
                                        </p:tav>
                                      </p:tavLst>
                                    </p:anim>
                                  </p:childTnLst>
                                </p:cTn>
                              </p:par>
                              <p:par>
                                <p:cTn id="47" presetID="0" presetClass="entr" presetSubtype="0" fill="hold" grpId="0" nodeType="withEffect">
                                  <p:stCondLst>
                                    <p:cond delay="0"/>
                                  </p:stCondLst>
                                  <p:childTnLst>
                                    <p:set>
                                      <p:cBhvr>
                                        <p:cTn id="48" dur="1" fill="hold">
                                          <p:stCondLst>
                                            <p:cond delay="0"/>
                                          </p:stCondLst>
                                        </p:cTn>
                                        <p:tgtEl>
                                          <p:spTgt spid="13"/>
                                        </p:tgtEl>
                                        <p:attrNameLst>
                                          <p:attrName>style.visibility</p:attrName>
                                        </p:attrNameLst>
                                      </p:cBhvr>
                                      <p:to>
                                        <p:strVal val="visible"/>
                                      </p:to>
                                    </p:set>
                                    <p:anim to="" calcmode="lin" valueType="num">
                                      <p:cBhvr>
                                        <p:cTn id="49" dur="700" fill="hold">
                                          <p:stCondLst>
                                            <p:cond delay="0"/>
                                          </p:stCondLst>
                                        </p:cTn>
                                        <p:tgtEl>
                                          <p:spTgt spid="13"/>
                                        </p:tgtEl>
                                        <p:attrNameLst>
                                          <p:attrName>ppt_x</p:attrName>
                                        </p:attrNameLst>
                                      </p:cBhvr>
                                      <p:tavLst>
                                        <p:tav tm="0" fmla="#ppt_x-(-#ppt_w/2*cos(ppt_r/180*pi))*((1.5-1.5*$)^2-(1.5-1.5*$)^3)">
                                          <p:val>
                                            <p:strVal val="0"/>
                                          </p:val>
                                        </p:tav>
                                        <p:tav tm="100000">
                                          <p:val>
                                            <p:strVal val="1"/>
                                          </p:val>
                                        </p:tav>
                                      </p:tavLst>
                                    </p:anim>
                                    <p:anim to="" calcmode="lin" valueType="num">
                                      <p:cBhvr>
                                        <p:cTn id="50" dur="700" fill="hold">
                                          <p:stCondLst>
                                            <p:cond delay="0"/>
                                          </p:stCondLst>
                                        </p:cTn>
                                        <p:tgtEl>
                                          <p:spTgt spid="13"/>
                                        </p:tgtEl>
                                        <p:attrNameLst>
                                          <p:attrName>ppt_y</p:attrName>
                                        </p:attrNameLst>
                                      </p:cBhvr>
                                      <p:tavLst>
                                        <p:tav tm="0" fmla="#ppt_y+(-#ppt_h/2*cos(ppt_r/180*pi))*((1.5-1.5*$)^2-(1.5-1.5*$)^3)">
                                          <p:val>
                                            <p:strVal val="0"/>
                                          </p:val>
                                        </p:tav>
                                        <p:tav tm="100000">
                                          <p:val>
                                            <p:strVal val="1"/>
                                          </p:val>
                                        </p:tav>
                                      </p:tavLst>
                                    </p:anim>
                                    <p:anim to="" calcmode="lin" valueType="num">
                                      <p:cBhvr>
                                        <p:cTn id="51" dur="700" fill="hold">
                                          <p:stCondLst>
                                            <p:cond delay="0"/>
                                          </p:stCondLst>
                                        </p:cTn>
                                        <p:tgtEl>
                                          <p:spTgt spid="13"/>
                                        </p:tgtEl>
                                        <p:attrNameLst>
                                          <p:attrName>ppt_h</p:attrName>
                                        </p:attrNameLst>
                                      </p:cBhvr>
                                      <p:tavLst>
                                        <p:tav tm="0" fmla="#ppt_h-(-#ppt_h)*((1.5-1.5*$)^2-(1.5-1.5*$)^3)">
                                          <p:val>
                                            <p:strVal val="0"/>
                                          </p:val>
                                        </p:tav>
                                        <p:tav tm="100000">
                                          <p:val>
                                            <p:strVal val="1"/>
                                          </p:val>
                                        </p:tav>
                                      </p:tavLst>
                                    </p:anim>
                                    <p:anim to="" calcmode="lin" valueType="num">
                                      <p:cBhvr>
                                        <p:cTn id="52" dur="700" fill="hold">
                                          <p:stCondLst>
                                            <p:cond delay="0"/>
                                          </p:stCondLst>
                                        </p:cTn>
                                        <p:tgtEl>
                                          <p:spTgt spid="13"/>
                                        </p:tgtEl>
                                        <p:attrNameLst>
                                          <p:attrName>ppt_w</p:attrName>
                                        </p:attrNameLst>
                                      </p:cBhvr>
                                      <p:tavLst>
                                        <p:tav tm="0" fmla="#ppt_w-(-#ppt_w)*((1.5-1.5*$)^2-(1.5-1.5*$)^3)">
                                          <p:val>
                                            <p:strVal val="0"/>
                                          </p:val>
                                        </p:tav>
                                        <p:tav tm="100000">
                                          <p:val>
                                            <p:strVal val="1"/>
                                          </p:val>
                                        </p:tav>
                                      </p:tavLst>
                                    </p:anim>
                                  </p:childTnLst>
                                </p:cTn>
                              </p:par>
                              <p:par>
                                <p:cTn id="53" presetID="0" presetClass="entr" presetSubtype="0" fill="hold" grpId="0" nodeType="withEffect">
                                  <p:stCondLst>
                                    <p:cond delay="0"/>
                                  </p:stCondLst>
                                  <p:iterate type="lt">
                                    <p:tmPct val="10000"/>
                                  </p:iterate>
                                  <p:childTnLst>
                                    <p:set>
                                      <p:cBhvr>
                                        <p:cTn id="54" dur="1" fill="hold">
                                          <p:stCondLst>
                                            <p:cond delay="0"/>
                                          </p:stCondLst>
                                        </p:cTn>
                                        <p:tgtEl>
                                          <p:spTgt spid="14"/>
                                        </p:tgtEl>
                                        <p:attrNameLst>
                                          <p:attrName>style.visibility</p:attrName>
                                        </p:attrNameLst>
                                      </p:cBhvr>
                                      <p:to>
                                        <p:strVal val="visible"/>
                                      </p:to>
                                    </p:set>
                                    <p:anim to="" calcmode="lin" valueType="num">
                                      <p:cBhvr>
                                        <p:cTn id="55" dur="700" fill="hold">
                                          <p:stCondLst>
                                            <p:cond delay="0"/>
                                          </p:stCondLst>
                                        </p:cTn>
                                        <p:tgtEl>
                                          <p:spTgt spid="14"/>
                                        </p:tgtEl>
                                        <p:attrNameLst>
                                          <p:attrName>ppt_x</p:attrName>
                                        </p:attrNameLst>
                                      </p:cBhvr>
                                      <p:tavLst>
                                        <p:tav tm="0" fmla="#ppt_x-(-#ppt_w/2*cos(ppt_r/180*pi))*((1.5-1.5*$)^2-(1.5-1.5*$)^3)">
                                          <p:val>
                                            <p:strVal val="0"/>
                                          </p:val>
                                        </p:tav>
                                        <p:tav tm="100000">
                                          <p:val>
                                            <p:strVal val="1"/>
                                          </p:val>
                                        </p:tav>
                                      </p:tavLst>
                                    </p:anim>
                                    <p:anim to="" calcmode="lin" valueType="num">
                                      <p:cBhvr>
                                        <p:cTn id="56" dur="700" fill="hold">
                                          <p:stCondLst>
                                            <p:cond delay="0"/>
                                          </p:stCondLst>
                                        </p:cTn>
                                        <p:tgtEl>
                                          <p:spTgt spid="14"/>
                                        </p:tgtEl>
                                        <p:attrNameLst>
                                          <p:attrName>ppt_y</p:attrName>
                                        </p:attrNameLst>
                                      </p:cBhvr>
                                      <p:tavLst>
                                        <p:tav tm="0" fmla="#ppt_y+(-#ppt_h/2*cos(ppt_r/180*pi))*((1.5-1.5*$)^2-(1.5-1.5*$)^3)">
                                          <p:val>
                                            <p:strVal val="0"/>
                                          </p:val>
                                        </p:tav>
                                        <p:tav tm="100000">
                                          <p:val>
                                            <p:strVal val="1"/>
                                          </p:val>
                                        </p:tav>
                                      </p:tavLst>
                                    </p:anim>
                                    <p:anim to="" calcmode="lin" valueType="num">
                                      <p:cBhvr>
                                        <p:cTn id="57" dur="700" fill="hold">
                                          <p:stCondLst>
                                            <p:cond delay="0"/>
                                          </p:stCondLst>
                                        </p:cTn>
                                        <p:tgtEl>
                                          <p:spTgt spid="14"/>
                                        </p:tgtEl>
                                        <p:attrNameLst>
                                          <p:attrName>ppt_h</p:attrName>
                                        </p:attrNameLst>
                                      </p:cBhvr>
                                      <p:tavLst>
                                        <p:tav tm="0" fmla="#ppt_h-(-#ppt_h)*((1.5-1.5*$)^2-(1.5-1.5*$)^3)">
                                          <p:val>
                                            <p:strVal val="0"/>
                                          </p:val>
                                        </p:tav>
                                        <p:tav tm="100000">
                                          <p:val>
                                            <p:strVal val="1"/>
                                          </p:val>
                                        </p:tav>
                                      </p:tavLst>
                                    </p:anim>
                                    <p:anim to="" calcmode="lin" valueType="num">
                                      <p:cBhvr>
                                        <p:cTn id="58" dur="700" fill="hold">
                                          <p:stCondLst>
                                            <p:cond delay="0"/>
                                          </p:stCondLst>
                                        </p:cTn>
                                        <p:tgtEl>
                                          <p:spTgt spid="14"/>
                                        </p:tgtEl>
                                        <p:attrNameLst>
                                          <p:attrName>ppt_w</p:attrName>
                                        </p:attrNameLst>
                                      </p:cBhvr>
                                      <p:tavLst>
                                        <p:tav tm="0" fmla="#ppt_w-(-#ppt_w)*((1.5-1.5*$)^2-(1.5-1.5*$)^3)">
                                          <p:val>
                                            <p:strVal val="0"/>
                                          </p:val>
                                        </p:tav>
                                        <p:tav tm="100000">
                                          <p:val>
                                            <p:strVal val="1"/>
                                          </p:val>
                                        </p:tav>
                                      </p:tavLst>
                                    </p:anim>
                                  </p:childTnLst>
                                </p:cTn>
                              </p:par>
                              <p:par>
                                <p:cTn id="59" presetID="0" presetClass="entr" presetSubtype="0" fill="hold" grpId="0" nodeType="withEffect">
                                  <p:stCondLst>
                                    <p:cond delay="0"/>
                                  </p:stCondLst>
                                  <p:iterate type="lt">
                                    <p:tmPct val="10000"/>
                                  </p:iterate>
                                  <p:childTnLst>
                                    <p:set>
                                      <p:cBhvr>
                                        <p:cTn id="60" dur="1" fill="hold">
                                          <p:stCondLst>
                                            <p:cond delay="0"/>
                                          </p:stCondLst>
                                        </p:cTn>
                                        <p:tgtEl>
                                          <p:spTgt spid="15"/>
                                        </p:tgtEl>
                                        <p:attrNameLst>
                                          <p:attrName>style.visibility</p:attrName>
                                        </p:attrNameLst>
                                      </p:cBhvr>
                                      <p:to>
                                        <p:strVal val="visible"/>
                                      </p:to>
                                    </p:set>
                                    <p:anim to="" calcmode="lin" valueType="num">
                                      <p:cBhvr>
                                        <p:cTn id="61" dur="700" fill="hold">
                                          <p:stCondLst>
                                            <p:cond delay="0"/>
                                          </p:stCondLst>
                                        </p:cTn>
                                        <p:tgtEl>
                                          <p:spTgt spid="15"/>
                                        </p:tgtEl>
                                        <p:attrNameLst>
                                          <p:attrName>ppt_x</p:attrName>
                                        </p:attrNameLst>
                                      </p:cBhvr>
                                      <p:tavLst>
                                        <p:tav tm="0" fmla="#ppt_x-(-#ppt_w/2*cos(ppt_r/180*pi))*((1.5-1.5*$)^2-(1.5-1.5*$)^3)">
                                          <p:val>
                                            <p:strVal val="0"/>
                                          </p:val>
                                        </p:tav>
                                        <p:tav tm="100000">
                                          <p:val>
                                            <p:strVal val="1"/>
                                          </p:val>
                                        </p:tav>
                                      </p:tavLst>
                                    </p:anim>
                                    <p:anim to="" calcmode="lin" valueType="num">
                                      <p:cBhvr>
                                        <p:cTn id="62" dur="700" fill="hold">
                                          <p:stCondLst>
                                            <p:cond delay="0"/>
                                          </p:stCondLst>
                                        </p:cTn>
                                        <p:tgtEl>
                                          <p:spTgt spid="15"/>
                                        </p:tgtEl>
                                        <p:attrNameLst>
                                          <p:attrName>ppt_y</p:attrName>
                                        </p:attrNameLst>
                                      </p:cBhvr>
                                      <p:tavLst>
                                        <p:tav tm="0" fmla="#ppt_y+(-#ppt_h/2*cos(ppt_r/180*pi))*((1.5-1.5*$)^2-(1.5-1.5*$)^3)">
                                          <p:val>
                                            <p:strVal val="0"/>
                                          </p:val>
                                        </p:tav>
                                        <p:tav tm="100000">
                                          <p:val>
                                            <p:strVal val="1"/>
                                          </p:val>
                                        </p:tav>
                                      </p:tavLst>
                                    </p:anim>
                                    <p:anim to="" calcmode="lin" valueType="num">
                                      <p:cBhvr>
                                        <p:cTn id="63" dur="700" fill="hold">
                                          <p:stCondLst>
                                            <p:cond delay="0"/>
                                          </p:stCondLst>
                                        </p:cTn>
                                        <p:tgtEl>
                                          <p:spTgt spid="15"/>
                                        </p:tgtEl>
                                        <p:attrNameLst>
                                          <p:attrName>ppt_h</p:attrName>
                                        </p:attrNameLst>
                                      </p:cBhvr>
                                      <p:tavLst>
                                        <p:tav tm="0" fmla="#ppt_h-(-#ppt_h)*((1.5-1.5*$)^2-(1.5-1.5*$)^3)">
                                          <p:val>
                                            <p:strVal val="0"/>
                                          </p:val>
                                        </p:tav>
                                        <p:tav tm="100000">
                                          <p:val>
                                            <p:strVal val="1"/>
                                          </p:val>
                                        </p:tav>
                                      </p:tavLst>
                                    </p:anim>
                                    <p:anim to="" calcmode="lin" valueType="num">
                                      <p:cBhvr>
                                        <p:cTn id="64" dur="700" fill="hold">
                                          <p:stCondLst>
                                            <p:cond delay="0"/>
                                          </p:stCondLst>
                                        </p:cTn>
                                        <p:tgtEl>
                                          <p:spTgt spid="15"/>
                                        </p:tgtEl>
                                        <p:attrNameLst>
                                          <p:attrName>ppt_w</p:attrName>
                                        </p:attrNameLst>
                                      </p:cBhvr>
                                      <p:tavLst>
                                        <p:tav tm="0" fmla="#ppt_w-(-#ppt_w)*((1.5-1.5*$)^2-(1.5-1.5*$)^3)">
                                          <p:val>
                                            <p:strVal val="0"/>
                                          </p:val>
                                        </p:tav>
                                        <p:tav tm="100000">
                                          <p:val>
                                            <p:strVal val="1"/>
                                          </p:val>
                                        </p:tav>
                                      </p:tavLst>
                                    </p:anim>
                                  </p:childTnLst>
                                </p:cTn>
                              </p:par>
                              <p:par>
                                <p:cTn id="65" presetID="0" presetClass="entr" presetSubtype="0" fill="hold" nodeType="withEffect">
                                  <p:stCondLst>
                                    <p:cond delay="0"/>
                                  </p:stCondLst>
                                  <p:iterate type="lt">
                                    <p:tmPct val="10000"/>
                                  </p:iterate>
                                  <p:childTnLst>
                                    <p:set>
                                      <p:cBhvr>
                                        <p:cTn id="66" dur="1" fill="hold">
                                          <p:stCondLst>
                                            <p:cond delay="0"/>
                                          </p:stCondLst>
                                        </p:cTn>
                                        <p:tgtEl>
                                          <p:spTgt spid="16"/>
                                        </p:tgtEl>
                                        <p:attrNameLst>
                                          <p:attrName>style.visibility</p:attrName>
                                        </p:attrNameLst>
                                      </p:cBhvr>
                                      <p:to>
                                        <p:strVal val="visible"/>
                                      </p:to>
                                    </p:set>
                                    <p:anim to="" calcmode="lin" valueType="num">
                                      <p:cBhvr>
                                        <p:cTn id="67" dur="700" fill="hold">
                                          <p:stCondLst>
                                            <p:cond delay="0"/>
                                          </p:stCondLst>
                                        </p:cTn>
                                        <p:tgtEl>
                                          <p:spTgt spid="16"/>
                                        </p:tgtEl>
                                        <p:attrNameLst>
                                          <p:attrName>ppt_x</p:attrName>
                                        </p:attrNameLst>
                                      </p:cBhvr>
                                      <p:tavLst>
                                        <p:tav tm="0" fmla="#ppt_x-(-#ppt_w/2*cos(ppt_r/180*pi))*((1.5-1.5*$)^2-(1.5-1.5*$)^3)">
                                          <p:val>
                                            <p:strVal val="0"/>
                                          </p:val>
                                        </p:tav>
                                        <p:tav tm="100000">
                                          <p:val>
                                            <p:strVal val="1"/>
                                          </p:val>
                                        </p:tav>
                                      </p:tavLst>
                                    </p:anim>
                                    <p:anim to="" calcmode="lin" valueType="num">
                                      <p:cBhvr>
                                        <p:cTn id="68" dur="700" fill="hold">
                                          <p:stCondLst>
                                            <p:cond delay="0"/>
                                          </p:stCondLst>
                                        </p:cTn>
                                        <p:tgtEl>
                                          <p:spTgt spid="16"/>
                                        </p:tgtEl>
                                        <p:attrNameLst>
                                          <p:attrName>ppt_y</p:attrName>
                                        </p:attrNameLst>
                                      </p:cBhvr>
                                      <p:tavLst>
                                        <p:tav tm="0" fmla="#ppt_y+(-#ppt_h/2*cos(ppt_r/180*pi))*((1.5-1.5*$)^2-(1.5-1.5*$)^3)">
                                          <p:val>
                                            <p:strVal val="0"/>
                                          </p:val>
                                        </p:tav>
                                        <p:tav tm="100000">
                                          <p:val>
                                            <p:strVal val="1"/>
                                          </p:val>
                                        </p:tav>
                                      </p:tavLst>
                                    </p:anim>
                                    <p:anim to="" calcmode="lin" valueType="num">
                                      <p:cBhvr>
                                        <p:cTn id="69" dur="700" fill="hold">
                                          <p:stCondLst>
                                            <p:cond delay="0"/>
                                          </p:stCondLst>
                                        </p:cTn>
                                        <p:tgtEl>
                                          <p:spTgt spid="16"/>
                                        </p:tgtEl>
                                        <p:attrNameLst>
                                          <p:attrName>ppt_h</p:attrName>
                                        </p:attrNameLst>
                                      </p:cBhvr>
                                      <p:tavLst>
                                        <p:tav tm="0" fmla="#ppt_h-(-#ppt_h)*((1.5-1.5*$)^2-(1.5-1.5*$)^3)">
                                          <p:val>
                                            <p:strVal val="0"/>
                                          </p:val>
                                        </p:tav>
                                        <p:tav tm="100000">
                                          <p:val>
                                            <p:strVal val="1"/>
                                          </p:val>
                                        </p:tav>
                                      </p:tavLst>
                                    </p:anim>
                                    <p:anim to="" calcmode="lin" valueType="num">
                                      <p:cBhvr>
                                        <p:cTn id="70" dur="700" fill="hold">
                                          <p:stCondLst>
                                            <p:cond delay="0"/>
                                          </p:stCondLst>
                                        </p:cTn>
                                        <p:tgtEl>
                                          <p:spTgt spid="16"/>
                                        </p:tgtEl>
                                        <p:attrNameLst>
                                          <p:attrName>ppt_w</p:attrName>
                                        </p:attrNameLst>
                                      </p:cBhvr>
                                      <p:tavLst>
                                        <p:tav tm="0" fmla="#ppt_w-(-#ppt_w)*((1.5-1.5*$)^2-(1.5-1.5*$)^3)">
                                          <p:val>
                                            <p:strVal val="0"/>
                                          </p:val>
                                        </p:tav>
                                        <p:tav tm="100000">
                                          <p:val>
                                            <p:str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autoUpdateAnimBg="0"/>
      <p:bldP spid="6" grpId="0" animBg="1"/>
      <p:bldP spid="7" grpId="0"/>
      <p:bldP spid="9" grpId="0" animBg="1"/>
      <p:bldP spid="10" grpId="0" animBg="1"/>
      <p:bldP spid="11" grpId="0"/>
      <p:bldP spid="12" grpId="0" animBg="1"/>
      <p:bldP spid="13" grpId="0" animBg="1"/>
      <p:bldP spid="14" grpId="0" animBg="1" autoUpdateAnimBg="0"/>
      <p:bldP spid="15"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PA_Line 10"/>
          <p:cNvSpPr>
            <a:spLocks noChangeShapeType="1"/>
          </p:cNvSpPr>
          <p:nvPr>
            <p:custDataLst>
              <p:tags r:id="rId1"/>
            </p:custDataLst>
          </p:nvPr>
        </p:nvSpPr>
        <p:spPr bwMode="auto">
          <a:xfrm flipV="1">
            <a:off x="2029419" y="2828876"/>
            <a:ext cx="0" cy="1079833"/>
          </a:xfrm>
          <a:prstGeom prst="line">
            <a:avLst/>
          </a:prstGeom>
          <a:noFill/>
          <a:ln w="6350" cap="flat">
            <a:solidFill>
              <a:schemeClr val="bg1">
                <a:lumMod val="50000"/>
              </a:schemeClr>
            </a:solidFill>
            <a:prstDash val="solid"/>
            <a:miter lim="800000"/>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lstStyle/>
          <a:p>
            <a:pPr defTabSz="1219170"/>
            <a:endParaRPr lang="zh-CN" altLang="en-US" sz="2400">
              <a:solidFill>
                <a:srgbClr val="333333"/>
              </a:solidFill>
              <a:latin typeface="Calibri"/>
              <a:ea typeface="宋体" panose="02010600030101010101" pitchFamily="2" charset="-122"/>
            </a:endParaRPr>
          </a:p>
        </p:txBody>
      </p:sp>
      <p:sp>
        <p:nvSpPr>
          <p:cNvPr id="11" name="PA_Line 11"/>
          <p:cNvSpPr>
            <a:spLocks noChangeShapeType="1"/>
          </p:cNvSpPr>
          <p:nvPr>
            <p:custDataLst>
              <p:tags r:id="rId2"/>
            </p:custDataLst>
          </p:nvPr>
        </p:nvSpPr>
        <p:spPr bwMode="auto">
          <a:xfrm flipV="1">
            <a:off x="3869961" y="3908709"/>
            <a:ext cx="0" cy="1077716"/>
          </a:xfrm>
          <a:prstGeom prst="line">
            <a:avLst/>
          </a:prstGeom>
          <a:noFill/>
          <a:ln w="6350" cap="flat">
            <a:solidFill>
              <a:schemeClr val="bg1">
                <a:lumMod val="50000"/>
              </a:schemeClr>
            </a:solidFill>
            <a:prstDash val="solid"/>
            <a:miter lim="800000"/>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lstStyle/>
          <a:p>
            <a:pPr defTabSz="1219170"/>
            <a:endParaRPr lang="zh-CN" altLang="en-US" sz="2400">
              <a:solidFill>
                <a:srgbClr val="333333"/>
              </a:solidFill>
              <a:latin typeface="Calibri"/>
              <a:ea typeface="宋体" panose="02010600030101010101" pitchFamily="2" charset="-122"/>
            </a:endParaRPr>
          </a:p>
        </p:txBody>
      </p:sp>
      <p:sp>
        <p:nvSpPr>
          <p:cNvPr id="12" name="PA_Line 12"/>
          <p:cNvSpPr>
            <a:spLocks noChangeShapeType="1"/>
          </p:cNvSpPr>
          <p:nvPr>
            <p:custDataLst>
              <p:tags r:id="rId3"/>
            </p:custDataLst>
          </p:nvPr>
        </p:nvSpPr>
        <p:spPr bwMode="auto">
          <a:xfrm flipV="1">
            <a:off x="7134324" y="3908709"/>
            <a:ext cx="0" cy="1077716"/>
          </a:xfrm>
          <a:prstGeom prst="line">
            <a:avLst/>
          </a:prstGeom>
          <a:noFill/>
          <a:ln w="6350" cap="flat">
            <a:solidFill>
              <a:schemeClr val="bg1">
                <a:lumMod val="50000"/>
              </a:schemeClr>
            </a:solidFill>
            <a:prstDash val="solid"/>
            <a:miter lim="800000"/>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lstStyle/>
          <a:p>
            <a:pPr defTabSz="1219170"/>
            <a:endParaRPr lang="zh-CN" altLang="en-US" sz="2400">
              <a:solidFill>
                <a:srgbClr val="333333"/>
              </a:solidFill>
              <a:latin typeface="Calibri"/>
              <a:ea typeface="宋体" panose="02010600030101010101" pitchFamily="2" charset="-122"/>
            </a:endParaRPr>
          </a:p>
        </p:txBody>
      </p:sp>
      <p:sp>
        <p:nvSpPr>
          <p:cNvPr id="13" name="PA_Line 13"/>
          <p:cNvSpPr>
            <a:spLocks noChangeShapeType="1"/>
          </p:cNvSpPr>
          <p:nvPr>
            <p:custDataLst>
              <p:tags r:id="rId4"/>
            </p:custDataLst>
          </p:nvPr>
        </p:nvSpPr>
        <p:spPr bwMode="auto">
          <a:xfrm flipV="1">
            <a:off x="5502143" y="2828876"/>
            <a:ext cx="0" cy="1079833"/>
          </a:xfrm>
          <a:prstGeom prst="line">
            <a:avLst/>
          </a:prstGeom>
          <a:noFill/>
          <a:ln w="6350" cap="flat">
            <a:solidFill>
              <a:schemeClr val="bg1">
                <a:lumMod val="50000"/>
              </a:schemeClr>
            </a:solidFill>
            <a:prstDash val="solid"/>
            <a:miter lim="800000"/>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lstStyle/>
          <a:p>
            <a:pPr defTabSz="1219170"/>
            <a:endParaRPr lang="zh-CN" altLang="en-US" sz="2400">
              <a:solidFill>
                <a:srgbClr val="333333"/>
              </a:solidFill>
              <a:latin typeface="Calibri"/>
              <a:ea typeface="宋体" panose="02010600030101010101" pitchFamily="2" charset="-122"/>
            </a:endParaRPr>
          </a:p>
        </p:txBody>
      </p:sp>
      <p:sp>
        <p:nvSpPr>
          <p:cNvPr id="14" name="PA_Line 14"/>
          <p:cNvSpPr>
            <a:spLocks noChangeShapeType="1"/>
          </p:cNvSpPr>
          <p:nvPr>
            <p:custDataLst>
              <p:tags r:id="rId5"/>
            </p:custDataLst>
          </p:nvPr>
        </p:nvSpPr>
        <p:spPr bwMode="auto">
          <a:xfrm flipV="1">
            <a:off x="8764389" y="2828876"/>
            <a:ext cx="0" cy="1079833"/>
          </a:xfrm>
          <a:prstGeom prst="line">
            <a:avLst/>
          </a:prstGeom>
          <a:noFill/>
          <a:ln w="6350" cap="flat">
            <a:solidFill>
              <a:schemeClr val="bg1">
                <a:lumMod val="50000"/>
              </a:schemeClr>
            </a:solidFill>
            <a:prstDash val="solid"/>
            <a:miter lim="800000"/>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lstStyle/>
          <a:p>
            <a:pPr defTabSz="1219170"/>
            <a:endParaRPr lang="zh-CN" altLang="en-US" sz="2400">
              <a:solidFill>
                <a:srgbClr val="333333"/>
              </a:solidFill>
              <a:latin typeface="Calibri"/>
              <a:ea typeface="宋体" panose="02010600030101010101" pitchFamily="2" charset="-122"/>
            </a:endParaRPr>
          </a:p>
        </p:txBody>
      </p:sp>
      <p:sp>
        <p:nvSpPr>
          <p:cNvPr id="15" name="PA_椭圆 15"/>
          <p:cNvSpPr>
            <a:spLocks noChangeArrowheads="1"/>
          </p:cNvSpPr>
          <p:nvPr>
            <p:custDataLst>
              <p:tags r:id="rId6"/>
            </p:custDataLst>
          </p:nvPr>
        </p:nvSpPr>
        <p:spPr bwMode="auto">
          <a:xfrm>
            <a:off x="1711921" y="2513394"/>
            <a:ext cx="632884" cy="633079"/>
          </a:xfrm>
          <a:prstGeom prst="ellipse">
            <a:avLst/>
          </a:prstGeom>
          <a:solidFill>
            <a:schemeClr val="accent1"/>
          </a:solidFill>
          <a:ln>
            <a:noFill/>
          </a:ln>
        </p:spPr>
        <p:txBody>
          <a:bodyPr vert="horz" wrap="square" lIns="121920" tIns="60960" rIns="121920" bIns="60960" numCol="1" anchor="t" anchorCtr="0" compatLnSpc="1"/>
          <a:lstStyle/>
          <a:p>
            <a:pPr defTabSz="1219170"/>
            <a:endParaRPr lang="zh-CN" altLang="en-US" sz="2400">
              <a:solidFill>
                <a:srgbClr val="333333"/>
              </a:solidFill>
              <a:latin typeface="Calibri"/>
              <a:ea typeface="宋体" panose="02010600030101010101" pitchFamily="2" charset="-122"/>
            </a:endParaRPr>
          </a:p>
        </p:txBody>
      </p:sp>
      <p:sp>
        <p:nvSpPr>
          <p:cNvPr id="16" name="PA_椭圆 16"/>
          <p:cNvSpPr>
            <a:spLocks noChangeArrowheads="1"/>
          </p:cNvSpPr>
          <p:nvPr>
            <p:custDataLst>
              <p:tags r:id="rId7"/>
            </p:custDataLst>
          </p:nvPr>
        </p:nvSpPr>
        <p:spPr bwMode="auto">
          <a:xfrm>
            <a:off x="5186762" y="2513394"/>
            <a:ext cx="630767" cy="633079"/>
          </a:xfrm>
          <a:prstGeom prst="ellipse">
            <a:avLst/>
          </a:prstGeom>
          <a:solidFill>
            <a:schemeClr val="accent3"/>
          </a:solidFill>
          <a:ln>
            <a:noFill/>
          </a:ln>
        </p:spPr>
        <p:txBody>
          <a:bodyPr vert="horz" wrap="square" lIns="121920" tIns="60960" rIns="121920" bIns="60960" numCol="1" anchor="t" anchorCtr="0" compatLnSpc="1"/>
          <a:lstStyle/>
          <a:p>
            <a:pPr defTabSz="1219170"/>
            <a:endParaRPr lang="zh-CN" altLang="en-US" sz="2400">
              <a:solidFill>
                <a:srgbClr val="333333"/>
              </a:solidFill>
              <a:latin typeface="Calibri"/>
              <a:ea typeface="宋体" panose="02010600030101010101" pitchFamily="2" charset="-122"/>
            </a:endParaRPr>
          </a:p>
        </p:txBody>
      </p:sp>
      <p:sp>
        <p:nvSpPr>
          <p:cNvPr id="17" name="PA_椭圆 17"/>
          <p:cNvSpPr>
            <a:spLocks noChangeArrowheads="1"/>
          </p:cNvSpPr>
          <p:nvPr>
            <p:custDataLst>
              <p:tags r:id="rId8"/>
            </p:custDataLst>
          </p:nvPr>
        </p:nvSpPr>
        <p:spPr bwMode="auto">
          <a:xfrm>
            <a:off x="6814707" y="4668826"/>
            <a:ext cx="635000" cy="637313"/>
          </a:xfrm>
          <a:prstGeom prst="ellipse">
            <a:avLst/>
          </a:prstGeom>
          <a:solidFill>
            <a:schemeClr val="accent4"/>
          </a:solidFill>
          <a:ln>
            <a:noFill/>
          </a:ln>
        </p:spPr>
        <p:txBody>
          <a:bodyPr vert="horz" wrap="square" lIns="121920" tIns="60960" rIns="121920" bIns="60960" numCol="1" anchor="t" anchorCtr="0" compatLnSpc="1"/>
          <a:lstStyle/>
          <a:p>
            <a:pPr defTabSz="1219170"/>
            <a:endParaRPr lang="zh-CN" altLang="en-US" sz="2400">
              <a:solidFill>
                <a:srgbClr val="333333"/>
              </a:solidFill>
              <a:latin typeface="Calibri"/>
              <a:ea typeface="宋体" panose="02010600030101010101" pitchFamily="2" charset="-122"/>
            </a:endParaRPr>
          </a:p>
        </p:txBody>
      </p:sp>
      <p:sp>
        <p:nvSpPr>
          <p:cNvPr id="19" name="PA_Line 19"/>
          <p:cNvSpPr>
            <a:spLocks noChangeShapeType="1"/>
          </p:cNvSpPr>
          <p:nvPr>
            <p:custDataLst>
              <p:tags r:id="rId9"/>
            </p:custDataLst>
          </p:nvPr>
        </p:nvSpPr>
        <p:spPr bwMode="auto">
          <a:xfrm flipV="1">
            <a:off x="10398688" y="3908709"/>
            <a:ext cx="0" cy="1077716"/>
          </a:xfrm>
          <a:prstGeom prst="line">
            <a:avLst/>
          </a:prstGeom>
          <a:noFill/>
          <a:ln w="6350" cap="flat">
            <a:solidFill>
              <a:schemeClr val="bg1">
                <a:lumMod val="50000"/>
              </a:schemeClr>
            </a:solidFill>
            <a:prstDash val="solid"/>
            <a:miter lim="800000"/>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lstStyle/>
          <a:p>
            <a:pPr defTabSz="1219170"/>
            <a:endParaRPr lang="zh-CN" altLang="en-US" sz="2400">
              <a:solidFill>
                <a:srgbClr val="333333"/>
              </a:solidFill>
              <a:latin typeface="Calibri"/>
              <a:ea typeface="宋体" panose="02010600030101010101" pitchFamily="2" charset="-122"/>
            </a:endParaRPr>
          </a:p>
        </p:txBody>
      </p:sp>
      <p:sp>
        <p:nvSpPr>
          <p:cNvPr id="20" name="PA_椭圆 20"/>
          <p:cNvSpPr>
            <a:spLocks noChangeArrowheads="1"/>
          </p:cNvSpPr>
          <p:nvPr>
            <p:custDataLst>
              <p:tags r:id="rId10"/>
            </p:custDataLst>
          </p:nvPr>
        </p:nvSpPr>
        <p:spPr bwMode="auto">
          <a:xfrm>
            <a:off x="10083306" y="4668826"/>
            <a:ext cx="630767" cy="637313"/>
          </a:xfrm>
          <a:prstGeom prst="ellipse">
            <a:avLst/>
          </a:prstGeom>
          <a:solidFill>
            <a:schemeClr val="accent6"/>
          </a:solidFill>
          <a:ln>
            <a:noFill/>
          </a:ln>
        </p:spPr>
        <p:txBody>
          <a:bodyPr vert="horz" wrap="square" lIns="121920" tIns="60960" rIns="121920" bIns="60960" numCol="1" anchor="t" anchorCtr="0" compatLnSpc="1"/>
          <a:lstStyle/>
          <a:p>
            <a:pPr defTabSz="1219170"/>
            <a:endParaRPr lang="zh-CN" altLang="en-US" sz="2400">
              <a:solidFill>
                <a:srgbClr val="333333"/>
              </a:solidFill>
              <a:latin typeface="Calibri"/>
              <a:ea typeface="宋体" panose="02010600030101010101" pitchFamily="2" charset="-122"/>
            </a:endParaRPr>
          </a:p>
        </p:txBody>
      </p:sp>
      <p:sp>
        <p:nvSpPr>
          <p:cNvPr id="21" name="PA_椭圆 21"/>
          <p:cNvSpPr>
            <a:spLocks noChangeArrowheads="1"/>
          </p:cNvSpPr>
          <p:nvPr>
            <p:custDataLst>
              <p:tags r:id="rId11"/>
            </p:custDataLst>
          </p:nvPr>
        </p:nvSpPr>
        <p:spPr bwMode="auto">
          <a:xfrm>
            <a:off x="3554579" y="4668826"/>
            <a:ext cx="630767" cy="637313"/>
          </a:xfrm>
          <a:prstGeom prst="ellipse">
            <a:avLst/>
          </a:prstGeom>
          <a:solidFill>
            <a:schemeClr val="accent2"/>
          </a:solidFill>
          <a:ln>
            <a:noFill/>
          </a:ln>
        </p:spPr>
        <p:txBody>
          <a:bodyPr vert="horz" wrap="square" lIns="121920" tIns="60960" rIns="121920" bIns="60960" numCol="1" anchor="t" anchorCtr="0" compatLnSpc="1"/>
          <a:lstStyle/>
          <a:p>
            <a:pPr defTabSz="1219170"/>
            <a:endParaRPr lang="zh-CN" altLang="en-US" sz="2400">
              <a:solidFill>
                <a:srgbClr val="333333"/>
              </a:solidFill>
              <a:latin typeface="Calibri"/>
              <a:ea typeface="宋体" panose="02010600030101010101" pitchFamily="2" charset="-122"/>
            </a:endParaRPr>
          </a:p>
        </p:txBody>
      </p:sp>
      <p:sp>
        <p:nvSpPr>
          <p:cNvPr id="22" name="PA_椭圆 22"/>
          <p:cNvSpPr>
            <a:spLocks noChangeArrowheads="1"/>
          </p:cNvSpPr>
          <p:nvPr>
            <p:custDataLst>
              <p:tags r:id="rId12"/>
            </p:custDataLst>
          </p:nvPr>
        </p:nvSpPr>
        <p:spPr bwMode="auto">
          <a:xfrm>
            <a:off x="8449009" y="2513394"/>
            <a:ext cx="630767" cy="633079"/>
          </a:xfrm>
          <a:prstGeom prst="ellipse">
            <a:avLst/>
          </a:prstGeom>
          <a:solidFill>
            <a:schemeClr val="accent5"/>
          </a:solidFill>
          <a:ln>
            <a:noFill/>
          </a:ln>
        </p:spPr>
        <p:txBody>
          <a:bodyPr vert="horz" wrap="square" lIns="121920" tIns="60960" rIns="121920" bIns="60960" numCol="1" anchor="t" anchorCtr="0" compatLnSpc="1"/>
          <a:lstStyle/>
          <a:p>
            <a:pPr defTabSz="1219170"/>
            <a:endParaRPr lang="zh-CN" altLang="en-US" sz="2400">
              <a:solidFill>
                <a:srgbClr val="333333"/>
              </a:solidFill>
              <a:latin typeface="Calibri"/>
              <a:ea typeface="宋体" panose="02010600030101010101" pitchFamily="2" charset="-122"/>
            </a:endParaRPr>
          </a:p>
        </p:txBody>
      </p:sp>
      <p:sp>
        <p:nvSpPr>
          <p:cNvPr id="5" name="PA_任意多边形 5"/>
          <p:cNvSpPr/>
          <p:nvPr>
            <p:custDataLst>
              <p:tags r:id="rId13"/>
            </p:custDataLst>
          </p:nvPr>
        </p:nvSpPr>
        <p:spPr bwMode="auto">
          <a:xfrm>
            <a:off x="1074360" y="3582507"/>
            <a:ext cx="1899555" cy="650285"/>
          </a:xfrm>
          <a:custGeom>
            <a:avLst/>
            <a:gdLst>
              <a:gd name="T0" fmla="*/ 490 w 591"/>
              <a:gd name="T1" fmla="*/ 0 h 202"/>
              <a:gd name="T2" fmla="*/ 101 w 591"/>
              <a:gd name="T3" fmla="*/ 0 h 202"/>
              <a:gd name="T4" fmla="*/ 0 w 591"/>
              <a:gd name="T5" fmla="*/ 101 h 202"/>
              <a:gd name="T6" fmla="*/ 101 w 591"/>
              <a:gd name="T7" fmla="*/ 202 h 202"/>
              <a:gd name="T8" fmla="*/ 490 w 591"/>
              <a:gd name="T9" fmla="*/ 202 h 202"/>
              <a:gd name="T10" fmla="*/ 591 w 591"/>
              <a:gd name="T11" fmla="*/ 101 h 202"/>
              <a:gd name="T12" fmla="*/ 490 w 591"/>
              <a:gd name="T13" fmla="*/ 0 h 202"/>
            </a:gdLst>
            <a:ahLst/>
            <a:cxnLst>
              <a:cxn ang="0">
                <a:pos x="T0" y="T1"/>
              </a:cxn>
              <a:cxn ang="0">
                <a:pos x="T2" y="T3"/>
              </a:cxn>
              <a:cxn ang="0">
                <a:pos x="T4" y="T5"/>
              </a:cxn>
              <a:cxn ang="0">
                <a:pos x="T6" y="T7"/>
              </a:cxn>
              <a:cxn ang="0">
                <a:pos x="T8" y="T9"/>
              </a:cxn>
              <a:cxn ang="0">
                <a:pos x="T10" y="T11"/>
              </a:cxn>
              <a:cxn ang="0">
                <a:pos x="T12" y="T13"/>
              </a:cxn>
            </a:cxnLst>
            <a:rect l="0" t="0" r="r" b="b"/>
            <a:pathLst>
              <a:path w="591" h="202">
                <a:moveTo>
                  <a:pt x="490" y="0"/>
                </a:moveTo>
                <a:cubicBezTo>
                  <a:pt x="101" y="0"/>
                  <a:pt x="101" y="0"/>
                  <a:pt x="101" y="0"/>
                </a:cubicBezTo>
                <a:cubicBezTo>
                  <a:pt x="46" y="0"/>
                  <a:pt x="0" y="46"/>
                  <a:pt x="0" y="101"/>
                </a:cubicBezTo>
                <a:cubicBezTo>
                  <a:pt x="0" y="157"/>
                  <a:pt x="46" y="202"/>
                  <a:pt x="101" y="202"/>
                </a:cubicBezTo>
                <a:cubicBezTo>
                  <a:pt x="490" y="202"/>
                  <a:pt x="490" y="202"/>
                  <a:pt x="490" y="202"/>
                </a:cubicBezTo>
                <a:cubicBezTo>
                  <a:pt x="546" y="202"/>
                  <a:pt x="591" y="157"/>
                  <a:pt x="591" y="101"/>
                </a:cubicBezTo>
                <a:cubicBezTo>
                  <a:pt x="591" y="46"/>
                  <a:pt x="546" y="0"/>
                  <a:pt x="490" y="0"/>
                </a:cubicBezTo>
                <a:close/>
              </a:path>
            </a:pathLst>
          </a:custGeom>
          <a:solidFill>
            <a:schemeClr val="accent1"/>
          </a:solidFill>
          <a:ln>
            <a:noFill/>
          </a:ln>
        </p:spPr>
        <p:txBody>
          <a:bodyPr vert="horz" wrap="square" lIns="121920" tIns="60960" rIns="121920" bIns="60960" numCol="1" anchor="t" anchorCtr="0" compatLnSpc="1"/>
          <a:lstStyle/>
          <a:p>
            <a:pPr defTabSz="1219170"/>
            <a:endParaRPr lang="zh-CN" altLang="en-US" sz="2400">
              <a:solidFill>
                <a:srgbClr val="333333"/>
              </a:solidFill>
              <a:latin typeface="Calibri"/>
              <a:ea typeface="宋体" panose="02010600030101010101" pitchFamily="2" charset="-122"/>
            </a:endParaRPr>
          </a:p>
        </p:txBody>
      </p:sp>
      <p:sp>
        <p:nvSpPr>
          <p:cNvPr id="6" name="PA_任意多边形 6"/>
          <p:cNvSpPr/>
          <p:nvPr>
            <p:custDataLst>
              <p:tags r:id="rId14"/>
            </p:custDataLst>
          </p:nvPr>
        </p:nvSpPr>
        <p:spPr bwMode="auto">
          <a:xfrm>
            <a:off x="3172793" y="3582507"/>
            <a:ext cx="1394336" cy="650285"/>
          </a:xfrm>
          <a:custGeom>
            <a:avLst/>
            <a:gdLst>
              <a:gd name="T0" fmla="*/ 334 w 434"/>
              <a:gd name="T1" fmla="*/ 0 h 202"/>
              <a:gd name="T2" fmla="*/ 0 w 434"/>
              <a:gd name="T3" fmla="*/ 0 h 202"/>
              <a:gd name="T4" fmla="*/ 60 w 434"/>
              <a:gd name="T5" fmla="*/ 101 h 202"/>
              <a:gd name="T6" fmla="*/ 0 w 434"/>
              <a:gd name="T7" fmla="*/ 202 h 202"/>
              <a:gd name="T8" fmla="*/ 334 w 434"/>
              <a:gd name="T9" fmla="*/ 202 h 202"/>
              <a:gd name="T10" fmla="*/ 434 w 434"/>
              <a:gd name="T11" fmla="*/ 101 h 202"/>
              <a:gd name="T12" fmla="*/ 334 w 434"/>
              <a:gd name="T13" fmla="*/ 0 h 202"/>
            </a:gdLst>
            <a:ahLst/>
            <a:cxnLst>
              <a:cxn ang="0">
                <a:pos x="T0" y="T1"/>
              </a:cxn>
              <a:cxn ang="0">
                <a:pos x="T2" y="T3"/>
              </a:cxn>
              <a:cxn ang="0">
                <a:pos x="T4" y="T5"/>
              </a:cxn>
              <a:cxn ang="0">
                <a:pos x="T6" y="T7"/>
              </a:cxn>
              <a:cxn ang="0">
                <a:pos x="T8" y="T9"/>
              </a:cxn>
              <a:cxn ang="0">
                <a:pos x="T10" y="T11"/>
              </a:cxn>
              <a:cxn ang="0">
                <a:pos x="T12" y="T13"/>
              </a:cxn>
            </a:cxnLst>
            <a:rect l="0" t="0" r="r" b="b"/>
            <a:pathLst>
              <a:path w="434" h="202">
                <a:moveTo>
                  <a:pt x="334" y="0"/>
                </a:moveTo>
                <a:cubicBezTo>
                  <a:pt x="0" y="0"/>
                  <a:pt x="0" y="0"/>
                  <a:pt x="0" y="0"/>
                </a:cubicBezTo>
                <a:cubicBezTo>
                  <a:pt x="36" y="20"/>
                  <a:pt x="60" y="58"/>
                  <a:pt x="60" y="101"/>
                </a:cubicBezTo>
                <a:cubicBezTo>
                  <a:pt x="60" y="145"/>
                  <a:pt x="36" y="183"/>
                  <a:pt x="0" y="202"/>
                </a:cubicBezTo>
                <a:cubicBezTo>
                  <a:pt x="334" y="202"/>
                  <a:pt x="334" y="202"/>
                  <a:pt x="334" y="202"/>
                </a:cubicBezTo>
                <a:cubicBezTo>
                  <a:pt x="389" y="202"/>
                  <a:pt x="434" y="157"/>
                  <a:pt x="434" y="101"/>
                </a:cubicBezTo>
                <a:cubicBezTo>
                  <a:pt x="434" y="46"/>
                  <a:pt x="389" y="0"/>
                  <a:pt x="334" y="0"/>
                </a:cubicBezTo>
                <a:close/>
              </a:path>
            </a:pathLst>
          </a:custGeom>
          <a:solidFill>
            <a:schemeClr val="accent2"/>
          </a:solidFill>
          <a:ln>
            <a:noFill/>
          </a:ln>
        </p:spPr>
        <p:txBody>
          <a:bodyPr vert="horz" wrap="square" lIns="121920" tIns="60960" rIns="121920" bIns="60960" numCol="1" anchor="t" anchorCtr="0" compatLnSpc="1"/>
          <a:lstStyle/>
          <a:p>
            <a:pPr defTabSz="1219170"/>
            <a:endParaRPr lang="zh-CN" altLang="en-US" sz="2400">
              <a:solidFill>
                <a:srgbClr val="333333"/>
              </a:solidFill>
              <a:latin typeface="Calibri"/>
              <a:ea typeface="宋体" panose="02010600030101010101" pitchFamily="2" charset="-122"/>
            </a:endParaRPr>
          </a:p>
        </p:txBody>
      </p:sp>
      <p:sp>
        <p:nvSpPr>
          <p:cNvPr id="7" name="PA_任意多边形 7"/>
          <p:cNvSpPr/>
          <p:nvPr>
            <p:custDataLst>
              <p:tags r:id="rId15"/>
            </p:custDataLst>
          </p:nvPr>
        </p:nvSpPr>
        <p:spPr bwMode="auto">
          <a:xfrm>
            <a:off x="4804976" y="3582507"/>
            <a:ext cx="1394336" cy="650285"/>
          </a:xfrm>
          <a:custGeom>
            <a:avLst/>
            <a:gdLst>
              <a:gd name="T0" fmla="*/ 333 w 434"/>
              <a:gd name="T1" fmla="*/ 0 h 202"/>
              <a:gd name="T2" fmla="*/ 0 w 434"/>
              <a:gd name="T3" fmla="*/ 0 h 202"/>
              <a:gd name="T4" fmla="*/ 60 w 434"/>
              <a:gd name="T5" fmla="*/ 101 h 202"/>
              <a:gd name="T6" fmla="*/ 0 w 434"/>
              <a:gd name="T7" fmla="*/ 202 h 202"/>
              <a:gd name="T8" fmla="*/ 333 w 434"/>
              <a:gd name="T9" fmla="*/ 202 h 202"/>
              <a:gd name="T10" fmla="*/ 434 w 434"/>
              <a:gd name="T11" fmla="*/ 101 h 202"/>
              <a:gd name="T12" fmla="*/ 333 w 434"/>
              <a:gd name="T13" fmla="*/ 0 h 202"/>
            </a:gdLst>
            <a:ahLst/>
            <a:cxnLst>
              <a:cxn ang="0">
                <a:pos x="T0" y="T1"/>
              </a:cxn>
              <a:cxn ang="0">
                <a:pos x="T2" y="T3"/>
              </a:cxn>
              <a:cxn ang="0">
                <a:pos x="T4" y="T5"/>
              </a:cxn>
              <a:cxn ang="0">
                <a:pos x="T6" y="T7"/>
              </a:cxn>
              <a:cxn ang="0">
                <a:pos x="T8" y="T9"/>
              </a:cxn>
              <a:cxn ang="0">
                <a:pos x="T10" y="T11"/>
              </a:cxn>
              <a:cxn ang="0">
                <a:pos x="T12" y="T13"/>
              </a:cxn>
            </a:cxnLst>
            <a:rect l="0" t="0" r="r" b="b"/>
            <a:pathLst>
              <a:path w="434" h="202">
                <a:moveTo>
                  <a:pt x="333" y="0"/>
                </a:moveTo>
                <a:cubicBezTo>
                  <a:pt x="0" y="0"/>
                  <a:pt x="0" y="0"/>
                  <a:pt x="0" y="0"/>
                </a:cubicBezTo>
                <a:cubicBezTo>
                  <a:pt x="35" y="20"/>
                  <a:pt x="60" y="58"/>
                  <a:pt x="60" y="101"/>
                </a:cubicBezTo>
                <a:cubicBezTo>
                  <a:pt x="60" y="145"/>
                  <a:pt x="35" y="183"/>
                  <a:pt x="0" y="202"/>
                </a:cubicBezTo>
                <a:cubicBezTo>
                  <a:pt x="333" y="202"/>
                  <a:pt x="333" y="202"/>
                  <a:pt x="333" y="202"/>
                </a:cubicBezTo>
                <a:cubicBezTo>
                  <a:pt x="389" y="202"/>
                  <a:pt x="434" y="157"/>
                  <a:pt x="434" y="101"/>
                </a:cubicBezTo>
                <a:cubicBezTo>
                  <a:pt x="434" y="46"/>
                  <a:pt x="389" y="0"/>
                  <a:pt x="333" y="0"/>
                </a:cubicBezTo>
                <a:close/>
              </a:path>
            </a:pathLst>
          </a:custGeom>
          <a:solidFill>
            <a:schemeClr val="accent3"/>
          </a:solidFill>
          <a:ln>
            <a:noFill/>
          </a:ln>
        </p:spPr>
        <p:txBody>
          <a:bodyPr vert="horz" wrap="square" lIns="121920" tIns="60960" rIns="121920" bIns="60960" numCol="1" anchor="t" anchorCtr="0" compatLnSpc="1"/>
          <a:lstStyle/>
          <a:p>
            <a:pPr defTabSz="1219170"/>
            <a:endParaRPr lang="zh-CN" altLang="en-US" sz="2400">
              <a:solidFill>
                <a:srgbClr val="333333"/>
              </a:solidFill>
              <a:latin typeface="Calibri"/>
              <a:ea typeface="宋体" panose="02010600030101010101" pitchFamily="2" charset="-122"/>
            </a:endParaRPr>
          </a:p>
        </p:txBody>
      </p:sp>
      <p:sp>
        <p:nvSpPr>
          <p:cNvPr id="8" name="PA_任意多边形 8"/>
          <p:cNvSpPr/>
          <p:nvPr>
            <p:custDataLst>
              <p:tags r:id="rId16"/>
            </p:custDataLst>
          </p:nvPr>
        </p:nvSpPr>
        <p:spPr bwMode="auto">
          <a:xfrm>
            <a:off x="6433228" y="3582507"/>
            <a:ext cx="1397957" cy="650285"/>
          </a:xfrm>
          <a:custGeom>
            <a:avLst/>
            <a:gdLst>
              <a:gd name="T0" fmla="*/ 334 w 435"/>
              <a:gd name="T1" fmla="*/ 0 h 202"/>
              <a:gd name="T2" fmla="*/ 0 w 435"/>
              <a:gd name="T3" fmla="*/ 0 h 202"/>
              <a:gd name="T4" fmla="*/ 60 w 435"/>
              <a:gd name="T5" fmla="*/ 101 h 202"/>
              <a:gd name="T6" fmla="*/ 0 w 435"/>
              <a:gd name="T7" fmla="*/ 202 h 202"/>
              <a:gd name="T8" fmla="*/ 334 w 435"/>
              <a:gd name="T9" fmla="*/ 202 h 202"/>
              <a:gd name="T10" fmla="*/ 435 w 435"/>
              <a:gd name="T11" fmla="*/ 101 h 202"/>
              <a:gd name="T12" fmla="*/ 334 w 435"/>
              <a:gd name="T13" fmla="*/ 0 h 202"/>
            </a:gdLst>
            <a:ahLst/>
            <a:cxnLst>
              <a:cxn ang="0">
                <a:pos x="T0" y="T1"/>
              </a:cxn>
              <a:cxn ang="0">
                <a:pos x="T2" y="T3"/>
              </a:cxn>
              <a:cxn ang="0">
                <a:pos x="T4" y="T5"/>
              </a:cxn>
              <a:cxn ang="0">
                <a:pos x="T6" y="T7"/>
              </a:cxn>
              <a:cxn ang="0">
                <a:pos x="T8" y="T9"/>
              </a:cxn>
              <a:cxn ang="0">
                <a:pos x="T10" y="T11"/>
              </a:cxn>
              <a:cxn ang="0">
                <a:pos x="T12" y="T13"/>
              </a:cxn>
            </a:cxnLst>
            <a:rect l="0" t="0" r="r" b="b"/>
            <a:pathLst>
              <a:path w="435" h="202">
                <a:moveTo>
                  <a:pt x="334" y="0"/>
                </a:moveTo>
                <a:cubicBezTo>
                  <a:pt x="0" y="0"/>
                  <a:pt x="0" y="0"/>
                  <a:pt x="0" y="0"/>
                </a:cubicBezTo>
                <a:cubicBezTo>
                  <a:pt x="36" y="20"/>
                  <a:pt x="60" y="58"/>
                  <a:pt x="60" y="101"/>
                </a:cubicBezTo>
                <a:cubicBezTo>
                  <a:pt x="60" y="145"/>
                  <a:pt x="36" y="183"/>
                  <a:pt x="0" y="202"/>
                </a:cubicBezTo>
                <a:cubicBezTo>
                  <a:pt x="334" y="202"/>
                  <a:pt x="334" y="202"/>
                  <a:pt x="334" y="202"/>
                </a:cubicBezTo>
                <a:cubicBezTo>
                  <a:pt x="390" y="202"/>
                  <a:pt x="435" y="157"/>
                  <a:pt x="435" y="101"/>
                </a:cubicBezTo>
                <a:cubicBezTo>
                  <a:pt x="435" y="46"/>
                  <a:pt x="390" y="0"/>
                  <a:pt x="334" y="0"/>
                </a:cubicBezTo>
                <a:close/>
              </a:path>
            </a:pathLst>
          </a:custGeom>
          <a:solidFill>
            <a:schemeClr val="accent4"/>
          </a:solidFill>
          <a:ln>
            <a:noFill/>
          </a:ln>
        </p:spPr>
        <p:txBody>
          <a:bodyPr vert="horz" wrap="square" lIns="121920" tIns="60960" rIns="121920" bIns="60960" numCol="1" anchor="t" anchorCtr="0" compatLnSpc="1"/>
          <a:lstStyle/>
          <a:p>
            <a:pPr defTabSz="1219170"/>
            <a:endParaRPr lang="zh-CN" altLang="en-US" sz="2400">
              <a:solidFill>
                <a:srgbClr val="333333"/>
              </a:solidFill>
              <a:latin typeface="Calibri"/>
              <a:ea typeface="宋体" panose="02010600030101010101" pitchFamily="2" charset="-122"/>
            </a:endParaRPr>
          </a:p>
        </p:txBody>
      </p:sp>
      <p:sp>
        <p:nvSpPr>
          <p:cNvPr id="9" name="PA_任意多边形 9"/>
          <p:cNvSpPr/>
          <p:nvPr>
            <p:custDataLst>
              <p:tags r:id="rId17"/>
            </p:custDataLst>
          </p:nvPr>
        </p:nvSpPr>
        <p:spPr bwMode="auto">
          <a:xfrm>
            <a:off x="8067528" y="3582507"/>
            <a:ext cx="1397957" cy="650285"/>
          </a:xfrm>
          <a:custGeom>
            <a:avLst/>
            <a:gdLst>
              <a:gd name="T0" fmla="*/ 334 w 435"/>
              <a:gd name="T1" fmla="*/ 0 h 202"/>
              <a:gd name="T2" fmla="*/ 0 w 435"/>
              <a:gd name="T3" fmla="*/ 0 h 202"/>
              <a:gd name="T4" fmla="*/ 60 w 435"/>
              <a:gd name="T5" fmla="*/ 101 h 202"/>
              <a:gd name="T6" fmla="*/ 0 w 435"/>
              <a:gd name="T7" fmla="*/ 202 h 202"/>
              <a:gd name="T8" fmla="*/ 334 w 435"/>
              <a:gd name="T9" fmla="*/ 202 h 202"/>
              <a:gd name="T10" fmla="*/ 435 w 435"/>
              <a:gd name="T11" fmla="*/ 101 h 202"/>
              <a:gd name="T12" fmla="*/ 334 w 435"/>
              <a:gd name="T13" fmla="*/ 0 h 202"/>
            </a:gdLst>
            <a:ahLst/>
            <a:cxnLst>
              <a:cxn ang="0">
                <a:pos x="T0" y="T1"/>
              </a:cxn>
              <a:cxn ang="0">
                <a:pos x="T2" y="T3"/>
              </a:cxn>
              <a:cxn ang="0">
                <a:pos x="T4" y="T5"/>
              </a:cxn>
              <a:cxn ang="0">
                <a:pos x="T6" y="T7"/>
              </a:cxn>
              <a:cxn ang="0">
                <a:pos x="T8" y="T9"/>
              </a:cxn>
              <a:cxn ang="0">
                <a:pos x="T10" y="T11"/>
              </a:cxn>
              <a:cxn ang="0">
                <a:pos x="T12" y="T13"/>
              </a:cxn>
            </a:cxnLst>
            <a:rect l="0" t="0" r="r" b="b"/>
            <a:pathLst>
              <a:path w="435" h="202">
                <a:moveTo>
                  <a:pt x="334" y="0"/>
                </a:moveTo>
                <a:cubicBezTo>
                  <a:pt x="0" y="0"/>
                  <a:pt x="0" y="0"/>
                  <a:pt x="0" y="0"/>
                </a:cubicBezTo>
                <a:cubicBezTo>
                  <a:pt x="36" y="20"/>
                  <a:pt x="60" y="58"/>
                  <a:pt x="60" y="101"/>
                </a:cubicBezTo>
                <a:cubicBezTo>
                  <a:pt x="60" y="145"/>
                  <a:pt x="36" y="183"/>
                  <a:pt x="0" y="202"/>
                </a:cubicBezTo>
                <a:cubicBezTo>
                  <a:pt x="334" y="202"/>
                  <a:pt x="334" y="202"/>
                  <a:pt x="334" y="202"/>
                </a:cubicBezTo>
                <a:cubicBezTo>
                  <a:pt x="389" y="202"/>
                  <a:pt x="435" y="157"/>
                  <a:pt x="435" y="101"/>
                </a:cubicBezTo>
                <a:cubicBezTo>
                  <a:pt x="435" y="46"/>
                  <a:pt x="389" y="0"/>
                  <a:pt x="334" y="0"/>
                </a:cubicBezTo>
                <a:close/>
              </a:path>
            </a:pathLst>
          </a:custGeom>
          <a:solidFill>
            <a:schemeClr val="accent5"/>
          </a:solidFill>
          <a:ln>
            <a:noFill/>
          </a:ln>
        </p:spPr>
        <p:txBody>
          <a:bodyPr vert="horz" wrap="square" lIns="121920" tIns="60960" rIns="121920" bIns="60960" numCol="1" anchor="t" anchorCtr="0" compatLnSpc="1"/>
          <a:lstStyle/>
          <a:p>
            <a:pPr defTabSz="1219170"/>
            <a:endParaRPr lang="zh-CN" altLang="en-US" sz="2400">
              <a:solidFill>
                <a:srgbClr val="333333"/>
              </a:solidFill>
              <a:latin typeface="Calibri"/>
              <a:ea typeface="宋体" panose="02010600030101010101" pitchFamily="2" charset="-122"/>
            </a:endParaRPr>
          </a:p>
        </p:txBody>
      </p:sp>
      <p:sp>
        <p:nvSpPr>
          <p:cNvPr id="18" name="PA_任意多边形 18"/>
          <p:cNvSpPr/>
          <p:nvPr>
            <p:custDataLst>
              <p:tags r:id="rId18"/>
            </p:custDataLst>
          </p:nvPr>
        </p:nvSpPr>
        <p:spPr bwMode="auto">
          <a:xfrm>
            <a:off x="9701520" y="3582507"/>
            <a:ext cx="1394336" cy="650285"/>
          </a:xfrm>
          <a:custGeom>
            <a:avLst/>
            <a:gdLst>
              <a:gd name="T0" fmla="*/ 333 w 434"/>
              <a:gd name="T1" fmla="*/ 0 h 202"/>
              <a:gd name="T2" fmla="*/ 0 w 434"/>
              <a:gd name="T3" fmla="*/ 0 h 202"/>
              <a:gd name="T4" fmla="*/ 60 w 434"/>
              <a:gd name="T5" fmla="*/ 101 h 202"/>
              <a:gd name="T6" fmla="*/ 0 w 434"/>
              <a:gd name="T7" fmla="*/ 202 h 202"/>
              <a:gd name="T8" fmla="*/ 333 w 434"/>
              <a:gd name="T9" fmla="*/ 202 h 202"/>
              <a:gd name="T10" fmla="*/ 434 w 434"/>
              <a:gd name="T11" fmla="*/ 101 h 202"/>
              <a:gd name="T12" fmla="*/ 333 w 434"/>
              <a:gd name="T13" fmla="*/ 0 h 202"/>
            </a:gdLst>
            <a:ahLst/>
            <a:cxnLst>
              <a:cxn ang="0">
                <a:pos x="T0" y="T1"/>
              </a:cxn>
              <a:cxn ang="0">
                <a:pos x="T2" y="T3"/>
              </a:cxn>
              <a:cxn ang="0">
                <a:pos x="T4" y="T5"/>
              </a:cxn>
              <a:cxn ang="0">
                <a:pos x="T6" y="T7"/>
              </a:cxn>
              <a:cxn ang="0">
                <a:pos x="T8" y="T9"/>
              </a:cxn>
              <a:cxn ang="0">
                <a:pos x="T10" y="T11"/>
              </a:cxn>
              <a:cxn ang="0">
                <a:pos x="T12" y="T13"/>
              </a:cxn>
            </a:cxnLst>
            <a:rect l="0" t="0" r="r" b="b"/>
            <a:pathLst>
              <a:path w="434" h="202">
                <a:moveTo>
                  <a:pt x="333" y="0"/>
                </a:moveTo>
                <a:cubicBezTo>
                  <a:pt x="0" y="0"/>
                  <a:pt x="0" y="0"/>
                  <a:pt x="0" y="0"/>
                </a:cubicBezTo>
                <a:cubicBezTo>
                  <a:pt x="35" y="20"/>
                  <a:pt x="60" y="58"/>
                  <a:pt x="60" y="101"/>
                </a:cubicBezTo>
                <a:cubicBezTo>
                  <a:pt x="60" y="145"/>
                  <a:pt x="35" y="183"/>
                  <a:pt x="0" y="202"/>
                </a:cubicBezTo>
                <a:cubicBezTo>
                  <a:pt x="333" y="202"/>
                  <a:pt x="333" y="202"/>
                  <a:pt x="333" y="202"/>
                </a:cubicBezTo>
                <a:cubicBezTo>
                  <a:pt x="389" y="202"/>
                  <a:pt x="434" y="157"/>
                  <a:pt x="434" y="101"/>
                </a:cubicBezTo>
                <a:cubicBezTo>
                  <a:pt x="434" y="46"/>
                  <a:pt x="389" y="0"/>
                  <a:pt x="333" y="0"/>
                </a:cubicBezTo>
                <a:close/>
              </a:path>
            </a:pathLst>
          </a:custGeom>
          <a:solidFill>
            <a:schemeClr val="accent6"/>
          </a:solidFill>
          <a:ln>
            <a:noFill/>
          </a:ln>
        </p:spPr>
        <p:txBody>
          <a:bodyPr vert="horz" wrap="square" lIns="121920" tIns="60960" rIns="121920" bIns="60960" numCol="1" anchor="t" anchorCtr="0" compatLnSpc="1"/>
          <a:lstStyle/>
          <a:p>
            <a:pPr defTabSz="1219170"/>
            <a:endParaRPr lang="zh-CN" altLang="en-US" sz="2400">
              <a:solidFill>
                <a:srgbClr val="333333"/>
              </a:solidFill>
              <a:latin typeface="Calibri"/>
              <a:ea typeface="宋体" panose="02010600030101010101" pitchFamily="2" charset="-122"/>
            </a:endParaRPr>
          </a:p>
        </p:txBody>
      </p:sp>
      <p:sp>
        <p:nvSpPr>
          <p:cNvPr id="23" name="PA_任意多边形 10"/>
          <p:cNvSpPr>
            <a:spLocks noEditPoints="1"/>
          </p:cNvSpPr>
          <p:nvPr>
            <p:custDataLst>
              <p:tags r:id="rId19"/>
            </p:custDataLst>
          </p:nvPr>
        </p:nvSpPr>
        <p:spPr bwMode="auto">
          <a:xfrm>
            <a:off x="1910885" y="2670616"/>
            <a:ext cx="237067" cy="318632"/>
          </a:xfrm>
          <a:custGeom>
            <a:avLst/>
            <a:gdLst>
              <a:gd name="T0" fmla="*/ 96 w 145"/>
              <a:gd name="T1" fmla="*/ 71 h 195"/>
              <a:gd name="T2" fmla="*/ 72 w 145"/>
              <a:gd name="T3" fmla="*/ 81 h 195"/>
              <a:gd name="T4" fmla="*/ 60 w 145"/>
              <a:gd name="T5" fmla="*/ 79 h 195"/>
              <a:gd name="T6" fmla="*/ 49 w 145"/>
              <a:gd name="T7" fmla="*/ 71 h 195"/>
              <a:gd name="T8" fmla="*/ 43 w 145"/>
              <a:gd name="T9" fmla="*/ 71 h 195"/>
              <a:gd name="T10" fmla="*/ 43 w 145"/>
              <a:gd name="T11" fmla="*/ 78 h 195"/>
              <a:gd name="T12" fmla="*/ 56 w 145"/>
              <a:gd name="T13" fmla="*/ 87 h 195"/>
              <a:gd name="T14" fmla="*/ 72 w 145"/>
              <a:gd name="T15" fmla="*/ 90 h 195"/>
              <a:gd name="T16" fmla="*/ 102 w 145"/>
              <a:gd name="T17" fmla="*/ 78 h 195"/>
              <a:gd name="T18" fmla="*/ 102 w 145"/>
              <a:gd name="T19" fmla="*/ 71 h 195"/>
              <a:gd name="T20" fmla="*/ 96 w 145"/>
              <a:gd name="T21" fmla="*/ 71 h 195"/>
              <a:gd name="T22" fmla="*/ 106 w 145"/>
              <a:gd name="T23" fmla="*/ 170 h 195"/>
              <a:gd name="T24" fmla="*/ 106 w 145"/>
              <a:gd name="T25" fmla="*/ 170 h 195"/>
              <a:gd name="T26" fmla="*/ 39 w 145"/>
              <a:gd name="T27" fmla="*/ 170 h 195"/>
              <a:gd name="T28" fmla="*/ 34 w 145"/>
              <a:gd name="T29" fmla="*/ 174 h 195"/>
              <a:gd name="T30" fmla="*/ 39 w 145"/>
              <a:gd name="T31" fmla="*/ 179 h 195"/>
              <a:gd name="T32" fmla="*/ 106 w 145"/>
              <a:gd name="T33" fmla="*/ 179 h 195"/>
              <a:gd name="T34" fmla="*/ 111 w 145"/>
              <a:gd name="T35" fmla="*/ 174 h 195"/>
              <a:gd name="T36" fmla="*/ 106 w 145"/>
              <a:gd name="T37" fmla="*/ 170 h 195"/>
              <a:gd name="T38" fmla="*/ 145 w 145"/>
              <a:gd name="T39" fmla="*/ 75 h 195"/>
              <a:gd name="T40" fmla="*/ 145 w 145"/>
              <a:gd name="T41" fmla="*/ 75 h 195"/>
              <a:gd name="T42" fmla="*/ 124 w 145"/>
              <a:gd name="T43" fmla="*/ 22 h 195"/>
              <a:gd name="T44" fmla="*/ 72 w 145"/>
              <a:gd name="T45" fmla="*/ 0 h 195"/>
              <a:gd name="T46" fmla="*/ 21 w 145"/>
              <a:gd name="T47" fmla="*/ 22 h 195"/>
              <a:gd name="T48" fmla="*/ 0 w 145"/>
              <a:gd name="T49" fmla="*/ 75 h 195"/>
              <a:gd name="T50" fmla="*/ 9 w 145"/>
              <a:gd name="T51" fmla="*/ 112 h 195"/>
              <a:gd name="T52" fmla="*/ 9 w 145"/>
              <a:gd name="T53" fmla="*/ 112 h 195"/>
              <a:gd name="T54" fmla="*/ 31 w 145"/>
              <a:gd name="T55" fmla="*/ 137 h 195"/>
              <a:gd name="T56" fmla="*/ 31 w 145"/>
              <a:gd name="T57" fmla="*/ 158 h 195"/>
              <a:gd name="T58" fmla="*/ 39 w 145"/>
              <a:gd name="T59" fmla="*/ 166 h 195"/>
              <a:gd name="T60" fmla="*/ 106 w 145"/>
              <a:gd name="T61" fmla="*/ 166 h 195"/>
              <a:gd name="T62" fmla="*/ 114 w 145"/>
              <a:gd name="T63" fmla="*/ 158 h 195"/>
              <a:gd name="T64" fmla="*/ 114 w 145"/>
              <a:gd name="T65" fmla="*/ 137 h 195"/>
              <a:gd name="T66" fmla="*/ 136 w 145"/>
              <a:gd name="T67" fmla="*/ 112 h 195"/>
              <a:gd name="T68" fmla="*/ 136 w 145"/>
              <a:gd name="T69" fmla="*/ 112 h 195"/>
              <a:gd name="T70" fmla="*/ 145 w 145"/>
              <a:gd name="T71" fmla="*/ 75 h 195"/>
              <a:gd name="T72" fmla="*/ 123 w 145"/>
              <a:gd name="T73" fmla="*/ 104 h 195"/>
              <a:gd name="T74" fmla="*/ 123 w 145"/>
              <a:gd name="T75" fmla="*/ 104 h 195"/>
              <a:gd name="T76" fmla="*/ 123 w 145"/>
              <a:gd name="T77" fmla="*/ 104 h 195"/>
              <a:gd name="T78" fmla="*/ 123 w 145"/>
              <a:gd name="T79" fmla="*/ 104 h 195"/>
              <a:gd name="T80" fmla="*/ 102 w 145"/>
              <a:gd name="T81" fmla="*/ 126 h 195"/>
              <a:gd name="T82" fmla="*/ 99 w 145"/>
              <a:gd name="T83" fmla="*/ 133 h 195"/>
              <a:gd name="T84" fmla="*/ 99 w 145"/>
              <a:gd name="T85" fmla="*/ 133 h 195"/>
              <a:gd name="T86" fmla="*/ 99 w 145"/>
              <a:gd name="T87" fmla="*/ 150 h 195"/>
              <a:gd name="T88" fmla="*/ 46 w 145"/>
              <a:gd name="T89" fmla="*/ 150 h 195"/>
              <a:gd name="T90" fmla="*/ 46 w 145"/>
              <a:gd name="T91" fmla="*/ 133 h 195"/>
              <a:gd name="T92" fmla="*/ 42 w 145"/>
              <a:gd name="T93" fmla="*/ 126 h 195"/>
              <a:gd name="T94" fmla="*/ 22 w 145"/>
              <a:gd name="T95" fmla="*/ 104 h 195"/>
              <a:gd name="T96" fmla="*/ 22 w 145"/>
              <a:gd name="T97" fmla="*/ 104 h 195"/>
              <a:gd name="T98" fmla="*/ 14 w 145"/>
              <a:gd name="T99" fmla="*/ 75 h 195"/>
              <a:gd name="T100" fmla="*/ 31 w 145"/>
              <a:gd name="T101" fmla="*/ 33 h 195"/>
              <a:gd name="T102" fmla="*/ 72 w 145"/>
              <a:gd name="T103" fmla="*/ 15 h 195"/>
              <a:gd name="T104" fmla="*/ 113 w 145"/>
              <a:gd name="T105" fmla="*/ 33 h 195"/>
              <a:gd name="T106" fmla="*/ 130 w 145"/>
              <a:gd name="T107" fmla="*/ 75 h 195"/>
              <a:gd name="T108" fmla="*/ 123 w 145"/>
              <a:gd name="T109" fmla="*/ 104 h 195"/>
              <a:gd name="T110" fmla="*/ 92 w 145"/>
              <a:gd name="T111" fmla="*/ 186 h 195"/>
              <a:gd name="T112" fmla="*/ 92 w 145"/>
              <a:gd name="T113" fmla="*/ 186 h 195"/>
              <a:gd name="T114" fmla="*/ 53 w 145"/>
              <a:gd name="T115" fmla="*/ 186 h 195"/>
              <a:gd name="T116" fmla="*/ 48 w 145"/>
              <a:gd name="T117" fmla="*/ 190 h 195"/>
              <a:gd name="T118" fmla="*/ 53 w 145"/>
              <a:gd name="T119" fmla="*/ 195 h 195"/>
              <a:gd name="T120" fmla="*/ 92 w 145"/>
              <a:gd name="T121" fmla="*/ 195 h 195"/>
              <a:gd name="T122" fmla="*/ 96 w 145"/>
              <a:gd name="T123" fmla="*/ 190 h 195"/>
              <a:gd name="T124" fmla="*/ 92 w 145"/>
              <a:gd name="T125" fmla="*/ 186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45" h="195">
                <a:moveTo>
                  <a:pt x="96" y="71"/>
                </a:moveTo>
                <a:cubicBezTo>
                  <a:pt x="90" y="77"/>
                  <a:pt x="82" y="81"/>
                  <a:pt x="72" y="81"/>
                </a:cubicBezTo>
                <a:cubicBezTo>
                  <a:pt x="68" y="81"/>
                  <a:pt x="63" y="80"/>
                  <a:pt x="60" y="79"/>
                </a:cubicBezTo>
                <a:cubicBezTo>
                  <a:pt x="56" y="77"/>
                  <a:pt x="52" y="74"/>
                  <a:pt x="49" y="71"/>
                </a:cubicBezTo>
                <a:cubicBezTo>
                  <a:pt x="47" y="69"/>
                  <a:pt x="44" y="69"/>
                  <a:pt x="43" y="71"/>
                </a:cubicBezTo>
                <a:cubicBezTo>
                  <a:pt x="41" y="73"/>
                  <a:pt x="41" y="76"/>
                  <a:pt x="43" y="78"/>
                </a:cubicBezTo>
                <a:cubicBezTo>
                  <a:pt x="46" y="82"/>
                  <a:pt x="51" y="85"/>
                  <a:pt x="56" y="87"/>
                </a:cubicBezTo>
                <a:cubicBezTo>
                  <a:pt x="61" y="89"/>
                  <a:pt x="67" y="90"/>
                  <a:pt x="72" y="90"/>
                </a:cubicBezTo>
                <a:cubicBezTo>
                  <a:pt x="84" y="90"/>
                  <a:pt x="95" y="85"/>
                  <a:pt x="102" y="78"/>
                </a:cubicBezTo>
                <a:cubicBezTo>
                  <a:pt x="104" y="76"/>
                  <a:pt x="104" y="73"/>
                  <a:pt x="102" y="71"/>
                </a:cubicBezTo>
                <a:cubicBezTo>
                  <a:pt x="100" y="69"/>
                  <a:pt x="98" y="69"/>
                  <a:pt x="96" y="71"/>
                </a:cubicBezTo>
                <a:close/>
                <a:moveTo>
                  <a:pt x="106" y="170"/>
                </a:moveTo>
                <a:cubicBezTo>
                  <a:pt x="106" y="170"/>
                  <a:pt x="106" y="170"/>
                  <a:pt x="106" y="170"/>
                </a:cubicBezTo>
                <a:cubicBezTo>
                  <a:pt x="39" y="170"/>
                  <a:pt x="39" y="170"/>
                  <a:pt x="39" y="170"/>
                </a:cubicBezTo>
                <a:cubicBezTo>
                  <a:pt x="36" y="170"/>
                  <a:pt x="34" y="172"/>
                  <a:pt x="34" y="174"/>
                </a:cubicBezTo>
                <a:cubicBezTo>
                  <a:pt x="34" y="177"/>
                  <a:pt x="36" y="179"/>
                  <a:pt x="39" y="179"/>
                </a:cubicBezTo>
                <a:cubicBezTo>
                  <a:pt x="106" y="179"/>
                  <a:pt x="106" y="179"/>
                  <a:pt x="106" y="179"/>
                </a:cubicBezTo>
                <a:cubicBezTo>
                  <a:pt x="109" y="179"/>
                  <a:pt x="111" y="177"/>
                  <a:pt x="111" y="174"/>
                </a:cubicBezTo>
                <a:cubicBezTo>
                  <a:pt x="111" y="172"/>
                  <a:pt x="109" y="170"/>
                  <a:pt x="106" y="170"/>
                </a:cubicBezTo>
                <a:close/>
                <a:moveTo>
                  <a:pt x="145" y="75"/>
                </a:moveTo>
                <a:cubicBezTo>
                  <a:pt x="145" y="75"/>
                  <a:pt x="145" y="75"/>
                  <a:pt x="145" y="75"/>
                </a:cubicBezTo>
                <a:cubicBezTo>
                  <a:pt x="145" y="54"/>
                  <a:pt x="137" y="36"/>
                  <a:pt x="124" y="22"/>
                </a:cubicBezTo>
                <a:cubicBezTo>
                  <a:pt x="111" y="9"/>
                  <a:pt x="92" y="0"/>
                  <a:pt x="72" y="0"/>
                </a:cubicBezTo>
                <a:cubicBezTo>
                  <a:pt x="52" y="0"/>
                  <a:pt x="34" y="9"/>
                  <a:pt x="21" y="22"/>
                </a:cubicBezTo>
                <a:cubicBezTo>
                  <a:pt x="8" y="36"/>
                  <a:pt x="0" y="54"/>
                  <a:pt x="0" y="75"/>
                </a:cubicBezTo>
                <a:cubicBezTo>
                  <a:pt x="0" y="88"/>
                  <a:pt x="3" y="101"/>
                  <a:pt x="9" y="112"/>
                </a:cubicBezTo>
                <a:cubicBezTo>
                  <a:pt x="9" y="112"/>
                  <a:pt x="9" y="112"/>
                  <a:pt x="9" y="112"/>
                </a:cubicBezTo>
                <a:cubicBezTo>
                  <a:pt x="14" y="122"/>
                  <a:pt x="22" y="130"/>
                  <a:pt x="31" y="137"/>
                </a:cubicBezTo>
                <a:cubicBezTo>
                  <a:pt x="31" y="158"/>
                  <a:pt x="31" y="158"/>
                  <a:pt x="31" y="158"/>
                </a:cubicBezTo>
                <a:cubicBezTo>
                  <a:pt x="31" y="162"/>
                  <a:pt x="34" y="166"/>
                  <a:pt x="39" y="166"/>
                </a:cubicBezTo>
                <a:cubicBezTo>
                  <a:pt x="106" y="166"/>
                  <a:pt x="106" y="166"/>
                  <a:pt x="106" y="166"/>
                </a:cubicBezTo>
                <a:cubicBezTo>
                  <a:pt x="110" y="166"/>
                  <a:pt x="114" y="162"/>
                  <a:pt x="114" y="158"/>
                </a:cubicBezTo>
                <a:cubicBezTo>
                  <a:pt x="114" y="137"/>
                  <a:pt x="114" y="137"/>
                  <a:pt x="114" y="137"/>
                </a:cubicBezTo>
                <a:cubicBezTo>
                  <a:pt x="123" y="130"/>
                  <a:pt x="130" y="122"/>
                  <a:pt x="136" y="112"/>
                </a:cubicBezTo>
                <a:cubicBezTo>
                  <a:pt x="136" y="112"/>
                  <a:pt x="136" y="112"/>
                  <a:pt x="136" y="112"/>
                </a:cubicBezTo>
                <a:cubicBezTo>
                  <a:pt x="142" y="101"/>
                  <a:pt x="145" y="88"/>
                  <a:pt x="145" y="75"/>
                </a:cubicBezTo>
                <a:close/>
                <a:moveTo>
                  <a:pt x="123" y="104"/>
                </a:moveTo>
                <a:cubicBezTo>
                  <a:pt x="123" y="104"/>
                  <a:pt x="123" y="104"/>
                  <a:pt x="123" y="104"/>
                </a:cubicBezTo>
                <a:cubicBezTo>
                  <a:pt x="123" y="104"/>
                  <a:pt x="123" y="104"/>
                  <a:pt x="123" y="104"/>
                </a:cubicBezTo>
                <a:cubicBezTo>
                  <a:pt x="123" y="104"/>
                  <a:pt x="123" y="104"/>
                  <a:pt x="123" y="104"/>
                </a:cubicBezTo>
                <a:cubicBezTo>
                  <a:pt x="118" y="114"/>
                  <a:pt x="111" y="121"/>
                  <a:pt x="102" y="126"/>
                </a:cubicBezTo>
                <a:cubicBezTo>
                  <a:pt x="100" y="128"/>
                  <a:pt x="99" y="130"/>
                  <a:pt x="99" y="133"/>
                </a:cubicBezTo>
                <a:cubicBezTo>
                  <a:pt x="99" y="133"/>
                  <a:pt x="99" y="133"/>
                  <a:pt x="99" y="133"/>
                </a:cubicBezTo>
                <a:cubicBezTo>
                  <a:pt x="99" y="150"/>
                  <a:pt x="99" y="150"/>
                  <a:pt x="99" y="150"/>
                </a:cubicBezTo>
                <a:cubicBezTo>
                  <a:pt x="46" y="150"/>
                  <a:pt x="46" y="150"/>
                  <a:pt x="46" y="150"/>
                </a:cubicBezTo>
                <a:cubicBezTo>
                  <a:pt x="46" y="133"/>
                  <a:pt x="46" y="133"/>
                  <a:pt x="46" y="133"/>
                </a:cubicBezTo>
                <a:cubicBezTo>
                  <a:pt x="46" y="130"/>
                  <a:pt x="44" y="127"/>
                  <a:pt x="42" y="126"/>
                </a:cubicBezTo>
                <a:cubicBezTo>
                  <a:pt x="33" y="121"/>
                  <a:pt x="27" y="113"/>
                  <a:pt x="22" y="104"/>
                </a:cubicBezTo>
                <a:cubicBezTo>
                  <a:pt x="22" y="104"/>
                  <a:pt x="22" y="104"/>
                  <a:pt x="22" y="104"/>
                </a:cubicBezTo>
                <a:cubicBezTo>
                  <a:pt x="17" y="96"/>
                  <a:pt x="14" y="86"/>
                  <a:pt x="14" y="75"/>
                </a:cubicBezTo>
                <a:cubicBezTo>
                  <a:pt x="14" y="59"/>
                  <a:pt x="21" y="44"/>
                  <a:pt x="31" y="33"/>
                </a:cubicBezTo>
                <a:cubicBezTo>
                  <a:pt x="42" y="22"/>
                  <a:pt x="56" y="15"/>
                  <a:pt x="72" y="15"/>
                </a:cubicBezTo>
                <a:cubicBezTo>
                  <a:pt x="88" y="15"/>
                  <a:pt x="103" y="22"/>
                  <a:pt x="113" y="33"/>
                </a:cubicBezTo>
                <a:cubicBezTo>
                  <a:pt x="124" y="44"/>
                  <a:pt x="130" y="59"/>
                  <a:pt x="130" y="75"/>
                </a:cubicBezTo>
                <a:cubicBezTo>
                  <a:pt x="130" y="86"/>
                  <a:pt x="128" y="96"/>
                  <a:pt x="123" y="104"/>
                </a:cubicBezTo>
                <a:close/>
                <a:moveTo>
                  <a:pt x="92" y="186"/>
                </a:moveTo>
                <a:cubicBezTo>
                  <a:pt x="92" y="186"/>
                  <a:pt x="92" y="186"/>
                  <a:pt x="92" y="186"/>
                </a:cubicBezTo>
                <a:cubicBezTo>
                  <a:pt x="53" y="186"/>
                  <a:pt x="53" y="186"/>
                  <a:pt x="53" y="186"/>
                </a:cubicBezTo>
                <a:cubicBezTo>
                  <a:pt x="50" y="186"/>
                  <a:pt x="48" y="188"/>
                  <a:pt x="48" y="190"/>
                </a:cubicBezTo>
                <a:cubicBezTo>
                  <a:pt x="48" y="193"/>
                  <a:pt x="50" y="195"/>
                  <a:pt x="53" y="195"/>
                </a:cubicBezTo>
                <a:cubicBezTo>
                  <a:pt x="92" y="195"/>
                  <a:pt x="92" y="195"/>
                  <a:pt x="92" y="195"/>
                </a:cubicBezTo>
                <a:cubicBezTo>
                  <a:pt x="94" y="195"/>
                  <a:pt x="96" y="193"/>
                  <a:pt x="96" y="190"/>
                </a:cubicBezTo>
                <a:cubicBezTo>
                  <a:pt x="96" y="188"/>
                  <a:pt x="94" y="186"/>
                  <a:pt x="92" y="186"/>
                </a:cubicBezTo>
                <a:close/>
              </a:path>
            </a:pathLst>
          </a:custGeom>
          <a:solidFill>
            <a:schemeClr val="bg1"/>
          </a:solidFill>
          <a:ln>
            <a:noFill/>
          </a:ln>
        </p:spPr>
        <p:txBody>
          <a:bodyPr vert="horz" wrap="square" lIns="121920" tIns="60960" rIns="121920" bIns="60960" numCol="1" anchor="t" anchorCtr="0" compatLnSpc="1"/>
          <a:lstStyle/>
          <a:p>
            <a:pPr defTabSz="1219170"/>
            <a:endParaRPr lang="zh-CN" altLang="en-US" sz="2400">
              <a:solidFill>
                <a:srgbClr val="333333"/>
              </a:solidFill>
              <a:latin typeface="Calibri"/>
              <a:ea typeface="宋体" panose="02010600030101010101" pitchFamily="2" charset="-122"/>
            </a:endParaRPr>
          </a:p>
        </p:txBody>
      </p:sp>
      <p:sp>
        <p:nvSpPr>
          <p:cNvPr id="24" name="PA_任意多边形 11"/>
          <p:cNvSpPr>
            <a:spLocks noEditPoints="1"/>
          </p:cNvSpPr>
          <p:nvPr>
            <p:custDataLst>
              <p:tags r:id="rId20"/>
            </p:custDataLst>
          </p:nvPr>
        </p:nvSpPr>
        <p:spPr bwMode="auto">
          <a:xfrm>
            <a:off x="5369760" y="2672005"/>
            <a:ext cx="264765" cy="313740"/>
          </a:xfrm>
          <a:custGeom>
            <a:avLst/>
            <a:gdLst>
              <a:gd name="T0" fmla="*/ 116 w 162"/>
              <a:gd name="T1" fmla="*/ 53 h 192"/>
              <a:gd name="T2" fmla="*/ 101 w 162"/>
              <a:gd name="T3" fmla="*/ 89 h 192"/>
              <a:gd name="T4" fmla="*/ 101 w 162"/>
              <a:gd name="T5" fmla="*/ 90 h 192"/>
              <a:gd name="T6" fmla="*/ 122 w 162"/>
              <a:gd name="T7" fmla="*/ 109 h 192"/>
              <a:gd name="T8" fmla="*/ 150 w 162"/>
              <a:gd name="T9" fmla="*/ 121 h 192"/>
              <a:gd name="T10" fmla="*/ 150 w 162"/>
              <a:gd name="T11" fmla="*/ 180 h 192"/>
              <a:gd name="T12" fmla="*/ 121 w 162"/>
              <a:gd name="T13" fmla="*/ 192 h 192"/>
              <a:gd name="T14" fmla="*/ 28 w 162"/>
              <a:gd name="T15" fmla="*/ 185 h 192"/>
              <a:gd name="T16" fmla="*/ 28 w 162"/>
              <a:gd name="T17" fmla="*/ 178 h 192"/>
              <a:gd name="T18" fmla="*/ 12 w 162"/>
              <a:gd name="T19" fmla="*/ 178 h 192"/>
              <a:gd name="T20" fmla="*/ 0 w 162"/>
              <a:gd name="T21" fmla="*/ 161 h 192"/>
              <a:gd name="T22" fmla="*/ 4 w 162"/>
              <a:gd name="T23" fmla="*/ 123 h 192"/>
              <a:gd name="T24" fmla="*/ 30 w 162"/>
              <a:gd name="T25" fmla="*/ 89 h 192"/>
              <a:gd name="T26" fmla="*/ 15 w 162"/>
              <a:gd name="T27" fmla="*/ 53 h 192"/>
              <a:gd name="T28" fmla="*/ 117 w 162"/>
              <a:gd name="T29" fmla="*/ 130 h 192"/>
              <a:gd name="T30" fmla="*/ 117 w 162"/>
              <a:gd name="T31" fmla="*/ 146 h 192"/>
              <a:gd name="T32" fmla="*/ 97 w 162"/>
              <a:gd name="T33" fmla="*/ 151 h 192"/>
              <a:gd name="T34" fmla="*/ 117 w 162"/>
              <a:gd name="T35" fmla="*/ 155 h 192"/>
              <a:gd name="T36" fmla="*/ 122 w 162"/>
              <a:gd name="T37" fmla="*/ 176 h 192"/>
              <a:gd name="T38" fmla="*/ 126 w 162"/>
              <a:gd name="T39" fmla="*/ 155 h 192"/>
              <a:gd name="T40" fmla="*/ 146 w 162"/>
              <a:gd name="T41" fmla="*/ 151 h 192"/>
              <a:gd name="T42" fmla="*/ 126 w 162"/>
              <a:gd name="T43" fmla="*/ 146 h 192"/>
              <a:gd name="T44" fmla="*/ 117 w 162"/>
              <a:gd name="T45" fmla="*/ 130 h 192"/>
              <a:gd name="T46" fmla="*/ 99 w 162"/>
              <a:gd name="T47" fmla="*/ 128 h 192"/>
              <a:gd name="T48" fmla="*/ 99 w 162"/>
              <a:gd name="T49" fmla="*/ 174 h 192"/>
              <a:gd name="T50" fmla="*/ 144 w 162"/>
              <a:gd name="T51" fmla="*/ 174 h 192"/>
              <a:gd name="T52" fmla="*/ 144 w 162"/>
              <a:gd name="T53" fmla="*/ 128 h 192"/>
              <a:gd name="T54" fmla="*/ 99 w 162"/>
              <a:gd name="T55" fmla="*/ 128 h 192"/>
              <a:gd name="T56" fmla="*/ 103 w 162"/>
              <a:gd name="T57" fmla="*/ 113 h 192"/>
              <a:gd name="T58" fmla="*/ 66 w 162"/>
              <a:gd name="T59" fmla="*/ 105 h 192"/>
              <a:gd name="T60" fmla="*/ 17 w 162"/>
              <a:gd name="T61" fmla="*/ 129 h 192"/>
              <a:gd name="T62" fmla="*/ 15 w 162"/>
              <a:gd name="T63" fmla="*/ 161 h 192"/>
              <a:gd name="T64" fmla="*/ 34 w 162"/>
              <a:gd name="T65" fmla="*/ 163 h 192"/>
              <a:gd name="T66" fmla="*/ 38 w 162"/>
              <a:gd name="T67" fmla="*/ 138 h 192"/>
              <a:gd name="T68" fmla="*/ 43 w 162"/>
              <a:gd name="T69" fmla="*/ 170 h 192"/>
              <a:gd name="T70" fmla="*/ 43 w 162"/>
              <a:gd name="T71" fmla="*/ 177 h 192"/>
              <a:gd name="T72" fmla="*/ 81 w 162"/>
              <a:gd name="T73" fmla="*/ 151 h 192"/>
              <a:gd name="T74" fmla="*/ 93 w 162"/>
              <a:gd name="T75" fmla="*/ 121 h 192"/>
              <a:gd name="T76" fmla="*/ 103 w 162"/>
              <a:gd name="T77" fmla="*/ 113 h 192"/>
              <a:gd name="T78" fmla="*/ 66 w 162"/>
              <a:gd name="T79" fmla="*/ 16 h 192"/>
              <a:gd name="T80" fmla="*/ 66 w 162"/>
              <a:gd name="T81" fmla="*/ 89 h 192"/>
              <a:gd name="T82" fmla="*/ 66 w 162"/>
              <a:gd name="T83" fmla="*/ 16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62" h="192">
                <a:moveTo>
                  <a:pt x="66" y="0"/>
                </a:moveTo>
                <a:cubicBezTo>
                  <a:pt x="93" y="0"/>
                  <a:pt x="116" y="24"/>
                  <a:pt x="116" y="53"/>
                </a:cubicBezTo>
                <a:cubicBezTo>
                  <a:pt x="116" y="67"/>
                  <a:pt x="110" y="80"/>
                  <a:pt x="101" y="89"/>
                </a:cubicBezTo>
                <a:cubicBezTo>
                  <a:pt x="101" y="89"/>
                  <a:pt x="101" y="89"/>
                  <a:pt x="101" y="89"/>
                </a:cubicBezTo>
                <a:cubicBezTo>
                  <a:pt x="101" y="89"/>
                  <a:pt x="101" y="89"/>
                  <a:pt x="101" y="89"/>
                </a:cubicBezTo>
                <a:cubicBezTo>
                  <a:pt x="101" y="90"/>
                  <a:pt x="101" y="90"/>
                  <a:pt x="101" y="90"/>
                </a:cubicBezTo>
                <a:cubicBezTo>
                  <a:pt x="107" y="96"/>
                  <a:pt x="114" y="102"/>
                  <a:pt x="119" y="109"/>
                </a:cubicBezTo>
                <a:cubicBezTo>
                  <a:pt x="120" y="109"/>
                  <a:pt x="121" y="109"/>
                  <a:pt x="122" y="109"/>
                </a:cubicBezTo>
                <a:cubicBezTo>
                  <a:pt x="133" y="109"/>
                  <a:pt x="143" y="114"/>
                  <a:pt x="150" y="121"/>
                </a:cubicBezTo>
                <a:cubicBezTo>
                  <a:pt x="150" y="121"/>
                  <a:pt x="150" y="121"/>
                  <a:pt x="150" y="121"/>
                </a:cubicBezTo>
                <a:cubicBezTo>
                  <a:pt x="158" y="129"/>
                  <a:pt x="162" y="139"/>
                  <a:pt x="162" y="151"/>
                </a:cubicBezTo>
                <a:cubicBezTo>
                  <a:pt x="162" y="162"/>
                  <a:pt x="158" y="173"/>
                  <a:pt x="150" y="180"/>
                </a:cubicBezTo>
                <a:cubicBezTo>
                  <a:pt x="143" y="188"/>
                  <a:pt x="133" y="192"/>
                  <a:pt x="122" y="192"/>
                </a:cubicBezTo>
                <a:cubicBezTo>
                  <a:pt x="121" y="192"/>
                  <a:pt x="121" y="192"/>
                  <a:pt x="121" y="192"/>
                </a:cubicBezTo>
                <a:cubicBezTo>
                  <a:pt x="35" y="192"/>
                  <a:pt x="35" y="192"/>
                  <a:pt x="35" y="192"/>
                </a:cubicBezTo>
                <a:cubicBezTo>
                  <a:pt x="31" y="192"/>
                  <a:pt x="28" y="189"/>
                  <a:pt x="28" y="185"/>
                </a:cubicBezTo>
                <a:cubicBezTo>
                  <a:pt x="28" y="185"/>
                  <a:pt x="28" y="185"/>
                  <a:pt x="28" y="185"/>
                </a:cubicBezTo>
                <a:cubicBezTo>
                  <a:pt x="28" y="178"/>
                  <a:pt x="28" y="178"/>
                  <a:pt x="28" y="178"/>
                </a:cubicBezTo>
                <a:cubicBezTo>
                  <a:pt x="14" y="178"/>
                  <a:pt x="14" y="178"/>
                  <a:pt x="14" y="178"/>
                </a:cubicBezTo>
                <a:cubicBezTo>
                  <a:pt x="13" y="178"/>
                  <a:pt x="13" y="178"/>
                  <a:pt x="12" y="178"/>
                </a:cubicBezTo>
                <a:cubicBezTo>
                  <a:pt x="8" y="177"/>
                  <a:pt x="5" y="175"/>
                  <a:pt x="3" y="172"/>
                </a:cubicBezTo>
                <a:cubicBezTo>
                  <a:pt x="1" y="169"/>
                  <a:pt x="0" y="165"/>
                  <a:pt x="0" y="161"/>
                </a:cubicBezTo>
                <a:cubicBezTo>
                  <a:pt x="0" y="145"/>
                  <a:pt x="0" y="145"/>
                  <a:pt x="0" y="145"/>
                </a:cubicBezTo>
                <a:cubicBezTo>
                  <a:pt x="0" y="137"/>
                  <a:pt x="1" y="130"/>
                  <a:pt x="4" y="123"/>
                </a:cubicBezTo>
                <a:cubicBezTo>
                  <a:pt x="9" y="109"/>
                  <a:pt x="20" y="100"/>
                  <a:pt x="30" y="90"/>
                </a:cubicBezTo>
                <a:cubicBezTo>
                  <a:pt x="30" y="89"/>
                  <a:pt x="30" y="89"/>
                  <a:pt x="30" y="89"/>
                </a:cubicBezTo>
                <a:cubicBezTo>
                  <a:pt x="30" y="89"/>
                  <a:pt x="30" y="89"/>
                  <a:pt x="30" y="89"/>
                </a:cubicBezTo>
                <a:cubicBezTo>
                  <a:pt x="20" y="80"/>
                  <a:pt x="15" y="66"/>
                  <a:pt x="15" y="53"/>
                </a:cubicBezTo>
                <a:cubicBezTo>
                  <a:pt x="15" y="24"/>
                  <a:pt x="38" y="0"/>
                  <a:pt x="66" y="0"/>
                </a:cubicBezTo>
                <a:close/>
                <a:moveTo>
                  <a:pt x="117" y="130"/>
                </a:moveTo>
                <a:cubicBezTo>
                  <a:pt x="117" y="130"/>
                  <a:pt x="117" y="130"/>
                  <a:pt x="117" y="130"/>
                </a:cubicBezTo>
                <a:cubicBezTo>
                  <a:pt x="117" y="146"/>
                  <a:pt x="117" y="146"/>
                  <a:pt x="117" y="146"/>
                </a:cubicBezTo>
                <a:cubicBezTo>
                  <a:pt x="102" y="146"/>
                  <a:pt x="102" y="146"/>
                  <a:pt x="102" y="146"/>
                </a:cubicBezTo>
                <a:cubicBezTo>
                  <a:pt x="99" y="146"/>
                  <a:pt x="97" y="148"/>
                  <a:pt x="97" y="151"/>
                </a:cubicBezTo>
                <a:cubicBezTo>
                  <a:pt x="97" y="153"/>
                  <a:pt x="99" y="155"/>
                  <a:pt x="102" y="155"/>
                </a:cubicBezTo>
                <a:cubicBezTo>
                  <a:pt x="117" y="155"/>
                  <a:pt x="117" y="155"/>
                  <a:pt x="117" y="155"/>
                </a:cubicBezTo>
                <a:cubicBezTo>
                  <a:pt x="117" y="171"/>
                  <a:pt x="117" y="171"/>
                  <a:pt x="117" y="171"/>
                </a:cubicBezTo>
                <a:cubicBezTo>
                  <a:pt x="117" y="174"/>
                  <a:pt x="119" y="176"/>
                  <a:pt x="122" y="176"/>
                </a:cubicBezTo>
                <a:cubicBezTo>
                  <a:pt x="124" y="176"/>
                  <a:pt x="126" y="174"/>
                  <a:pt x="126" y="171"/>
                </a:cubicBezTo>
                <a:cubicBezTo>
                  <a:pt x="126" y="155"/>
                  <a:pt x="126" y="155"/>
                  <a:pt x="126" y="155"/>
                </a:cubicBezTo>
                <a:cubicBezTo>
                  <a:pt x="141" y="155"/>
                  <a:pt x="141" y="155"/>
                  <a:pt x="141" y="155"/>
                </a:cubicBezTo>
                <a:cubicBezTo>
                  <a:pt x="144" y="155"/>
                  <a:pt x="146" y="153"/>
                  <a:pt x="146" y="151"/>
                </a:cubicBezTo>
                <a:cubicBezTo>
                  <a:pt x="146" y="148"/>
                  <a:pt x="144" y="146"/>
                  <a:pt x="141" y="146"/>
                </a:cubicBezTo>
                <a:cubicBezTo>
                  <a:pt x="126" y="146"/>
                  <a:pt x="126" y="146"/>
                  <a:pt x="126" y="146"/>
                </a:cubicBezTo>
                <a:cubicBezTo>
                  <a:pt x="126" y="130"/>
                  <a:pt x="126" y="130"/>
                  <a:pt x="126" y="130"/>
                </a:cubicBezTo>
                <a:cubicBezTo>
                  <a:pt x="126" y="124"/>
                  <a:pt x="117" y="124"/>
                  <a:pt x="117" y="130"/>
                </a:cubicBezTo>
                <a:close/>
                <a:moveTo>
                  <a:pt x="99" y="128"/>
                </a:moveTo>
                <a:cubicBezTo>
                  <a:pt x="99" y="128"/>
                  <a:pt x="99" y="128"/>
                  <a:pt x="99" y="128"/>
                </a:cubicBezTo>
                <a:cubicBezTo>
                  <a:pt x="94" y="133"/>
                  <a:pt x="90" y="142"/>
                  <a:pt x="90" y="151"/>
                </a:cubicBezTo>
                <a:cubicBezTo>
                  <a:pt x="90" y="160"/>
                  <a:pt x="94" y="168"/>
                  <a:pt x="99" y="174"/>
                </a:cubicBezTo>
                <a:cubicBezTo>
                  <a:pt x="105" y="179"/>
                  <a:pt x="113" y="183"/>
                  <a:pt x="122" y="183"/>
                </a:cubicBezTo>
                <a:cubicBezTo>
                  <a:pt x="130" y="183"/>
                  <a:pt x="138" y="179"/>
                  <a:pt x="144" y="174"/>
                </a:cubicBezTo>
                <a:cubicBezTo>
                  <a:pt x="150" y="168"/>
                  <a:pt x="153" y="160"/>
                  <a:pt x="153" y="151"/>
                </a:cubicBezTo>
                <a:cubicBezTo>
                  <a:pt x="153" y="142"/>
                  <a:pt x="150" y="134"/>
                  <a:pt x="144" y="128"/>
                </a:cubicBezTo>
                <a:cubicBezTo>
                  <a:pt x="144" y="128"/>
                  <a:pt x="144" y="128"/>
                  <a:pt x="144" y="128"/>
                </a:cubicBezTo>
                <a:cubicBezTo>
                  <a:pt x="132" y="115"/>
                  <a:pt x="112" y="115"/>
                  <a:pt x="99" y="128"/>
                </a:cubicBezTo>
                <a:close/>
                <a:moveTo>
                  <a:pt x="103" y="113"/>
                </a:moveTo>
                <a:cubicBezTo>
                  <a:pt x="103" y="113"/>
                  <a:pt x="103" y="113"/>
                  <a:pt x="103" y="113"/>
                </a:cubicBezTo>
                <a:cubicBezTo>
                  <a:pt x="99" y="108"/>
                  <a:pt x="93" y="103"/>
                  <a:pt x="89" y="99"/>
                </a:cubicBezTo>
                <a:cubicBezTo>
                  <a:pt x="82" y="103"/>
                  <a:pt x="74" y="105"/>
                  <a:pt x="66" y="105"/>
                </a:cubicBezTo>
                <a:cubicBezTo>
                  <a:pt x="57" y="105"/>
                  <a:pt x="49" y="103"/>
                  <a:pt x="42" y="99"/>
                </a:cubicBezTo>
                <a:cubicBezTo>
                  <a:pt x="34" y="107"/>
                  <a:pt x="22" y="117"/>
                  <a:pt x="17" y="129"/>
                </a:cubicBezTo>
                <a:cubicBezTo>
                  <a:pt x="15" y="134"/>
                  <a:pt x="15" y="139"/>
                  <a:pt x="15" y="145"/>
                </a:cubicBezTo>
                <a:cubicBezTo>
                  <a:pt x="15" y="161"/>
                  <a:pt x="15" y="161"/>
                  <a:pt x="15" y="161"/>
                </a:cubicBezTo>
                <a:cubicBezTo>
                  <a:pt x="15" y="162"/>
                  <a:pt x="15" y="162"/>
                  <a:pt x="15" y="163"/>
                </a:cubicBezTo>
                <a:cubicBezTo>
                  <a:pt x="34" y="163"/>
                  <a:pt x="34" y="163"/>
                  <a:pt x="34" y="163"/>
                </a:cubicBezTo>
                <a:cubicBezTo>
                  <a:pt x="34" y="143"/>
                  <a:pt x="34" y="143"/>
                  <a:pt x="34" y="143"/>
                </a:cubicBezTo>
                <a:cubicBezTo>
                  <a:pt x="34" y="140"/>
                  <a:pt x="36" y="138"/>
                  <a:pt x="38" y="138"/>
                </a:cubicBezTo>
                <a:cubicBezTo>
                  <a:pt x="41" y="138"/>
                  <a:pt x="43" y="140"/>
                  <a:pt x="43" y="143"/>
                </a:cubicBezTo>
                <a:cubicBezTo>
                  <a:pt x="43" y="170"/>
                  <a:pt x="43" y="170"/>
                  <a:pt x="43" y="170"/>
                </a:cubicBezTo>
                <a:cubicBezTo>
                  <a:pt x="43" y="170"/>
                  <a:pt x="43" y="170"/>
                  <a:pt x="43" y="170"/>
                </a:cubicBezTo>
                <a:cubicBezTo>
                  <a:pt x="43" y="177"/>
                  <a:pt x="43" y="177"/>
                  <a:pt x="43" y="177"/>
                </a:cubicBezTo>
                <a:cubicBezTo>
                  <a:pt x="90" y="177"/>
                  <a:pt x="90" y="177"/>
                  <a:pt x="90" y="177"/>
                </a:cubicBezTo>
                <a:cubicBezTo>
                  <a:pt x="85" y="170"/>
                  <a:pt x="81" y="161"/>
                  <a:pt x="81" y="151"/>
                </a:cubicBezTo>
                <a:cubicBezTo>
                  <a:pt x="81" y="139"/>
                  <a:pt x="86" y="129"/>
                  <a:pt x="93" y="121"/>
                </a:cubicBezTo>
                <a:cubicBezTo>
                  <a:pt x="93" y="121"/>
                  <a:pt x="93" y="121"/>
                  <a:pt x="93" y="121"/>
                </a:cubicBezTo>
                <a:cubicBezTo>
                  <a:pt x="93" y="121"/>
                  <a:pt x="93" y="121"/>
                  <a:pt x="93" y="121"/>
                </a:cubicBezTo>
                <a:cubicBezTo>
                  <a:pt x="96" y="118"/>
                  <a:pt x="99" y="115"/>
                  <a:pt x="103" y="113"/>
                </a:cubicBezTo>
                <a:close/>
                <a:moveTo>
                  <a:pt x="66" y="16"/>
                </a:moveTo>
                <a:cubicBezTo>
                  <a:pt x="66" y="16"/>
                  <a:pt x="66" y="16"/>
                  <a:pt x="66" y="16"/>
                </a:cubicBezTo>
                <a:cubicBezTo>
                  <a:pt x="46" y="16"/>
                  <a:pt x="30" y="32"/>
                  <a:pt x="30" y="53"/>
                </a:cubicBezTo>
                <a:cubicBezTo>
                  <a:pt x="30" y="73"/>
                  <a:pt x="46" y="89"/>
                  <a:pt x="66" y="89"/>
                </a:cubicBezTo>
                <a:cubicBezTo>
                  <a:pt x="85" y="89"/>
                  <a:pt x="101" y="73"/>
                  <a:pt x="101" y="53"/>
                </a:cubicBezTo>
                <a:cubicBezTo>
                  <a:pt x="101" y="32"/>
                  <a:pt x="85" y="16"/>
                  <a:pt x="66" y="16"/>
                </a:cubicBezTo>
                <a:close/>
              </a:path>
            </a:pathLst>
          </a:custGeom>
          <a:solidFill>
            <a:schemeClr val="bg1"/>
          </a:solidFill>
          <a:ln>
            <a:noFill/>
          </a:ln>
        </p:spPr>
        <p:txBody>
          <a:bodyPr vert="horz" wrap="square" lIns="121920" tIns="60960" rIns="121920" bIns="60960" numCol="1" anchor="t" anchorCtr="0" compatLnSpc="1"/>
          <a:lstStyle/>
          <a:p>
            <a:pPr defTabSz="1219170"/>
            <a:endParaRPr lang="zh-CN" altLang="en-US" sz="2400">
              <a:solidFill>
                <a:srgbClr val="333333"/>
              </a:solidFill>
              <a:latin typeface="Calibri"/>
              <a:ea typeface="宋体" panose="02010600030101010101" pitchFamily="2" charset="-122"/>
            </a:endParaRPr>
          </a:p>
        </p:txBody>
      </p:sp>
      <p:sp>
        <p:nvSpPr>
          <p:cNvPr id="25" name="PA_任意多边形 12"/>
          <p:cNvSpPr>
            <a:spLocks noEditPoints="1"/>
          </p:cNvSpPr>
          <p:nvPr>
            <p:custDataLst>
              <p:tags r:id="rId21"/>
            </p:custDataLst>
          </p:nvPr>
        </p:nvSpPr>
        <p:spPr bwMode="auto">
          <a:xfrm>
            <a:off x="6996565" y="4807552"/>
            <a:ext cx="271283" cy="357745"/>
          </a:xfrm>
          <a:custGeom>
            <a:avLst/>
            <a:gdLst>
              <a:gd name="T0" fmla="*/ 149 w 166"/>
              <a:gd name="T1" fmla="*/ 196 h 219"/>
              <a:gd name="T2" fmla="*/ 136 w 166"/>
              <a:gd name="T3" fmla="*/ 207 h 219"/>
              <a:gd name="T4" fmla="*/ 93 w 166"/>
              <a:gd name="T5" fmla="*/ 218 h 219"/>
              <a:gd name="T6" fmla="*/ 53 w 166"/>
              <a:gd name="T7" fmla="*/ 200 h 219"/>
              <a:gd name="T8" fmla="*/ 53 w 166"/>
              <a:gd name="T9" fmla="*/ 200 h 219"/>
              <a:gd name="T10" fmla="*/ 53 w 166"/>
              <a:gd name="T11" fmla="*/ 200 h 219"/>
              <a:gd name="T12" fmla="*/ 42 w 166"/>
              <a:gd name="T13" fmla="*/ 186 h 219"/>
              <a:gd name="T14" fmla="*/ 20 w 166"/>
              <a:gd name="T15" fmla="*/ 148 h 219"/>
              <a:gd name="T16" fmla="*/ 20 w 166"/>
              <a:gd name="T17" fmla="*/ 147 h 219"/>
              <a:gd name="T18" fmla="*/ 7 w 166"/>
              <a:gd name="T19" fmla="*/ 125 h 219"/>
              <a:gd name="T20" fmla="*/ 23 w 166"/>
              <a:gd name="T21" fmla="*/ 93 h 219"/>
              <a:gd name="T22" fmla="*/ 43 w 166"/>
              <a:gd name="T23" fmla="*/ 103 h 219"/>
              <a:gd name="T24" fmla="*/ 43 w 166"/>
              <a:gd name="T25" fmla="*/ 104 h 219"/>
              <a:gd name="T26" fmla="*/ 45 w 166"/>
              <a:gd name="T27" fmla="*/ 107 h 219"/>
              <a:gd name="T28" fmla="*/ 45 w 166"/>
              <a:gd name="T29" fmla="*/ 35 h 219"/>
              <a:gd name="T30" fmla="*/ 74 w 166"/>
              <a:gd name="T31" fmla="*/ 18 h 219"/>
              <a:gd name="T32" fmla="*/ 110 w 166"/>
              <a:gd name="T33" fmla="*/ 18 h 219"/>
              <a:gd name="T34" fmla="*/ 138 w 166"/>
              <a:gd name="T35" fmla="*/ 34 h 219"/>
              <a:gd name="T36" fmla="*/ 138 w 166"/>
              <a:gd name="T37" fmla="*/ 35 h 219"/>
              <a:gd name="T38" fmla="*/ 139 w 166"/>
              <a:gd name="T39" fmla="*/ 35 h 219"/>
              <a:gd name="T40" fmla="*/ 166 w 166"/>
              <a:gd name="T41" fmla="*/ 53 h 219"/>
              <a:gd name="T42" fmla="*/ 166 w 166"/>
              <a:gd name="T43" fmla="*/ 150 h 219"/>
              <a:gd name="T44" fmla="*/ 162 w 166"/>
              <a:gd name="T45" fmla="*/ 175 h 219"/>
              <a:gd name="T46" fmla="*/ 149 w 166"/>
              <a:gd name="T47" fmla="*/ 196 h 219"/>
              <a:gd name="T48" fmla="*/ 128 w 166"/>
              <a:gd name="T49" fmla="*/ 194 h 219"/>
              <a:gd name="T50" fmla="*/ 128 w 166"/>
              <a:gd name="T51" fmla="*/ 194 h 219"/>
              <a:gd name="T52" fmla="*/ 138 w 166"/>
              <a:gd name="T53" fmla="*/ 185 h 219"/>
              <a:gd name="T54" fmla="*/ 148 w 166"/>
              <a:gd name="T55" fmla="*/ 169 h 219"/>
              <a:gd name="T56" fmla="*/ 151 w 166"/>
              <a:gd name="T57" fmla="*/ 150 h 219"/>
              <a:gd name="T58" fmla="*/ 151 w 166"/>
              <a:gd name="T59" fmla="*/ 53 h 219"/>
              <a:gd name="T60" fmla="*/ 143 w 166"/>
              <a:gd name="T61" fmla="*/ 53 h 219"/>
              <a:gd name="T62" fmla="*/ 143 w 166"/>
              <a:gd name="T63" fmla="*/ 99 h 219"/>
              <a:gd name="T64" fmla="*/ 123 w 166"/>
              <a:gd name="T65" fmla="*/ 99 h 219"/>
              <a:gd name="T66" fmla="*/ 123 w 166"/>
              <a:gd name="T67" fmla="*/ 34 h 219"/>
              <a:gd name="T68" fmla="*/ 115 w 166"/>
              <a:gd name="T69" fmla="*/ 34 h 219"/>
              <a:gd name="T70" fmla="*/ 115 w 166"/>
              <a:gd name="T71" fmla="*/ 34 h 219"/>
              <a:gd name="T72" fmla="*/ 115 w 166"/>
              <a:gd name="T73" fmla="*/ 99 h 219"/>
              <a:gd name="T74" fmla="*/ 96 w 166"/>
              <a:gd name="T75" fmla="*/ 99 h 219"/>
              <a:gd name="T76" fmla="*/ 96 w 166"/>
              <a:gd name="T77" fmla="*/ 24 h 219"/>
              <a:gd name="T78" fmla="*/ 88 w 166"/>
              <a:gd name="T79" fmla="*/ 24 h 219"/>
              <a:gd name="T80" fmla="*/ 88 w 166"/>
              <a:gd name="T81" fmla="*/ 99 h 219"/>
              <a:gd name="T82" fmla="*/ 68 w 166"/>
              <a:gd name="T83" fmla="*/ 99 h 219"/>
              <a:gd name="T84" fmla="*/ 68 w 166"/>
              <a:gd name="T85" fmla="*/ 35 h 219"/>
              <a:gd name="T86" fmla="*/ 60 w 166"/>
              <a:gd name="T87" fmla="*/ 35 h 219"/>
              <a:gd name="T88" fmla="*/ 60 w 166"/>
              <a:gd name="T89" fmla="*/ 125 h 219"/>
              <a:gd name="T90" fmla="*/ 41 w 166"/>
              <a:gd name="T91" fmla="*/ 130 h 219"/>
              <a:gd name="T92" fmla="*/ 31 w 166"/>
              <a:gd name="T93" fmla="*/ 112 h 219"/>
              <a:gd name="T94" fmla="*/ 20 w 166"/>
              <a:gd name="T95" fmla="*/ 117 h 219"/>
              <a:gd name="T96" fmla="*/ 33 w 166"/>
              <a:gd name="T97" fmla="*/ 140 h 219"/>
              <a:gd name="T98" fmla="*/ 33 w 166"/>
              <a:gd name="T99" fmla="*/ 140 h 219"/>
              <a:gd name="T100" fmla="*/ 55 w 166"/>
              <a:gd name="T101" fmla="*/ 178 h 219"/>
              <a:gd name="T102" fmla="*/ 63 w 166"/>
              <a:gd name="T103" fmla="*/ 189 h 219"/>
              <a:gd name="T104" fmla="*/ 95 w 166"/>
              <a:gd name="T105" fmla="*/ 203 h 219"/>
              <a:gd name="T106" fmla="*/ 128 w 166"/>
              <a:gd name="T107" fmla="*/ 194 h 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66" h="219">
                <a:moveTo>
                  <a:pt x="149" y="196"/>
                </a:moveTo>
                <a:cubicBezTo>
                  <a:pt x="145" y="200"/>
                  <a:pt x="141" y="204"/>
                  <a:pt x="136" y="207"/>
                </a:cubicBezTo>
                <a:cubicBezTo>
                  <a:pt x="123" y="216"/>
                  <a:pt x="108" y="219"/>
                  <a:pt x="93" y="218"/>
                </a:cubicBezTo>
                <a:cubicBezTo>
                  <a:pt x="79" y="217"/>
                  <a:pt x="65" y="211"/>
                  <a:pt x="53" y="200"/>
                </a:cubicBezTo>
                <a:cubicBezTo>
                  <a:pt x="53" y="200"/>
                  <a:pt x="53" y="200"/>
                  <a:pt x="53" y="200"/>
                </a:cubicBezTo>
                <a:cubicBezTo>
                  <a:pt x="53" y="200"/>
                  <a:pt x="53" y="200"/>
                  <a:pt x="53" y="200"/>
                </a:cubicBezTo>
                <a:cubicBezTo>
                  <a:pt x="49" y="196"/>
                  <a:pt x="45" y="191"/>
                  <a:pt x="42" y="186"/>
                </a:cubicBezTo>
                <a:cubicBezTo>
                  <a:pt x="20" y="148"/>
                  <a:pt x="20" y="148"/>
                  <a:pt x="20" y="148"/>
                </a:cubicBezTo>
                <a:cubicBezTo>
                  <a:pt x="20" y="147"/>
                  <a:pt x="20" y="147"/>
                  <a:pt x="20" y="147"/>
                </a:cubicBezTo>
                <a:cubicBezTo>
                  <a:pt x="7" y="125"/>
                  <a:pt x="7" y="125"/>
                  <a:pt x="7" y="125"/>
                </a:cubicBezTo>
                <a:cubicBezTo>
                  <a:pt x="0" y="111"/>
                  <a:pt x="8" y="95"/>
                  <a:pt x="23" y="93"/>
                </a:cubicBezTo>
                <a:cubicBezTo>
                  <a:pt x="29" y="93"/>
                  <a:pt x="37" y="95"/>
                  <a:pt x="43" y="103"/>
                </a:cubicBezTo>
                <a:cubicBezTo>
                  <a:pt x="43" y="103"/>
                  <a:pt x="43" y="104"/>
                  <a:pt x="43" y="104"/>
                </a:cubicBezTo>
                <a:cubicBezTo>
                  <a:pt x="45" y="107"/>
                  <a:pt x="45" y="107"/>
                  <a:pt x="45" y="107"/>
                </a:cubicBezTo>
                <a:cubicBezTo>
                  <a:pt x="45" y="35"/>
                  <a:pt x="45" y="35"/>
                  <a:pt x="45" y="35"/>
                </a:cubicBezTo>
                <a:cubicBezTo>
                  <a:pt x="45" y="19"/>
                  <a:pt x="61" y="11"/>
                  <a:pt x="74" y="18"/>
                </a:cubicBezTo>
                <a:cubicBezTo>
                  <a:pt x="79" y="0"/>
                  <a:pt x="104" y="1"/>
                  <a:pt x="110" y="18"/>
                </a:cubicBezTo>
                <a:cubicBezTo>
                  <a:pt x="122" y="11"/>
                  <a:pt x="138" y="19"/>
                  <a:pt x="138" y="34"/>
                </a:cubicBezTo>
                <a:cubicBezTo>
                  <a:pt x="138" y="35"/>
                  <a:pt x="138" y="35"/>
                  <a:pt x="138" y="35"/>
                </a:cubicBezTo>
                <a:cubicBezTo>
                  <a:pt x="139" y="35"/>
                  <a:pt x="139" y="35"/>
                  <a:pt x="139" y="35"/>
                </a:cubicBezTo>
                <a:cubicBezTo>
                  <a:pt x="152" y="30"/>
                  <a:pt x="166" y="38"/>
                  <a:pt x="166" y="53"/>
                </a:cubicBezTo>
                <a:cubicBezTo>
                  <a:pt x="166" y="150"/>
                  <a:pt x="166" y="150"/>
                  <a:pt x="166" y="150"/>
                </a:cubicBezTo>
                <a:cubicBezTo>
                  <a:pt x="166" y="158"/>
                  <a:pt x="165" y="167"/>
                  <a:pt x="162" y="175"/>
                </a:cubicBezTo>
                <a:cubicBezTo>
                  <a:pt x="159" y="182"/>
                  <a:pt x="155" y="190"/>
                  <a:pt x="149" y="196"/>
                </a:cubicBezTo>
                <a:close/>
                <a:moveTo>
                  <a:pt x="128" y="194"/>
                </a:moveTo>
                <a:cubicBezTo>
                  <a:pt x="128" y="194"/>
                  <a:pt x="128" y="194"/>
                  <a:pt x="128" y="194"/>
                </a:cubicBezTo>
                <a:cubicBezTo>
                  <a:pt x="132" y="192"/>
                  <a:pt x="135" y="189"/>
                  <a:pt x="138" y="185"/>
                </a:cubicBezTo>
                <a:cubicBezTo>
                  <a:pt x="142" y="181"/>
                  <a:pt x="146" y="175"/>
                  <a:pt x="148" y="169"/>
                </a:cubicBezTo>
                <a:cubicBezTo>
                  <a:pt x="150" y="163"/>
                  <a:pt x="151" y="157"/>
                  <a:pt x="151" y="150"/>
                </a:cubicBezTo>
                <a:cubicBezTo>
                  <a:pt x="151" y="53"/>
                  <a:pt x="151" y="53"/>
                  <a:pt x="151" y="53"/>
                </a:cubicBezTo>
                <a:cubicBezTo>
                  <a:pt x="151" y="47"/>
                  <a:pt x="143" y="47"/>
                  <a:pt x="143" y="53"/>
                </a:cubicBezTo>
                <a:cubicBezTo>
                  <a:pt x="143" y="99"/>
                  <a:pt x="143" y="99"/>
                  <a:pt x="143" y="99"/>
                </a:cubicBezTo>
                <a:cubicBezTo>
                  <a:pt x="143" y="111"/>
                  <a:pt x="123" y="111"/>
                  <a:pt x="123" y="99"/>
                </a:cubicBezTo>
                <a:cubicBezTo>
                  <a:pt x="123" y="34"/>
                  <a:pt x="123" y="34"/>
                  <a:pt x="123" y="34"/>
                </a:cubicBezTo>
                <a:cubicBezTo>
                  <a:pt x="123" y="29"/>
                  <a:pt x="115" y="29"/>
                  <a:pt x="115" y="34"/>
                </a:cubicBezTo>
                <a:cubicBezTo>
                  <a:pt x="115" y="34"/>
                  <a:pt x="115" y="34"/>
                  <a:pt x="115" y="34"/>
                </a:cubicBezTo>
                <a:cubicBezTo>
                  <a:pt x="115" y="99"/>
                  <a:pt x="115" y="99"/>
                  <a:pt x="115" y="99"/>
                </a:cubicBezTo>
                <a:cubicBezTo>
                  <a:pt x="115" y="111"/>
                  <a:pt x="96" y="111"/>
                  <a:pt x="96" y="99"/>
                </a:cubicBezTo>
                <a:cubicBezTo>
                  <a:pt x="96" y="24"/>
                  <a:pt x="96" y="24"/>
                  <a:pt x="96" y="24"/>
                </a:cubicBezTo>
                <a:cubicBezTo>
                  <a:pt x="96" y="18"/>
                  <a:pt x="88" y="19"/>
                  <a:pt x="88" y="24"/>
                </a:cubicBezTo>
                <a:cubicBezTo>
                  <a:pt x="88" y="99"/>
                  <a:pt x="88" y="99"/>
                  <a:pt x="88" y="99"/>
                </a:cubicBezTo>
                <a:cubicBezTo>
                  <a:pt x="88" y="111"/>
                  <a:pt x="68" y="111"/>
                  <a:pt x="68" y="99"/>
                </a:cubicBezTo>
                <a:cubicBezTo>
                  <a:pt x="68" y="35"/>
                  <a:pt x="68" y="35"/>
                  <a:pt x="68" y="35"/>
                </a:cubicBezTo>
                <a:cubicBezTo>
                  <a:pt x="68" y="29"/>
                  <a:pt x="60" y="29"/>
                  <a:pt x="60" y="35"/>
                </a:cubicBezTo>
                <a:cubicBezTo>
                  <a:pt x="60" y="125"/>
                  <a:pt x="60" y="125"/>
                  <a:pt x="60" y="125"/>
                </a:cubicBezTo>
                <a:cubicBezTo>
                  <a:pt x="60" y="135"/>
                  <a:pt x="46" y="139"/>
                  <a:pt x="41" y="130"/>
                </a:cubicBezTo>
                <a:cubicBezTo>
                  <a:pt x="31" y="112"/>
                  <a:pt x="31" y="112"/>
                  <a:pt x="31" y="112"/>
                </a:cubicBezTo>
                <a:cubicBezTo>
                  <a:pt x="26" y="106"/>
                  <a:pt x="16" y="110"/>
                  <a:pt x="20" y="117"/>
                </a:cubicBezTo>
                <a:cubicBezTo>
                  <a:pt x="33" y="140"/>
                  <a:pt x="33" y="140"/>
                  <a:pt x="33" y="140"/>
                </a:cubicBezTo>
                <a:cubicBezTo>
                  <a:pt x="33" y="140"/>
                  <a:pt x="33" y="140"/>
                  <a:pt x="33" y="140"/>
                </a:cubicBezTo>
                <a:cubicBezTo>
                  <a:pt x="55" y="178"/>
                  <a:pt x="55" y="178"/>
                  <a:pt x="55" y="178"/>
                </a:cubicBezTo>
                <a:cubicBezTo>
                  <a:pt x="57" y="182"/>
                  <a:pt x="60" y="186"/>
                  <a:pt x="63" y="189"/>
                </a:cubicBezTo>
                <a:cubicBezTo>
                  <a:pt x="72" y="197"/>
                  <a:pt x="83" y="202"/>
                  <a:pt x="95" y="203"/>
                </a:cubicBezTo>
                <a:cubicBezTo>
                  <a:pt x="106" y="204"/>
                  <a:pt x="118" y="201"/>
                  <a:pt x="128" y="194"/>
                </a:cubicBezTo>
                <a:close/>
              </a:path>
            </a:pathLst>
          </a:custGeom>
          <a:solidFill>
            <a:schemeClr val="bg1"/>
          </a:solidFill>
          <a:ln>
            <a:noFill/>
          </a:ln>
        </p:spPr>
        <p:txBody>
          <a:bodyPr vert="horz" wrap="square" lIns="121920" tIns="60960" rIns="121920" bIns="60960" numCol="1" anchor="t" anchorCtr="0" compatLnSpc="1"/>
          <a:lstStyle/>
          <a:p>
            <a:pPr defTabSz="1219170"/>
            <a:endParaRPr lang="zh-CN" altLang="en-US" sz="2400">
              <a:solidFill>
                <a:srgbClr val="333333"/>
              </a:solidFill>
              <a:latin typeface="Calibri"/>
              <a:ea typeface="宋体" panose="02010600030101010101" pitchFamily="2" charset="-122"/>
            </a:endParaRPr>
          </a:p>
        </p:txBody>
      </p:sp>
      <p:sp>
        <p:nvSpPr>
          <p:cNvPr id="26" name="PA_任意多边形 13"/>
          <p:cNvSpPr>
            <a:spLocks noEditPoints="1"/>
          </p:cNvSpPr>
          <p:nvPr>
            <p:custDataLst>
              <p:tags r:id="rId22"/>
            </p:custDataLst>
          </p:nvPr>
        </p:nvSpPr>
        <p:spPr bwMode="auto">
          <a:xfrm>
            <a:off x="3713138" y="4841205"/>
            <a:ext cx="313645" cy="292552"/>
          </a:xfrm>
          <a:custGeom>
            <a:avLst/>
            <a:gdLst>
              <a:gd name="T0" fmla="*/ 70 w 192"/>
              <a:gd name="T1" fmla="*/ 76 h 179"/>
              <a:gd name="T2" fmla="*/ 70 w 192"/>
              <a:gd name="T3" fmla="*/ 97 h 179"/>
              <a:gd name="T4" fmla="*/ 50 w 192"/>
              <a:gd name="T5" fmla="*/ 97 h 179"/>
              <a:gd name="T6" fmla="*/ 50 w 192"/>
              <a:gd name="T7" fmla="*/ 76 h 179"/>
              <a:gd name="T8" fmla="*/ 96 w 192"/>
              <a:gd name="T9" fmla="*/ 0 h 179"/>
              <a:gd name="T10" fmla="*/ 163 w 192"/>
              <a:gd name="T11" fmla="*/ 25 h 179"/>
              <a:gd name="T12" fmla="*/ 163 w 192"/>
              <a:gd name="T13" fmla="*/ 148 h 179"/>
              <a:gd name="T14" fmla="*/ 73 w 192"/>
              <a:gd name="T15" fmla="*/ 170 h 179"/>
              <a:gd name="T16" fmla="*/ 31 w 192"/>
              <a:gd name="T17" fmla="*/ 177 h 179"/>
              <a:gd name="T18" fmla="*/ 24 w 192"/>
              <a:gd name="T19" fmla="*/ 179 h 179"/>
              <a:gd name="T20" fmla="*/ 13 w 192"/>
              <a:gd name="T21" fmla="*/ 170 h 179"/>
              <a:gd name="T22" fmla="*/ 13 w 192"/>
              <a:gd name="T23" fmla="*/ 162 h 179"/>
              <a:gd name="T24" fmla="*/ 5 w 192"/>
              <a:gd name="T25" fmla="*/ 115 h 179"/>
              <a:gd name="T26" fmla="*/ 28 w 192"/>
              <a:gd name="T27" fmla="*/ 25 h 179"/>
              <a:gd name="T28" fmla="*/ 153 w 192"/>
              <a:gd name="T29" fmla="*/ 37 h 179"/>
              <a:gd name="T30" fmla="*/ 96 w 192"/>
              <a:gd name="T31" fmla="*/ 16 h 179"/>
              <a:gd name="T32" fmla="*/ 14 w 192"/>
              <a:gd name="T33" fmla="*/ 86 h 179"/>
              <a:gd name="T34" fmla="*/ 31 w 192"/>
              <a:gd name="T35" fmla="*/ 130 h 179"/>
              <a:gd name="T36" fmla="*/ 28 w 192"/>
              <a:gd name="T37" fmla="*/ 162 h 179"/>
              <a:gd name="T38" fmla="*/ 57 w 192"/>
              <a:gd name="T39" fmla="*/ 149 h 179"/>
              <a:gd name="T40" fmla="*/ 96 w 192"/>
              <a:gd name="T41" fmla="*/ 157 h 179"/>
              <a:gd name="T42" fmla="*/ 177 w 192"/>
              <a:gd name="T43" fmla="*/ 86 h 179"/>
              <a:gd name="T44" fmla="*/ 64 w 192"/>
              <a:gd name="T45" fmla="*/ 83 h 179"/>
              <a:gd name="T46" fmla="*/ 60 w 192"/>
              <a:gd name="T47" fmla="*/ 81 h 179"/>
              <a:gd name="T48" fmla="*/ 55 w 192"/>
              <a:gd name="T49" fmla="*/ 86 h 179"/>
              <a:gd name="T50" fmla="*/ 60 w 192"/>
              <a:gd name="T51" fmla="*/ 92 h 179"/>
              <a:gd name="T52" fmla="*/ 65 w 192"/>
              <a:gd name="T53" fmla="*/ 86 h 179"/>
              <a:gd name="T54" fmla="*/ 96 w 192"/>
              <a:gd name="T55" fmla="*/ 72 h 179"/>
              <a:gd name="T56" fmla="*/ 105 w 192"/>
              <a:gd name="T57" fmla="*/ 76 h 179"/>
              <a:gd name="T58" fmla="*/ 105 w 192"/>
              <a:gd name="T59" fmla="*/ 97 h 179"/>
              <a:gd name="T60" fmla="*/ 86 w 192"/>
              <a:gd name="T61" fmla="*/ 97 h 179"/>
              <a:gd name="T62" fmla="*/ 86 w 192"/>
              <a:gd name="T63" fmla="*/ 76 h 179"/>
              <a:gd name="T64" fmla="*/ 99 w 192"/>
              <a:gd name="T65" fmla="*/ 83 h 179"/>
              <a:gd name="T66" fmla="*/ 96 w 192"/>
              <a:gd name="T67" fmla="*/ 81 h 179"/>
              <a:gd name="T68" fmla="*/ 90 w 192"/>
              <a:gd name="T69" fmla="*/ 86 h 179"/>
              <a:gd name="T70" fmla="*/ 96 w 192"/>
              <a:gd name="T71" fmla="*/ 92 h 179"/>
              <a:gd name="T72" fmla="*/ 101 w 192"/>
              <a:gd name="T73" fmla="*/ 86 h 179"/>
              <a:gd name="T74" fmla="*/ 131 w 192"/>
              <a:gd name="T75" fmla="*/ 72 h 179"/>
              <a:gd name="T76" fmla="*/ 141 w 192"/>
              <a:gd name="T77" fmla="*/ 76 h 179"/>
              <a:gd name="T78" fmla="*/ 141 w 192"/>
              <a:gd name="T79" fmla="*/ 97 h 179"/>
              <a:gd name="T80" fmla="*/ 121 w 192"/>
              <a:gd name="T81" fmla="*/ 97 h 179"/>
              <a:gd name="T82" fmla="*/ 121 w 192"/>
              <a:gd name="T83" fmla="*/ 76 h 179"/>
              <a:gd name="T84" fmla="*/ 135 w 192"/>
              <a:gd name="T85" fmla="*/ 83 h 179"/>
              <a:gd name="T86" fmla="*/ 131 w 192"/>
              <a:gd name="T87" fmla="*/ 81 h 179"/>
              <a:gd name="T88" fmla="*/ 126 w 192"/>
              <a:gd name="T89" fmla="*/ 86 h 179"/>
              <a:gd name="T90" fmla="*/ 131 w 192"/>
              <a:gd name="T91" fmla="*/ 92 h 179"/>
              <a:gd name="T92" fmla="*/ 136 w 192"/>
              <a:gd name="T93" fmla="*/ 86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92" h="179">
                <a:moveTo>
                  <a:pt x="60" y="72"/>
                </a:moveTo>
                <a:cubicBezTo>
                  <a:pt x="64" y="72"/>
                  <a:pt x="67" y="74"/>
                  <a:pt x="70" y="76"/>
                </a:cubicBezTo>
                <a:cubicBezTo>
                  <a:pt x="73" y="79"/>
                  <a:pt x="74" y="82"/>
                  <a:pt x="74" y="86"/>
                </a:cubicBezTo>
                <a:cubicBezTo>
                  <a:pt x="74" y="90"/>
                  <a:pt x="73" y="94"/>
                  <a:pt x="70" y="97"/>
                </a:cubicBezTo>
                <a:cubicBezTo>
                  <a:pt x="67" y="99"/>
                  <a:pt x="64" y="101"/>
                  <a:pt x="60" y="101"/>
                </a:cubicBezTo>
                <a:cubicBezTo>
                  <a:pt x="56" y="101"/>
                  <a:pt x="53" y="99"/>
                  <a:pt x="50" y="97"/>
                </a:cubicBezTo>
                <a:cubicBezTo>
                  <a:pt x="48" y="94"/>
                  <a:pt x="46" y="90"/>
                  <a:pt x="46" y="86"/>
                </a:cubicBezTo>
                <a:cubicBezTo>
                  <a:pt x="46" y="82"/>
                  <a:pt x="48" y="79"/>
                  <a:pt x="50" y="76"/>
                </a:cubicBezTo>
                <a:cubicBezTo>
                  <a:pt x="53" y="74"/>
                  <a:pt x="56" y="72"/>
                  <a:pt x="60" y="72"/>
                </a:cubicBezTo>
                <a:close/>
                <a:moveTo>
                  <a:pt x="96" y="0"/>
                </a:moveTo>
                <a:cubicBezTo>
                  <a:pt x="96" y="0"/>
                  <a:pt x="96" y="0"/>
                  <a:pt x="96" y="0"/>
                </a:cubicBezTo>
                <a:cubicBezTo>
                  <a:pt x="122" y="0"/>
                  <a:pt x="146" y="10"/>
                  <a:pt x="163" y="25"/>
                </a:cubicBezTo>
                <a:cubicBezTo>
                  <a:pt x="181" y="41"/>
                  <a:pt x="192" y="62"/>
                  <a:pt x="192" y="86"/>
                </a:cubicBezTo>
                <a:cubicBezTo>
                  <a:pt x="192" y="110"/>
                  <a:pt x="181" y="132"/>
                  <a:pt x="163" y="148"/>
                </a:cubicBezTo>
                <a:cubicBezTo>
                  <a:pt x="146" y="163"/>
                  <a:pt x="122" y="172"/>
                  <a:pt x="96" y="172"/>
                </a:cubicBezTo>
                <a:cubicBezTo>
                  <a:pt x="88" y="172"/>
                  <a:pt x="80" y="172"/>
                  <a:pt x="73" y="170"/>
                </a:cubicBezTo>
                <a:cubicBezTo>
                  <a:pt x="66" y="169"/>
                  <a:pt x="60" y="167"/>
                  <a:pt x="54" y="164"/>
                </a:cubicBezTo>
                <a:cubicBezTo>
                  <a:pt x="31" y="177"/>
                  <a:pt x="31" y="177"/>
                  <a:pt x="31" y="177"/>
                </a:cubicBezTo>
                <a:cubicBezTo>
                  <a:pt x="29" y="178"/>
                  <a:pt x="27" y="179"/>
                  <a:pt x="24" y="179"/>
                </a:cubicBezTo>
                <a:cubicBezTo>
                  <a:pt x="24" y="179"/>
                  <a:pt x="24" y="179"/>
                  <a:pt x="24" y="179"/>
                </a:cubicBezTo>
                <a:cubicBezTo>
                  <a:pt x="22" y="178"/>
                  <a:pt x="19" y="177"/>
                  <a:pt x="17" y="176"/>
                </a:cubicBezTo>
                <a:cubicBezTo>
                  <a:pt x="15" y="174"/>
                  <a:pt x="14" y="172"/>
                  <a:pt x="13" y="170"/>
                </a:cubicBezTo>
                <a:cubicBezTo>
                  <a:pt x="13" y="170"/>
                  <a:pt x="13" y="170"/>
                  <a:pt x="13" y="170"/>
                </a:cubicBezTo>
                <a:cubicBezTo>
                  <a:pt x="12" y="167"/>
                  <a:pt x="12" y="165"/>
                  <a:pt x="13" y="162"/>
                </a:cubicBezTo>
                <a:cubicBezTo>
                  <a:pt x="18" y="137"/>
                  <a:pt x="18" y="137"/>
                  <a:pt x="18" y="137"/>
                </a:cubicBezTo>
                <a:cubicBezTo>
                  <a:pt x="13" y="131"/>
                  <a:pt x="8" y="123"/>
                  <a:pt x="5" y="115"/>
                </a:cubicBezTo>
                <a:cubicBezTo>
                  <a:pt x="2" y="106"/>
                  <a:pt x="0" y="96"/>
                  <a:pt x="0" y="86"/>
                </a:cubicBezTo>
                <a:cubicBezTo>
                  <a:pt x="0" y="62"/>
                  <a:pt x="10" y="41"/>
                  <a:pt x="28" y="25"/>
                </a:cubicBezTo>
                <a:cubicBezTo>
                  <a:pt x="45" y="10"/>
                  <a:pt x="69" y="0"/>
                  <a:pt x="96" y="0"/>
                </a:cubicBezTo>
                <a:close/>
                <a:moveTo>
                  <a:pt x="153" y="37"/>
                </a:moveTo>
                <a:cubicBezTo>
                  <a:pt x="153" y="37"/>
                  <a:pt x="153" y="37"/>
                  <a:pt x="153" y="37"/>
                </a:cubicBezTo>
                <a:cubicBezTo>
                  <a:pt x="139" y="24"/>
                  <a:pt x="118" y="16"/>
                  <a:pt x="96" y="16"/>
                </a:cubicBezTo>
                <a:cubicBezTo>
                  <a:pt x="73" y="16"/>
                  <a:pt x="52" y="24"/>
                  <a:pt x="38" y="37"/>
                </a:cubicBezTo>
                <a:cubicBezTo>
                  <a:pt x="23" y="49"/>
                  <a:pt x="14" y="67"/>
                  <a:pt x="14" y="86"/>
                </a:cubicBezTo>
                <a:cubicBezTo>
                  <a:pt x="14" y="94"/>
                  <a:pt x="16" y="102"/>
                  <a:pt x="19" y="109"/>
                </a:cubicBezTo>
                <a:cubicBezTo>
                  <a:pt x="22" y="117"/>
                  <a:pt x="26" y="124"/>
                  <a:pt x="31" y="130"/>
                </a:cubicBezTo>
                <a:cubicBezTo>
                  <a:pt x="33" y="131"/>
                  <a:pt x="34" y="134"/>
                  <a:pt x="33" y="137"/>
                </a:cubicBezTo>
                <a:cubicBezTo>
                  <a:pt x="28" y="162"/>
                  <a:pt x="28" y="162"/>
                  <a:pt x="28" y="162"/>
                </a:cubicBezTo>
                <a:cubicBezTo>
                  <a:pt x="51" y="149"/>
                  <a:pt x="51" y="149"/>
                  <a:pt x="51" y="149"/>
                </a:cubicBezTo>
                <a:cubicBezTo>
                  <a:pt x="53" y="148"/>
                  <a:pt x="55" y="148"/>
                  <a:pt x="57" y="149"/>
                </a:cubicBezTo>
                <a:cubicBezTo>
                  <a:pt x="63" y="152"/>
                  <a:pt x="69" y="154"/>
                  <a:pt x="76" y="155"/>
                </a:cubicBezTo>
                <a:cubicBezTo>
                  <a:pt x="82" y="157"/>
                  <a:pt x="89" y="157"/>
                  <a:pt x="96" y="157"/>
                </a:cubicBezTo>
                <a:cubicBezTo>
                  <a:pt x="118" y="157"/>
                  <a:pt x="139" y="149"/>
                  <a:pt x="153" y="136"/>
                </a:cubicBezTo>
                <a:cubicBezTo>
                  <a:pt x="168" y="123"/>
                  <a:pt x="177" y="106"/>
                  <a:pt x="177" y="86"/>
                </a:cubicBezTo>
                <a:cubicBezTo>
                  <a:pt x="177" y="67"/>
                  <a:pt x="168" y="49"/>
                  <a:pt x="153" y="37"/>
                </a:cubicBezTo>
                <a:close/>
                <a:moveTo>
                  <a:pt x="64" y="83"/>
                </a:moveTo>
                <a:cubicBezTo>
                  <a:pt x="64" y="83"/>
                  <a:pt x="64" y="83"/>
                  <a:pt x="64" y="83"/>
                </a:cubicBezTo>
                <a:cubicBezTo>
                  <a:pt x="63" y="82"/>
                  <a:pt x="62" y="81"/>
                  <a:pt x="60" y="81"/>
                </a:cubicBezTo>
                <a:cubicBezTo>
                  <a:pt x="59" y="81"/>
                  <a:pt x="57" y="82"/>
                  <a:pt x="56" y="83"/>
                </a:cubicBezTo>
                <a:cubicBezTo>
                  <a:pt x="56" y="84"/>
                  <a:pt x="55" y="85"/>
                  <a:pt x="55" y="86"/>
                </a:cubicBezTo>
                <a:cubicBezTo>
                  <a:pt x="55" y="88"/>
                  <a:pt x="56" y="89"/>
                  <a:pt x="56" y="90"/>
                </a:cubicBezTo>
                <a:cubicBezTo>
                  <a:pt x="57" y="91"/>
                  <a:pt x="59" y="92"/>
                  <a:pt x="60" y="92"/>
                </a:cubicBezTo>
                <a:cubicBezTo>
                  <a:pt x="62" y="92"/>
                  <a:pt x="63" y="91"/>
                  <a:pt x="64" y="90"/>
                </a:cubicBezTo>
                <a:cubicBezTo>
                  <a:pt x="65" y="89"/>
                  <a:pt x="65" y="88"/>
                  <a:pt x="65" y="86"/>
                </a:cubicBezTo>
                <a:cubicBezTo>
                  <a:pt x="65" y="85"/>
                  <a:pt x="65" y="84"/>
                  <a:pt x="64" y="83"/>
                </a:cubicBezTo>
                <a:close/>
                <a:moveTo>
                  <a:pt x="96" y="72"/>
                </a:moveTo>
                <a:cubicBezTo>
                  <a:pt x="96" y="72"/>
                  <a:pt x="96" y="72"/>
                  <a:pt x="96" y="72"/>
                </a:cubicBezTo>
                <a:cubicBezTo>
                  <a:pt x="99" y="72"/>
                  <a:pt x="103" y="74"/>
                  <a:pt x="105" y="76"/>
                </a:cubicBezTo>
                <a:cubicBezTo>
                  <a:pt x="108" y="79"/>
                  <a:pt x="110" y="82"/>
                  <a:pt x="110" y="86"/>
                </a:cubicBezTo>
                <a:cubicBezTo>
                  <a:pt x="110" y="90"/>
                  <a:pt x="108" y="94"/>
                  <a:pt x="105" y="97"/>
                </a:cubicBezTo>
                <a:cubicBezTo>
                  <a:pt x="103" y="99"/>
                  <a:pt x="99" y="101"/>
                  <a:pt x="96" y="101"/>
                </a:cubicBezTo>
                <a:cubicBezTo>
                  <a:pt x="92" y="101"/>
                  <a:pt x="88" y="99"/>
                  <a:pt x="86" y="97"/>
                </a:cubicBezTo>
                <a:cubicBezTo>
                  <a:pt x="83" y="94"/>
                  <a:pt x="82" y="90"/>
                  <a:pt x="82" y="86"/>
                </a:cubicBezTo>
                <a:cubicBezTo>
                  <a:pt x="82" y="82"/>
                  <a:pt x="83" y="79"/>
                  <a:pt x="86" y="76"/>
                </a:cubicBezTo>
                <a:cubicBezTo>
                  <a:pt x="88" y="74"/>
                  <a:pt x="92" y="72"/>
                  <a:pt x="96" y="72"/>
                </a:cubicBezTo>
                <a:close/>
                <a:moveTo>
                  <a:pt x="99" y="83"/>
                </a:moveTo>
                <a:cubicBezTo>
                  <a:pt x="99" y="83"/>
                  <a:pt x="99" y="83"/>
                  <a:pt x="99" y="83"/>
                </a:cubicBezTo>
                <a:cubicBezTo>
                  <a:pt x="98" y="82"/>
                  <a:pt x="97" y="81"/>
                  <a:pt x="96" y="81"/>
                </a:cubicBezTo>
                <a:cubicBezTo>
                  <a:pt x="94" y="81"/>
                  <a:pt x="93" y="82"/>
                  <a:pt x="92" y="83"/>
                </a:cubicBezTo>
                <a:cubicBezTo>
                  <a:pt x="91" y="84"/>
                  <a:pt x="90" y="85"/>
                  <a:pt x="90" y="86"/>
                </a:cubicBezTo>
                <a:cubicBezTo>
                  <a:pt x="90" y="88"/>
                  <a:pt x="91" y="89"/>
                  <a:pt x="92" y="90"/>
                </a:cubicBezTo>
                <a:cubicBezTo>
                  <a:pt x="93" y="91"/>
                  <a:pt x="94" y="92"/>
                  <a:pt x="96" y="92"/>
                </a:cubicBezTo>
                <a:cubicBezTo>
                  <a:pt x="97" y="92"/>
                  <a:pt x="98" y="91"/>
                  <a:pt x="99" y="90"/>
                </a:cubicBezTo>
                <a:cubicBezTo>
                  <a:pt x="100" y="89"/>
                  <a:pt x="101" y="88"/>
                  <a:pt x="101" y="86"/>
                </a:cubicBezTo>
                <a:cubicBezTo>
                  <a:pt x="101" y="85"/>
                  <a:pt x="100" y="84"/>
                  <a:pt x="99" y="83"/>
                </a:cubicBezTo>
                <a:close/>
                <a:moveTo>
                  <a:pt x="131" y="72"/>
                </a:moveTo>
                <a:cubicBezTo>
                  <a:pt x="131" y="72"/>
                  <a:pt x="131" y="72"/>
                  <a:pt x="131" y="72"/>
                </a:cubicBezTo>
                <a:cubicBezTo>
                  <a:pt x="135" y="72"/>
                  <a:pt x="138" y="74"/>
                  <a:pt x="141" y="76"/>
                </a:cubicBezTo>
                <a:cubicBezTo>
                  <a:pt x="143" y="79"/>
                  <a:pt x="145" y="82"/>
                  <a:pt x="145" y="86"/>
                </a:cubicBezTo>
                <a:cubicBezTo>
                  <a:pt x="145" y="90"/>
                  <a:pt x="143" y="94"/>
                  <a:pt x="141" y="97"/>
                </a:cubicBezTo>
                <a:cubicBezTo>
                  <a:pt x="138" y="99"/>
                  <a:pt x="135" y="101"/>
                  <a:pt x="131" y="101"/>
                </a:cubicBezTo>
                <a:cubicBezTo>
                  <a:pt x="127" y="101"/>
                  <a:pt x="124" y="99"/>
                  <a:pt x="121" y="97"/>
                </a:cubicBezTo>
                <a:cubicBezTo>
                  <a:pt x="119" y="94"/>
                  <a:pt x="117" y="90"/>
                  <a:pt x="117" y="86"/>
                </a:cubicBezTo>
                <a:cubicBezTo>
                  <a:pt x="117" y="82"/>
                  <a:pt x="119" y="79"/>
                  <a:pt x="121" y="76"/>
                </a:cubicBezTo>
                <a:cubicBezTo>
                  <a:pt x="124" y="74"/>
                  <a:pt x="127" y="72"/>
                  <a:pt x="131" y="72"/>
                </a:cubicBezTo>
                <a:close/>
                <a:moveTo>
                  <a:pt x="135" y="83"/>
                </a:moveTo>
                <a:cubicBezTo>
                  <a:pt x="135" y="83"/>
                  <a:pt x="135" y="83"/>
                  <a:pt x="135" y="83"/>
                </a:cubicBezTo>
                <a:cubicBezTo>
                  <a:pt x="134" y="82"/>
                  <a:pt x="132" y="81"/>
                  <a:pt x="131" y="81"/>
                </a:cubicBezTo>
                <a:cubicBezTo>
                  <a:pt x="130" y="81"/>
                  <a:pt x="128" y="82"/>
                  <a:pt x="127" y="83"/>
                </a:cubicBezTo>
                <a:cubicBezTo>
                  <a:pt x="126" y="84"/>
                  <a:pt x="126" y="85"/>
                  <a:pt x="126" y="86"/>
                </a:cubicBezTo>
                <a:cubicBezTo>
                  <a:pt x="126" y="88"/>
                  <a:pt x="126" y="89"/>
                  <a:pt x="127" y="90"/>
                </a:cubicBezTo>
                <a:cubicBezTo>
                  <a:pt x="128" y="91"/>
                  <a:pt x="130" y="92"/>
                  <a:pt x="131" y="92"/>
                </a:cubicBezTo>
                <a:cubicBezTo>
                  <a:pt x="132" y="92"/>
                  <a:pt x="134" y="91"/>
                  <a:pt x="135" y="90"/>
                </a:cubicBezTo>
                <a:cubicBezTo>
                  <a:pt x="136" y="89"/>
                  <a:pt x="136" y="88"/>
                  <a:pt x="136" y="86"/>
                </a:cubicBezTo>
                <a:cubicBezTo>
                  <a:pt x="136" y="85"/>
                  <a:pt x="136" y="84"/>
                  <a:pt x="135" y="83"/>
                </a:cubicBezTo>
                <a:close/>
              </a:path>
            </a:pathLst>
          </a:custGeom>
          <a:solidFill>
            <a:schemeClr val="bg1"/>
          </a:solidFill>
          <a:ln>
            <a:noFill/>
          </a:ln>
        </p:spPr>
        <p:txBody>
          <a:bodyPr vert="horz" wrap="square" lIns="121920" tIns="60960" rIns="121920" bIns="60960" numCol="1" anchor="t" anchorCtr="0" compatLnSpc="1"/>
          <a:lstStyle/>
          <a:p>
            <a:pPr defTabSz="1219170"/>
            <a:endParaRPr lang="zh-CN" altLang="en-US" sz="2400">
              <a:solidFill>
                <a:srgbClr val="333333"/>
              </a:solidFill>
              <a:latin typeface="Calibri"/>
              <a:ea typeface="宋体" panose="02010600030101010101" pitchFamily="2" charset="-122"/>
            </a:endParaRPr>
          </a:p>
        </p:txBody>
      </p:sp>
      <p:sp>
        <p:nvSpPr>
          <p:cNvPr id="27" name="PA_矩形 24"/>
          <p:cNvSpPr>
            <a:spLocks noChangeArrowheads="1"/>
          </p:cNvSpPr>
          <p:nvPr>
            <p:custDataLst>
              <p:tags r:id="rId23"/>
            </p:custDataLst>
          </p:nvPr>
        </p:nvSpPr>
        <p:spPr bwMode="auto">
          <a:xfrm>
            <a:off x="1051519" y="4557123"/>
            <a:ext cx="1955800" cy="8885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defTabSz="1219170">
              <a:lnSpc>
                <a:spcPct val="120000"/>
              </a:lnSpc>
              <a:spcBef>
                <a:spcPts val="400"/>
              </a:spcBef>
            </a:pPr>
            <a:r>
              <a:rPr lang="zh-CN" altLang="en-US" sz="1333" b="1" dirty="0">
                <a:solidFill>
                  <a:srgbClr val="333333">
                    <a:lumMod val="75000"/>
                    <a:lumOff val="25000"/>
                  </a:srgbClr>
                </a:solidFill>
                <a:latin typeface="Calibri"/>
                <a:ea typeface="宋体" panose="02010600030101010101" pitchFamily="2" charset="-122"/>
              </a:rPr>
              <a:t>TOPIC HEADER HERE</a:t>
            </a:r>
            <a:endParaRPr lang="zh-CN" altLang="en-US" sz="1333" dirty="0">
              <a:solidFill>
                <a:srgbClr val="333333">
                  <a:lumMod val="75000"/>
                  <a:lumOff val="25000"/>
                </a:srgbClr>
              </a:solidFill>
              <a:latin typeface="Calibri"/>
              <a:ea typeface="宋体" panose="02010600030101010101" pitchFamily="2" charset="-122"/>
            </a:endParaRPr>
          </a:p>
          <a:p>
            <a:pPr algn="ctr" defTabSz="1219170">
              <a:lnSpc>
                <a:spcPct val="120000"/>
              </a:lnSpc>
              <a:spcBef>
                <a:spcPts val="400"/>
              </a:spcBef>
            </a:pPr>
            <a:r>
              <a:rPr lang="en-US" altLang="zh-CN" sz="1067" dirty="0">
                <a:solidFill>
                  <a:srgbClr val="FFFFFF">
                    <a:lumMod val="50000"/>
                  </a:srgbClr>
                </a:solidFill>
                <a:latin typeface="Calibri"/>
                <a:ea typeface="宋体" panose="02010600030101010101" pitchFamily="2" charset="-122"/>
              </a:rPr>
              <a:t>We have many PowerPoint templates that has been specifically designed. </a:t>
            </a:r>
          </a:p>
        </p:txBody>
      </p:sp>
      <p:sp>
        <p:nvSpPr>
          <p:cNvPr id="31" name="PA_任意多边形 21"/>
          <p:cNvSpPr>
            <a:spLocks noEditPoints="1"/>
          </p:cNvSpPr>
          <p:nvPr>
            <p:custDataLst>
              <p:tags r:id="rId24"/>
            </p:custDataLst>
          </p:nvPr>
        </p:nvSpPr>
        <p:spPr bwMode="auto">
          <a:xfrm>
            <a:off x="10238487" y="4837672"/>
            <a:ext cx="320403" cy="327624"/>
          </a:xfrm>
          <a:custGeom>
            <a:avLst/>
            <a:gdLst>
              <a:gd name="T0" fmla="*/ 26 w 90"/>
              <a:gd name="T1" fmla="*/ 19 h 91"/>
              <a:gd name="T2" fmla="*/ 19 w 90"/>
              <a:gd name="T3" fmla="*/ 26 h 91"/>
              <a:gd name="T4" fmla="*/ 18 w 90"/>
              <a:gd name="T5" fmla="*/ 34 h 91"/>
              <a:gd name="T6" fmla="*/ 22 w 90"/>
              <a:gd name="T7" fmla="*/ 29 h 91"/>
              <a:gd name="T8" fmla="*/ 29 w 90"/>
              <a:gd name="T9" fmla="*/ 23 h 91"/>
              <a:gd name="T10" fmla="*/ 33 w 90"/>
              <a:gd name="T11" fmla="*/ 18 h 91"/>
              <a:gd name="T12" fmla="*/ 89 w 90"/>
              <a:gd name="T13" fmla="*/ 84 h 91"/>
              <a:gd name="T14" fmla="*/ 73 w 90"/>
              <a:gd name="T15" fmla="*/ 67 h 91"/>
              <a:gd name="T16" fmla="*/ 82 w 90"/>
              <a:gd name="T17" fmla="*/ 41 h 91"/>
              <a:gd name="T18" fmla="*/ 79 w 90"/>
              <a:gd name="T19" fmla="*/ 25 h 91"/>
              <a:gd name="T20" fmla="*/ 70 w 90"/>
              <a:gd name="T21" fmla="*/ 12 h 91"/>
              <a:gd name="T22" fmla="*/ 41 w 90"/>
              <a:gd name="T23" fmla="*/ 0 h 91"/>
              <a:gd name="T24" fmla="*/ 3 w 90"/>
              <a:gd name="T25" fmla="*/ 25 h 91"/>
              <a:gd name="T26" fmla="*/ 3 w 90"/>
              <a:gd name="T27" fmla="*/ 57 h 91"/>
              <a:gd name="T28" fmla="*/ 12 w 90"/>
              <a:gd name="T29" fmla="*/ 70 h 91"/>
              <a:gd name="T30" fmla="*/ 25 w 90"/>
              <a:gd name="T31" fmla="*/ 79 h 91"/>
              <a:gd name="T32" fmla="*/ 25 w 90"/>
              <a:gd name="T33" fmla="*/ 79 h 91"/>
              <a:gd name="T34" fmla="*/ 57 w 90"/>
              <a:gd name="T35" fmla="*/ 79 h 91"/>
              <a:gd name="T36" fmla="*/ 84 w 90"/>
              <a:gd name="T37" fmla="*/ 89 h 91"/>
              <a:gd name="T38" fmla="*/ 89 w 90"/>
              <a:gd name="T39" fmla="*/ 84 h 91"/>
              <a:gd name="T40" fmla="*/ 65 w 90"/>
              <a:gd name="T41" fmla="*/ 65 h 91"/>
              <a:gd name="T42" fmla="*/ 54 w 90"/>
              <a:gd name="T43" fmla="*/ 72 h 91"/>
              <a:gd name="T44" fmla="*/ 28 w 90"/>
              <a:gd name="T45" fmla="*/ 72 h 91"/>
              <a:gd name="T46" fmla="*/ 17 w 90"/>
              <a:gd name="T47" fmla="*/ 65 h 91"/>
              <a:gd name="T48" fmla="*/ 17 w 90"/>
              <a:gd name="T49" fmla="*/ 65 h 91"/>
              <a:gd name="T50" fmla="*/ 10 w 90"/>
              <a:gd name="T51" fmla="*/ 54 h 91"/>
              <a:gd name="T52" fmla="*/ 10 w 90"/>
              <a:gd name="T53" fmla="*/ 28 h 91"/>
              <a:gd name="T54" fmla="*/ 41 w 90"/>
              <a:gd name="T55" fmla="*/ 7 h 91"/>
              <a:gd name="T56" fmla="*/ 65 w 90"/>
              <a:gd name="T57" fmla="*/ 17 h 91"/>
              <a:gd name="T58" fmla="*/ 72 w 90"/>
              <a:gd name="T59" fmla="*/ 28 h 91"/>
              <a:gd name="T60" fmla="*/ 75 w 90"/>
              <a:gd name="T61" fmla="*/ 41 h 91"/>
              <a:gd name="T62" fmla="*/ 65 w 90"/>
              <a:gd name="T63" fmla="*/ 65 h 91"/>
              <a:gd name="T64" fmla="*/ 65 w 90"/>
              <a:gd name="T65" fmla="*/ 39 h 91"/>
              <a:gd name="T66" fmla="*/ 61 w 90"/>
              <a:gd name="T67" fmla="*/ 50 h 91"/>
              <a:gd name="T68" fmla="*/ 57 w 90"/>
              <a:gd name="T69" fmla="*/ 57 h 91"/>
              <a:gd name="T70" fmla="*/ 41 w 90"/>
              <a:gd name="T71" fmla="*/ 63 h 91"/>
              <a:gd name="T72" fmla="*/ 41 w 90"/>
              <a:gd name="T73" fmla="*/ 68 h 91"/>
              <a:gd name="T74" fmla="*/ 60 w 90"/>
              <a:gd name="T75" fmla="*/ 60 h 91"/>
              <a:gd name="T76" fmla="*/ 66 w 90"/>
              <a:gd name="T77" fmla="*/ 51 h 91"/>
              <a:gd name="T78" fmla="*/ 65 w 90"/>
              <a:gd name="T79" fmla="*/ 39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90" h="91">
                <a:moveTo>
                  <a:pt x="30" y="16"/>
                </a:moveTo>
                <a:cubicBezTo>
                  <a:pt x="29" y="17"/>
                  <a:pt x="27" y="18"/>
                  <a:pt x="26" y="19"/>
                </a:cubicBezTo>
                <a:cubicBezTo>
                  <a:pt x="25" y="20"/>
                  <a:pt x="23" y="21"/>
                  <a:pt x="22" y="22"/>
                </a:cubicBezTo>
                <a:cubicBezTo>
                  <a:pt x="21" y="23"/>
                  <a:pt x="20" y="25"/>
                  <a:pt x="19" y="26"/>
                </a:cubicBezTo>
                <a:cubicBezTo>
                  <a:pt x="18" y="28"/>
                  <a:pt x="17" y="29"/>
                  <a:pt x="16" y="31"/>
                </a:cubicBezTo>
                <a:cubicBezTo>
                  <a:pt x="16" y="32"/>
                  <a:pt x="16" y="33"/>
                  <a:pt x="18" y="34"/>
                </a:cubicBezTo>
                <a:cubicBezTo>
                  <a:pt x="19" y="34"/>
                  <a:pt x="20" y="34"/>
                  <a:pt x="20" y="32"/>
                </a:cubicBezTo>
                <a:cubicBezTo>
                  <a:pt x="21" y="31"/>
                  <a:pt x="22" y="30"/>
                  <a:pt x="22" y="29"/>
                </a:cubicBezTo>
                <a:cubicBezTo>
                  <a:pt x="23" y="28"/>
                  <a:pt x="24" y="26"/>
                  <a:pt x="25" y="25"/>
                </a:cubicBezTo>
                <a:cubicBezTo>
                  <a:pt x="26" y="24"/>
                  <a:pt x="27" y="23"/>
                  <a:pt x="29" y="23"/>
                </a:cubicBezTo>
                <a:cubicBezTo>
                  <a:pt x="30" y="22"/>
                  <a:pt x="31" y="21"/>
                  <a:pt x="32" y="21"/>
                </a:cubicBezTo>
                <a:cubicBezTo>
                  <a:pt x="33" y="20"/>
                  <a:pt x="34" y="19"/>
                  <a:pt x="33" y="18"/>
                </a:cubicBezTo>
                <a:cubicBezTo>
                  <a:pt x="33" y="17"/>
                  <a:pt x="32" y="16"/>
                  <a:pt x="30" y="16"/>
                </a:cubicBezTo>
                <a:close/>
                <a:moveTo>
                  <a:pt x="89" y="84"/>
                </a:moveTo>
                <a:cubicBezTo>
                  <a:pt x="89" y="84"/>
                  <a:pt x="89" y="84"/>
                  <a:pt x="89" y="84"/>
                </a:cubicBezTo>
                <a:cubicBezTo>
                  <a:pt x="73" y="67"/>
                  <a:pt x="73" y="67"/>
                  <a:pt x="73" y="67"/>
                </a:cubicBezTo>
                <a:cubicBezTo>
                  <a:pt x="75" y="64"/>
                  <a:pt x="77" y="61"/>
                  <a:pt x="79" y="57"/>
                </a:cubicBezTo>
                <a:cubicBezTo>
                  <a:pt x="81" y="52"/>
                  <a:pt x="82" y="47"/>
                  <a:pt x="82" y="41"/>
                </a:cubicBezTo>
                <a:cubicBezTo>
                  <a:pt x="82" y="36"/>
                  <a:pt x="81" y="30"/>
                  <a:pt x="79" y="26"/>
                </a:cubicBezTo>
                <a:cubicBezTo>
                  <a:pt x="79" y="25"/>
                  <a:pt x="79" y="25"/>
                  <a:pt x="79" y="25"/>
                </a:cubicBezTo>
                <a:cubicBezTo>
                  <a:pt x="77" y="20"/>
                  <a:pt x="74" y="16"/>
                  <a:pt x="70" y="12"/>
                </a:cubicBezTo>
                <a:cubicBezTo>
                  <a:pt x="70" y="12"/>
                  <a:pt x="70" y="12"/>
                  <a:pt x="70" y="12"/>
                </a:cubicBezTo>
                <a:cubicBezTo>
                  <a:pt x="66" y="8"/>
                  <a:pt x="62" y="5"/>
                  <a:pt x="57" y="3"/>
                </a:cubicBezTo>
                <a:cubicBezTo>
                  <a:pt x="52" y="1"/>
                  <a:pt x="46" y="0"/>
                  <a:pt x="41" y="0"/>
                </a:cubicBezTo>
                <a:cubicBezTo>
                  <a:pt x="29" y="0"/>
                  <a:pt x="19" y="4"/>
                  <a:pt x="12" y="12"/>
                </a:cubicBezTo>
                <a:cubicBezTo>
                  <a:pt x="8" y="16"/>
                  <a:pt x="5" y="20"/>
                  <a:pt x="3" y="25"/>
                </a:cubicBezTo>
                <a:cubicBezTo>
                  <a:pt x="1" y="30"/>
                  <a:pt x="0" y="36"/>
                  <a:pt x="0" y="41"/>
                </a:cubicBezTo>
                <a:cubicBezTo>
                  <a:pt x="0" y="47"/>
                  <a:pt x="1" y="52"/>
                  <a:pt x="3" y="57"/>
                </a:cubicBezTo>
                <a:cubicBezTo>
                  <a:pt x="3" y="57"/>
                  <a:pt x="3" y="57"/>
                  <a:pt x="3" y="57"/>
                </a:cubicBezTo>
                <a:cubicBezTo>
                  <a:pt x="5" y="62"/>
                  <a:pt x="8" y="66"/>
                  <a:pt x="12" y="70"/>
                </a:cubicBezTo>
                <a:cubicBezTo>
                  <a:pt x="12" y="70"/>
                  <a:pt x="12" y="70"/>
                  <a:pt x="12" y="70"/>
                </a:cubicBezTo>
                <a:cubicBezTo>
                  <a:pt x="16" y="74"/>
                  <a:pt x="20" y="77"/>
                  <a:pt x="25" y="79"/>
                </a:cubicBezTo>
                <a:cubicBezTo>
                  <a:pt x="25" y="79"/>
                  <a:pt x="25" y="79"/>
                  <a:pt x="25" y="79"/>
                </a:cubicBezTo>
                <a:cubicBezTo>
                  <a:pt x="25" y="79"/>
                  <a:pt x="25" y="79"/>
                  <a:pt x="25" y="79"/>
                </a:cubicBezTo>
                <a:cubicBezTo>
                  <a:pt x="30" y="81"/>
                  <a:pt x="35" y="82"/>
                  <a:pt x="41" y="82"/>
                </a:cubicBezTo>
                <a:cubicBezTo>
                  <a:pt x="46" y="82"/>
                  <a:pt x="52" y="81"/>
                  <a:pt x="57" y="79"/>
                </a:cubicBezTo>
                <a:cubicBezTo>
                  <a:pt x="61" y="78"/>
                  <a:pt x="64" y="75"/>
                  <a:pt x="67" y="73"/>
                </a:cubicBezTo>
                <a:cubicBezTo>
                  <a:pt x="84" y="89"/>
                  <a:pt x="84" y="89"/>
                  <a:pt x="84" y="89"/>
                </a:cubicBezTo>
                <a:cubicBezTo>
                  <a:pt x="85" y="91"/>
                  <a:pt x="88" y="91"/>
                  <a:pt x="89" y="89"/>
                </a:cubicBezTo>
                <a:cubicBezTo>
                  <a:pt x="90" y="88"/>
                  <a:pt x="90" y="85"/>
                  <a:pt x="89" y="84"/>
                </a:cubicBezTo>
                <a:close/>
                <a:moveTo>
                  <a:pt x="65" y="65"/>
                </a:moveTo>
                <a:cubicBezTo>
                  <a:pt x="65" y="65"/>
                  <a:pt x="65" y="65"/>
                  <a:pt x="65" y="65"/>
                </a:cubicBezTo>
                <a:cubicBezTo>
                  <a:pt x="65" y="65"/>
                  <a:pt x="65" y="65"/>
                  <a:pt x="65" y="65"/>
                </a:cubicBezTo>
                <a:cubicBezTo>
                  <a:pt x="62" y="68"/>
                  <a:pt x="58" y="71"/>
                  <a:pt x="54" y="72"/>
                </a:cubicBezTo>
                <a:cubicBezTo>
                  <a:pt x="50" y="74"/>
                  <a:pt x="45" y="75"/>
                  <a:pt x="41" y="75"/>
                </a:cubicBezTo>
                <a:cubicBezTo>
                  <a:pt x="36" y="75"/>
                  <a:pt x="32" y="74"/>
                  <a:pt x="28" y="72"/>
                </a:cubicBezTo>
                <a:cubicBezTo>
                  <a:pt x="28" y="72"/>
                  <a:pt x="28" y="72"/>
                  <a:pt x="28" y="72"/>
                </a:cubicBezTo>
                <a:cubicBezTo>
                  <a:pt x="24" y="71"/>
                  <a:pt x="20" y="68"/>
                  <a:pt x="17" y="65"/>
                </a:cubicBezTo>
                <a:cubicBezTo>
                  <a:pt x="17" y="65"/>
                  <a:pt x="17" y="65"/>
                  <a:pt x="17" y="65"/>
                </a:cubicBezTo>
                <a:cubicBezTo>
                  <a:pt x="17" y="65"/>
                  <a:pt x="17" y="65"/>
                  <a:pt x="17" y="65"/>
                </a:cubicBezTo>
                <a:cubicBezTo>
                  <a:pt x="14" y="62"/>
                  <a:pt x="11" y="58"/>
                  <a:pt x="10" y="54"/>
                </a:cubicBezTo>
                <a:cubicBezTo>
                  <a:pt x="10" y="54"/>
                  <a:pt x="10" y="54"/>
                  <a:pt x="10" y="54"/>
                </a:cubicBezTo>
                <a:cubicBezTo>
                  <a:pt x="8" y="50"/>
                  <a:pt x="7" y="46"/>
                  <a:pt x="7" y="41"/>
                </a:cubicBezTo>
                <a:cubicBezTo>
                  <a:pt x="7" y="37"/>
                  <a:pt x="8" y="32"/>
                  <a:pt x="10" y="28"/>
                </a:cubicBezTo>
                <a:cubicBezTo>
                  <a:pt x="11" y="24"/>
                  <a:pt x="14" y="20"/>
                  <a:pt x="17" y="17"/>
                </a:cubicBezTo>
                <a:cubicBezTo>
                  <a:pt x="23" y="11"/>
                  <a:pt x="32" y="7"/>
                  <a:pt x="41" y="7"/>
                </a:cubicBezTo>
                <a:cubicBezTo>
                  <a:pt x="45" y="7"/>
                  <a:pt x="50" y="8"/>
                  <a:pt x="54" y="10"/>
                </a:cubicBezTo>
                <a:cubicBezTo>
                  <a:pt x="58" y="12"/>
                  <a:pt x="62" y="14"/>
                  <a:pt x="65" y="17"/>
                </a:cubicBezTo>
                <a:cubicBezTo>
                  <a:pt x="65" y="17"/>
                  <a:pt x="65" y="17"/>
                  <a:pt x="65" y="17"/>
                </a:cubicBezTo>
                <a:cubicBezTo>
                  <a:pt x="68" y="21"/>
                  <a:pt x="70" y="24"/>
                  <a:pt x="72" y="28"/>
                </a:cubicBezTo>
                <a:cubicBezTo>
                  <a:pt x="72" y="28"/>
                  <a:pt x="72" y="28"/>
                  <a:pt x="72" y="28"/>
                </a:cubicBezTo>
                <a:cubicBezTo>
                  <a:pt x="74" y="32"/>
                  <a:pt x="75" y="37"/>
                  <a:pt x="75" y="41"/>
                </a:cubicBezTo>
                <a:cubicBezTo>
                  <a:pt x="75" y="46"/>
                  <a:pt x="74" y="50"/>
                  <a:pt x="72" y="54"/>
                </a:cubicBezTo>
                <a:cubicBezTo>
                  <a:pt x="70" y="58"/>
                  <a:pt x="68" y="62"/>
                  <a:pt x="65" y="65"/>
                </a:cubicBezTo>
                <a:close/>
                <a:moveTo>
                  <a:pt x="65" y="39"/>
                </a:moveTo>
                <a:cubicBezTo>
                  <a:pt x="65" y="39"/>
                  <a:pt x="65" y="39"/>
                  <a:pt x="65" y="39"/>
                </a:cubicBezTo>
                <a:cubicBezTo>
                  <a:pt x="64" y="39"/>
                  <a:pt x="63" y="40"/>
                  <a:pt x="63" y="41"/>
                </a:cubicBezTo>
                <a:cubicBezTo>
                  <a:pt x="63" y="44"/>
                  <a:pt x="62" y="47"/>
                  <a:pt x="61" y="50"/>
                </a:cubicBezTo>
                <a:cubicBezTo>
                  <a:pt x="61" y="50"/>
                  <a:pt x="61" y="50"/>
                  <a:pt x="61" y="50"/>
                </a:cubicBezTo>
                <a:cubicBezTo>
                  <a:pt x="60" y="52"/>
                  <a:pt x="59" y="55"/>
                  <a:pt x="57" y="57"/>
                </a:cubicBezTo>
                <a:cubicBezTo>
                  <a:pt x="54" y="59"/>
                  <a:pt x="52" y="60"/>
                  <a:pt x="49" y="62"/>
                </a:cubicBezTo>
                <a:cubicBezTo>
                  <a:pt x="47" y="63"/>
                  <a:pt x="44" y="63"/>
                  <a:pt x="41" y="63"/>
                </a:cubicBezTo>
                <a:cubicBezTo>
                  <a:pt x="40" y="63"/>
                  <a:pt x="39" y="64"/>
                  <a:pt x="39" y="66"/>
                </a:cubicBezTo>
                <a:cubicBezTo>
                  <a:pt x="39" y="67"/>
                  <a:pt x="40" y="68"/>
                  <a:pt x="41" y="68"/>
                </a:cubicBezTo>
                <a:cubicBezTo>
                  <a:pt x="44" y="68"/>
                  <a:pt x="48" y="67"/>
                  <a:pt x="51" y="66"/>
                </a:cubicBezTo>
                <a:cubicBezTo>
                  <a:pt x="54" y="64"/>
                  <a:pt x="57" y="63"/>
                  <a:pt x="60" y="60"/>
                </a:cubicBezTo>
                <a:cubicBezTo>
                  <a:pt x="62" y="58"/>
                  <a:pt x="64" y="55"/>
                  <a:pt x="66" y="51"/>
                </a:cubicBezTo>
                <a:cubicBezTo>
                  <a:pt x="66" y="51"/>
                  <a:pt x="66" y="51"/>
                  <a:pt x="66" y="51"/>
                </a:cubicBezTo>
                <a:cubicBezTo>
                  <a:pt x="67" y="48"/>
                  <a:pt x="68" y="45"/>
                  <a:pt x="68" y="41"/>
                </a:cubicBezTo>
                <a:cubicBezTo>
                  <a:pt x="68" y="40"/>
                  <a:pt x="67" y="39"/>
                  <a:pt x="65" y="3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1219170"/>
            <a:endParaRPr lang="zh-CN" altLang="en-US" sz="2400">
              <a:solidFill>
                <a:srgbClr val="333333"/>
              </a:solidFill>
              <a:latin typeface="Calibri"/>
              <a:ea typeface="宋体" panose="02010600030101010101" pitchFamily="2" charset="-122"/>
            </a:endParaRPr>
          </a:p>
        </p:txBody>
      </p:sp>
      <p:sp>
        <p:nvSpPr>
          <p:cNvPr id="32" name="PA_任意多边形 24"/>
          <p:cNvSpPr>
            <a:spLocks noEditPoints="1"/>
          </p:cNvSpPr>
          <p:nvPr>
            <p:custDataLst>
              <p:tags r:id="rId25"/>
            </p:custDataLst>
          </p:nvPr>
        </p:nvSpPr>
        <p:spPr bwMode="auto">
          <a:xfrm>
            <a:off x="8607757" y="2689384"/>
            <a:ext cx="317500" cy="299864"/>
          </a:xfrm>
          <a:custGeom>
            <a:avLst/>
            <a:gdLst>
              <a:gd name="T0" fmla="*/ 48 w 98"/>
              <a:gd name="T1" fmla="*/ 24 h 92"/>
              <a:gd name="T2" fmla="*/ 50 w 98"/>
              <a:gd name="T3" fmla="*/ 53 h 92"/>
              <a:gd name="T4" fmla="*/ 52 w 98"/>
              <a:gd name="T5" fmla="*/ 17 h 92"/>
              <a:gd name="T6" fmla="*/ 48 w 98"/>
              <a:gd name="T7" fmla="*/ 16 h 92"/>
              <a:gd name="T8" fmla="*/ 41 w 98"/>
              <a:gd name="T9" fmla="*/ 28 h 92"/>
              <a:gd name="T10" fmla="*/ 94 w 98"/>
              <a:gd name="T11" fmla="*/ 12 h 92"/>
              <a:gd name="T12" fmla="*/ 84 w 98"/>
              <a:gd name="T13" fmla="*/ 12 h 92"/>
              <a:gd name="T14" fmla="*/ 80 w 98"/>
              <a:gd name="T15" fmla="*/ 0 h 92"/>
              <a:gd name="T16" fmla="*/ 14 w 98"/>
              <a:gd name="T17" fmla="*/ 4 h 92"/>
              <a:gd name="T18" fmla="*/ 3 w 98"/>
              <a:gd name="T19" fmla="*/ 12 h 92"/>
              <a:gd name="T20" fmla="*/ 0 w 98"/>
              <a:gd name="T21" fmla="*/ 37 h 92"/>
              <a:gd name="T22" fmla="*/ 6 w 98"/>
              <a:gd name="T23" fmla="*/ 52 h 92"/>
              <a:gd name="T24" fmla="*/ 45 w 98"/>
              <a:gd name="T25" fmla="*/ 75 h 92"/>
              <a:gd name="T26" fmla="*/ 29 w 98"/>
              <a:gd name="T27" fmla="*/ 84 h 92"/>
              <a:gd name="T28" fmla="*/ 29 w 98"/>
              <a:gd name="T29" fmla="*/ 92 h 92"/>
              <a:gd name="T30" fmla="*/ 73 w 98"/>
              <a:gd name="T31" fmla="*/ 88 h 92"/>
              <a:gd name="T32" fmla="*/ 53 w 98"/>
              <a:gd name="T33" fmla="*/ 84 h 92"/>
              <a:gd name="T34" fmla="*/ 78 w 98"/>
              <a:gd name="T35" fmla="*/ 59 h 92"/>
              <a:gd name="T36" fmla="*/ 92 w 98"/>
              <a:gd name="T37" fmla="*/ 52 h 92"/>
              <a:gd name="T38" fmla="*/ 98 w 98"/>
              <a:gd name="T39" fmla="*/ 16 h 92"/>
              <a:gd name="T40" fmla="*/ 11 w 98"/>
              <a:gd name="T41" fmla="*/ 47 h 92"/>
              <a:gd name="T42" fmla="*/ 7 w 98"/>
              <a:gd name="T43" fmla="*/ 37 h 92"/>
              <a:gd name="T44" fmla="*/ 14 w 98"/>
              <a:gd name="T45" fmla="*/ 20 h 92"/>
              <a:gd name="T46" fmla="*/ 15 w 98"/>
              <a:gd name="T47" fmla="*/ 50 h 92"/>
              <a:gd name="T48" fmla="*/ 76 w 98"/>
              <a:gd name="T49" fmla="*/ 40 h 92"/>
              <a:gd name="T50" fmla="*/ 73 w 98"/>
              <a:gd name="T51" fmla="*/ 53 h 92"/>
              <a:gd name="T52" fmla="*/ 49 w 98"/>
              <a:gd name="T53" fmla="*/ 67 h 92"/>
              <a:gd name="T54" fmla="*/ 24 w 98"/>
              <a:gd name="T55" fmla="*/ 53 h 92"/>
              <a:gd name="T56" fmla="*/ 21 w 98"/>
              <a:gd name="T57" fmla="*/ 40 h 92"/>
              <a:gd name="T58" fmla="*/ 76 w 98"/>
              <a:gd name="T59" fmla="*/ 8 h 92"/>
              <a:gd name="T60" fmla="*/ 91 w 98"/>
              <a:gd name="T61" fmla="*/ 37 h 92"/>
              <a:gd name="T62" fmla="*/ 86 w 98"/>
              <a:gd name="T63" fmla="*/ 47 h 92"/>
              <a:gd name="T64" fmla="*/ 83 w 98"/>
              <a:gd name="T65" fmla="*/ 50 h 92"/>
              <a:gd name="T66" fmla="*/ 84 w 98"/>
              <a:gd name="T67" fmla="*/ 40 h 92"/>
              <a:gd name="T68" fmla="*/ 91 w 98"/>
              <a:gd name="T69" fmla="*/ 20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98" h="92">
                <a:moveTo>
                  <a:pt x="44" y="28"/>
                </a:moveTo>
                <a:cubicBezTo>
                  <a:pt x="48" y="24"/>
                  <a:pt x="48" y="24"/>
                  <a:pt x="48" y="24"/>
                </a:cubicBezTo>
                <a:cubicBezTo>
                  <a:pt x="48" y="51"/>
                  <a:pt x="48" y="51"/>
                  <a:pt x="48" y="51"/>
                </a:cubicBezTo>
                <a:cubicBezTo>
                  <a:pt x="48" y="52"/>
                  <a:pt x="49" y="53"/>
                  <a:pt x="50" y="53"/>
                </a:cubicBezTo>
                <a:cubicBezTo>
                  <a:pt x="51" y="53"/>
                  <a:pt x="52" y="52"/>
                  <a:pt x="52" y="51"/>
                </a:cubicBezTo>
                <a:cubicBezTo>
                  <a:pt x="52" y="17"/>
                  <a:pt x="52" y="17"/>
                  <a:pt x="52" y="17"/>
                </a:cubicBezTo>
                <a:cubicBezTo>
                  <a:pt x="52" y="16"/>
                  <a:pt x="51" y="15"/>
                  <a:pt x="50" y="15"/>
                </a:cubicBezTo>
                <a:cubicBezTo>
                  <a:pt x="49" y="15"/>
                  <a:pt x="48" y="15"/>
                  <a:pt x="48" y="16"/>
                </a:cubicBezTo>
                <a:cubicBezTo>
                  <a:pt x="41" y="25"/>
                  <a:pt x="41" y="25"/>
                  <a:pt x="41" y="25"/>
                </a:cubicBezTo>
                <a:cubicBezTo>
                  <a:pt x="40" y="26"/>
                  <a:pt x="40" y="28"/>
                  <a:pt x="41" y="28"/>
                </a:cubicBezTo>
                <a:cubicBezTo>
                  <a:pt x="42" y="29"/>
                  <a:pt x="44" y="29"/>
                  <a:pt x="44" y="28"/>
                </a:cubicBezTo>
                <a:close/>
                <a:moveTo>
                  <a:pt x="94" y="12"/>
                </a:moveTo>
                <a:cubicBezTo>
                  <a:pt x="94" y="12"/>
                  <a:pt x="94" y="12"/>
                  <a:pt x="94" y="12"/>
                </a:cubicBezTo>
                <a:cubicBezTo>
                  <a:pt x="84" y="12"/>
                  <a:pt x="84" y="12"/>
                  <a:pt x="84" y="12"/>
                </a:cubicBezTo>
                <a:cubicBezTo>
                  <a:pt x="84" y="4"/>
                  <a:pt x="84" y="4"/>
                  <a:pt x="84" y="4"/>
                </a:cubicBezTo>
                <a:cubicBezTo>
                  <a:pt x="84" y="2"/>
                  <a:pt x="82" y="0"/>
                  <a:pt x="80" y="0"/>
                </a:cubicBezTo>
                <a:cubicBezTo>
                  <a:pt x="17" y="0"/>
                  <a:pt x="17" y="0"/>
                  <a:pt x="17" y="0"/>
                </a:cubicBezTo>
                <a:cubicBezTo>
                  <a:pt x="15" y="0"/>
                  <a:pt x="14" y="2"/>
                  <a:pt x="14" y="4"/>
                </a:cubicBezTo>
                <a:cubicBezTo>
                  <a:pt x="14" y="12"/>
                  <a:pt x="14" y="12"/>
                  <a:pt x="14" y="12"/>
                </a:cubicBezTo>
                <a:cubicBezTo>
                  <a:pt x="3" y="12"/>
                  <a:pt x="3" y="12"/>
                  <a:pt x="3" y="12"/>
                </a:cubicBezTo>
                <a:cubicBezTo>
                  <a:pt x="1" y="12"/>
                  <a:pt x="0" y="14"/>
                  <a:pt x="0" y="16"/>
                </a:cubicBezTo>
                <a:cubicBezTo>
                  <a:pt x="0" y="37"/>
                  <a:pt x="0" y="37"/>
                  <a:pt x="0" y="37"/>
                </a:cubicBezTo>
                <a:cubicBezTo>
                  <a:pt x="0" y="43"/>
                  <a:pt x="2" y="48"/>
                  <a:pt x="6" y="52"/>
                </a:cubicBezTo>
                <a:cubicBezTo>
                  <a:pt x="6" y="52"/>
                  <a:pt x="6" y="52"/>
                  <a:pt x="6" y="52"/>
                </a:cubicBezTo>
                <a:cubicBezTo>
                  <a:pt x="9" y="56"/>
                  <a:pt x="14" y="58"/>
                  <a:pt x="19" y="59"/>
                </a:cubicBezTo>
                <a:cubicBezTo>
                  <a:pt x="25" y="68"/>
                  <a:pt x="35" y="74"/>
                  <a:pt x="45" y="75"/>
                </a:cubicBezTo>
                <a:cubicBezTo>
                  <a:pt x="45" y="84"/>
                  <a:pt x="45" y="84"/>
                  <a:pt x="45" y="84"/>
                </a:cubicBezTo>
                <a:cubicBezTo>
                  <a:pt x="29" y="84"/>
                  <a:pt x="29" y="84"/>
                  <a:pt x="29" y="84"/>
                </a:cubicBezTo>
                <a:cubicBezTo>
                  <a:pt x="27" y="84"/>
                  <a:pt x="25" y="86"/>
                  <a:pt x="25" y="88"/>
                </a:cubicBezTo>
                <a:cubicBezTo>
                  <a:pt x="25" y="90"/>
                  <a:pt x="27" y="92"/>
                  <a:pt x="29" y="92"/>
                </a:cubicBezTo>
                <a:cubicBezTo>
                  <a:pt x="69" y="92"/>
                  <a:pt x="69" y="92"/>
                  <a:pt x="69" y="92"/>
                </a:cubicBezTo>
                <a:cubicBezTo>
                  <a:pt x="71" y="92"/>
                  <a:pt x="73" y="90"/>
                  <a:pt x="73" y="88"/>
                </a:cubicBezTo>
                <a:cubicBezTo>
                  <a:pt x="73" y="86"/>
                  <a:pt x="71" y="84"/>
                  <a:pt x="69" y="84"/>
                </a:cubicBezTo>
                <a:cubicBezTo>
                  <a:pt x="53" y="84"/>
                  <a:pt x="53" y="84"/>
                  <a:pt x="53" y="84"/>
                </a:cubicBezTo>
                <a:cubicBezTo>
                  <a:pt x="53" y="75"/>
                  <a:pt x="53" y="75"/>
                  <a:pt x="53" y="75"/>
                </a:cubicBezTo>
                <a:cubicBezTo>
                  <a:pt x="63" y="74"/>
                  <a:pt x="73" y="68"/>
                  <a:pt x="78" y="59"/>
                </a:cubicBezTo>
                <a:cubicBezTo>
                  <a:pt x="84" y="58"/>
                  <a:pt x="88" y="56"/>
                  <a:pt x="92" y="53"/>
                </a:cubicBezTo>
                <a:cubicBezTo>
                  <a:pt x="92" y="52"/>
                  <a:pt x="92" y="52"/>
                  <a:pt x="92" y="52"/>
                </a:cubicBezTo>
                <a:cubicBezTo>
                  <a:pt x="96" y="48"/>
                  <a:pt x="98" y="43"/>
                  <a:pt x="98" y="37"/>
                </a:cubicBezTo>
                <a:cubicBezTo>
                  <a:pt x="98" y="16"/>
                  <a:pt x="98" y="16"/>
                  <a:pt x="98" y="16"/>
                </a:cubicBezTo>
                <a:cubicBezTo>
                  <a:pt x="98" y="14"/>
                  <a:pt x="96" y="12"/>
                  <a:pt x="94" y="12"/>
                </a:cubicBezTo>
                <a:close/>
                <a:moveTo>
                  <a:pt x="11" y="47"/>
                </a:moveTo>
                <a:cubicBezTo>
                  <a:pt x="11" y="47"/>
                  <a:pt x="11" y="47"/>
                  <a:pt x="11" y="47"/>
                </a:cubicBezTo>
                <a:cubicBezTo>
                  <a:pt x="9" y="44"/>
                  <a:pt x="7" y="41"/>
                  <a:pt x="7" y="37"/>
                </a:cubicBezTo>
                <a:cubicBezTo>
                  <a:pt x="7" y="20"/>
                  <a:pt x="7" y="20"/>
                  <a:pt x="7" y="20"/>
                </a:cubicBezTo>
                <a:cubicBezTo>
                  <a:pt x="14" y="20"/>
                  <a:pt x="14" y="20"/>
                  <a:pt x="14" y="20"/>
                </a:cubicBezTo>
                <a:cubicBezTo>
                  <a:pt x="14" y="40"/>
                  <a:pt x="14" y="40"/>
                  <a:pt x="14" y="40"/>
                </a:cubicBezTo>
                <a:cubicBezTo>
                  <a:pt x="14" y="44"/>
                  <a:pt x="14" y="47"/>
                  <a:pt x="15" y="50"/>
                </a:cubicBezTo>
                <a:cubicBezTo>
                  <a:pt x="14" y="49"/>
                  <a:pt x="12" y="48"/>
                  <a:pt x="11" y="47"/>
                </a:cubicBezTo>
                <a:close/>
                <a:moveTo>
                  <a:pt x="76" y="40"/>
                </a:moveTo>
                <a:cubicBezTo>
                  <a:pt x="76" y="40"/>
                  <a:pt x="76" y="40"/>
                  <a:pt x="76" y="40"/>
                </a:cubicBezTo>
                <a:cubicBezTo>
                  <a:pt x="76" y="45"/>
                  <a:pt x="75" y="49"/>
                  <a:pt x="73" y="53"/>
                </a:cubicBezTo>
                <a:cubicBezTo>
                  <a:pt x="73" y="53"/>
                  <a:pt x="73" y="53"/>
                  <a:pt x="73" y="53"/>
                </a:cubicBezTo>
                <a:cubicBezTo>
                  <a:pt x="69" y="62"/>
                  <a:pt x="59" y="67"/>
                  <a:pt x="49" y="67"/>
                </a:cubicBezTo>
                <a:cubicBezTo>
                  <a:pt x="39" y="67"/>
                  <a:pt x="29" y="62"/>
                  <a:pt x="24" y="53"/>
                </a:cubicBezTo>
                <a:cubicBezTo>
                  <a:pt x="24" y="53"/>
                  <a:pt x="24" y="53"/>
                  <a:pt x="24" y="53"/>
                </a:cubicBezTo>
                <a:cubicBezTo>
                  <a:pt x="22" y="49"/>
                  <a:pt x="21" y="45"/>
                  <a:pt x="21" y="40"/>
                </a:cubicBezTo>
                <a:cubicBezTo>
                  <a:pt x="21" y="40"/>
                  <a:pt x="21" y="40"/>
                  <a:pt x="21" y="40"/>
                </a:cubicBezTo>
                <a:cubicBezTo>
                  <a:pt x="21" y="8"/>
                  <a:pt x="21" y="8"/>
                  <a:pt x="21" y="8"/>
                </a:cubicBezTo>
                <a:cubicBezTo>
                  <a:pt x="76" y="8"/>
                  <a:pt x="76" y="8"/>
                  <a:pt x="76" y="8"/>
                </a:cubicBezTo>
                <a:cubicBezTo>
                  <a:pt x="76" y="40"/>
                  <a:pt x="76" y="40"/>
                  <a:pt x="76" y="40"/>
                </a:cubicBezTo>
                <a:close/>
                <a:moveTo>
                  <a:pt x="91" y="37"/>
                </a:moveTo>
                <a:cubicBezTo>
                  <a:pt x="91" y="37"/>
                  <a:pt x="91" y="37"/>
                  <a:pt x="91" y="37"/>
                </a:cubicBezTo>
                <a:cubicBezTo>
                  <a:pt x="91" y="41"/>
                  <a:pt x="89" y="44"/>
                  <a:pt x="86" y="47"/>
                </a:cubicBezTo>
                <a:cubicBezTo>
                  <a:pt x="86" y="47"/>
                  <a:pt x="86" y="47"/>
                  <a:pt x="86" y="47"/>
                </a:cubicBezTo>
                <a:cubicBezTo>
                  <a:pt x="85" y="48"/>
                  <a:pt x="84" y="49"/>
                  <a:pt x="83" y="50"/>
                </a:cubicBezTo>
                <a:cubicBezTo>
                  <a:pt x="84" y="47"/>
                  <a:pt x="84" y="44"/>
                  <a:pt x="84" y="40"/>
                </a:cubicBezTo>
                <a:cubicBezTo>
                  <a:pt x="84" y="40"/>
                  <a:pt x="84" y="40"/>
                  <a:pt x="84" y="40"/>
                </a:cubicBezTo>
                <a:cubicBezTo>
                  <a:pt x="84" y="20"/>
                  <a:pt x="84" y="20"/>
                  <a:pt x="84" y="20"/>
                </a:cubicBezTo>
                <a:cubicBezTo>
                  <a:pt x="91" y="20"/>
                  <a:pt x="91" y="20"/>
                  <a:pt x="91" y="20"/>
                </a:cubicBezTo>
                <a:cubicBezTo>
                  <a:pt x="91" y="37"/>
                  <a:pt x="91" y="37"/>
                  <a:pt x="91" y="3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1219170"/>
            <a:endParaRPr lang="zh-CN" altLang="en-US" sz="2400">
              <a:solidFill>
                <a:srgbClr val="333333"/>
              </a:solidFill>
              <a:latin typeface="Calibri"/>
              <a:ea typeface="宋体" panose="02010600030101010101" pitchFamily="2" charset="-122"/>
            </a:endParaRPr>
          </a:p>
        </p:txBody>
      </p:sp>
      <p:sp>
        <p:nvSpPr>
          <p:cNvPr id="33" name="PA_矩形 24"/>
          <p:cNvSpPr>
            <a:spLocks noChangeArrowheads="1"/>
          </p:cNvSpPr>
          <p:nvPr>
            <p:custDataLst>
              <p:tags r:id="rId26"/>
            </p:custDataLst>
          </p:nvPr>
        </p:nvSpPr>
        <p:spPr bwMode="auto">
          <a:xfrm>
            <a:off x="4524243" y="4557123"/>
            <a:ext cx="1955800" cy="8885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defTabSz="1219170">
              <a:lnSpc>
                <a:spcPct val="120000"/>
              </a:lnSpc>
              <a:spcBef>
                <a:spcPts val="400"/>
              </a:spcBef>
            </a:pPr>
            <a:r>
              <a:rPr lang="zh-CN" altLang="en-US" sz="1333" b="1" dirty="0">
                <a:solidFill>
                  <a:srgbClr val="333333">
                    <a:lumMod val="75000"/>
                    <a:lumOff val="25000"/>
                  </a:srgbClr>
                </a:solidFill>
                <a:latin typeface="Calibri"/>
                <a:ea typeface="宋体" panose="02010600030101010101" pitchFamily="2" charset="-122"/>
              </a:rPr>
              <a:t>TOPIC HEADER HERE</a:t>
            </a:r>
            <a:endParaRPr lang="zh-CN" altLang="en-US" sz="1333" dirty="0">
              <a:solidFill>
                <a:srgbClr val="333333">
                  <a:lumMod val="75000"/>
                  <a:lumOff val="25000"/>
                </a:srgbClr>
              </a:solidFill>
              <a:latin typeface="Calibri"/>
              <a:ea typeface="宋体" panose="02010600030101010101" pitchFamily="2" charset="-122"/>
            </a:endParaRPr>
          </a:p>
          <a:p>
            <a:pPr algn="ctr" defTabSz="1219170">
              <a:lnSpc>
                <a:spcPct val="120000"/>
              </a:lnSpc>
              <a:spcBef>
                <a:spcPts val="400"/>
              </a:spcBef>
            </a:pPr>
            <a:r>
              <a:rPr lang="en-US" altLang="zh-CN" sz="1067" dirty="0">
                <a:solidFill>
                  <a:srgbClr val="FFFFFF">
                    <a:lumMod val="50000"/>
                  </a:srgbClr>
                </a:solidFill>
                <a:latin typeface="Calibri"/>
                <a:ea typeface="宋体" panose="02010600030101010101" pitchFamily="2" charset="-122"/>
              </a:rPr>
              <a:t>We have many PowerPoint templates that has been specifically designed. </a:t>
            </a:r>
          </a:p>
        </p:txBody>
      </p:sp>
      <p:sp>
        <p:nvSpPr>
          <p:cNvPr id="34" name="PA_矩形 24"/>
          <p:cNvSpPr>
            <a:spLocks noChangeArrowheads="1"/>
          </p:cNvSpPr>
          <p:nvPr>
            <p:custDataLst>
              <p:tags r:id="rId27"/>
            </p:custDataLst>
          </p:nvPr>
        </p:nvSpPr>
        <p:spPr bwMode="auto">
          <a:xfrm>
            <a:off x="7788605" y="4557123"/>
            <a:ext cx="1955800" cy="8885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defTabSz="1219170">
              <a:lnSpc>
                <a:spcPct val="120000"/>
              </a:lnSpc>
              <a:spcBef>
                <a:spcPts val="400"/>
              </a:spcBef>
            </a:pPr>
            <a:r>
              <a:rPr lang="zh-CN" altLang="en-US" sz="1333" b="1" dirty="0">
                <a:solidFill>
                  <a:srgbClr val="333333">
                    <a:lumMod val="75000"/>
                    <a:lumOff val="25000"/>
                  </a:srgbClr>
                </a:solidFill>
                <a:latin typeface="Calibri"/>
                <a:ea typeface="宋体" panose="02010600030101010101" pitchFamily="2" charset="-122"/>
              </a:rPr>
              <a:t>TOPIC HEADER HERE</a:t>
            </a:r>
            <a:endParaRPr lang="zh-CN" altLang="en-US" sz="1333" dirty="0">
              <a:solidFill>
                <a:srgbClr val="333333">
                  <a:lumMod val="75000"/>
                  <a:lumOff val="25000"/>
                </a:srgbClr>
              </a:solidFill>
              <a:latin typeface="Calibri"/>
              <a:ea typeface="宋体" panose="02010600030101010101" pitchFamily="2" charset="-122"/>
            </a:endParaRPr>
          </a:p>
          <a:p>
            <a:pPr algn="ctr" defTabSz="1219170">
              <a:lnSpc>
                <a:spcPct val="120000"/>
              </a:lnSpc>
              <a:spcBef>
                <a:spcPts val="400"/>
              </a:spcBef>
            </a:pPr>
            <a:r>
              <a:rPr lang="en-US" altLang="zh-CN" sz="1067" dirty="0">
                <a:solidFill>
                  <a:srgbClr val="FFFFFF">
                    <a:lumMod val="50000"/>
                  </a:srgbClr>
                </a:solidFill>
                <a:latin typeface="Calibri"/>
                <a:ea typeface="宋体" panose="02010600030101010101" pitchFamily="2" charset="-122"/>
              </a:rPr>
              <a:t>We have many PowerPoint templates that has been specifically designed. </a:t>
            </a:r>
          </a:p>
        </p:txBody>
      </p:sp>
      <p:sp>
        <p:nvSpPr>
          <p:cNvPr id="35" name="PA_矩形 24"/>
          <p:cNvSpPr>
            <a:spLocks noChangeArrowheads="1"/>
          </p:cNvSpPr>
          <p:nvPr>
            <p:custDataLst>
              <p:tags r:id="rId28"/>
            </p:custDataLst>
          </p:nvPr>
        </p:nvSpPr>
        <p:spPr bwMode="auto">
          <a:xfrm>
            <a:off x="2892061" y="2394953"/>
            <a:ext cx="1955800" cy="8885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defTabSz="1219170">
              <a:lnSpc>
                <a:spcPct val="120000"/>
              </a:lnSpc>
              <a:spcBef>
                <a:spcPts val="400"/>
              </a:spcBef>
            </a:pPr>
            <a:r>
              <a:rPr lang="zh-CN" altLang="en-US" sz="1333" b="1" dirty="0">
                <a:solidFill>
                  <a:srgbClr val="333333">
                    <a:lumMod val="75000"/>
                    <a:lumOff val="25000"/>
                  </a:srgbClr>
                </a:solidFill>
                <a:latin typeface="Calibri"/>
                <a:ea typeface="宋体" panose="02010600030101010101" pitchFamily="2" charset="-122"/>
              </a:rPr>
              <a:t>TOPIC HEADER HERE</a:t>
            </a:r>
            <a:endParaRPr lang="zh-CN" altLang="en-US" sz="1333" dirty="0">
              <a:solidFill>
                <a:srgbClr val="333333">
                  <a:lumMod val="75000"/>
                  <a:lumOff val="25000"/>
                </a:srgbClr>
              </a:solidFill>
              <a:latin typeface="Calibri"/>
              <a:ea typeface="宋体" panose="02010600030101010101" pitchFamily="2" charset="-122"/>
            </a:endParaRPr>
          </a:p>
          <a:p>
            <a:pPr algn="ctr" defTabSz="1219170">
              <a:lnSpc>
                <a:spcPct val="120000"/>
              </a:lnSpc>
              <a:spcBef>
                <a:spcPts val="400"/>
              </a:spcBef>
            </a:pPr>
            <a:r>
              <a:rPr lang="en-US" altLang="zh-CN" sz="1067" dirty="0">
                <a:solidFill>
                  <a:srgbClr val="FFFFFF">
                    <a:lumMod val="50000"/>
                  </a:srgbClr>
                </a:solidFill>
                <a:latin typeface="Calibri"/>
                <a:ea typeface="宋体" panose="02010600030101010101" pitchFamily="2" charset="-122"/>
              </a:rPr>
              <a:t>We have many PowerPoint templates that has been specifically designed. </a:t>
            </a:r>
          </a:p>
        </p:txBody>
      </p:sp>
      <p:sp>
        <p:nvSpPr>
          <p:cNvPr id="36" name="PA_矩形 24"/>
          <p:cNvSpPr>
            <a:spLocks noChangeArrowheads="1"/>
          </p:cNvSpPr>
          <p:nvPr>
            <p:custDataLst>
              <p:tags r:id="rId29"/>
            </p:custDataLst>
          </p:nvPr>
        </p:nvSpPr>
        <p:spPr bwMode="auto">
          <a:xfrm>
            <a:off x="6156424" y="2394953"/>
            <a:ext cx="1955800" cy="8885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defTabSz="1219170">
              <a:lnSpc>
                <a:spcPct val="120000"/>
              </a:lnSpc>
              <a:spcBef>
                <a:spcPts val="400"/>
              </a:spcBef>
            </a:pPr>
            <a:r>
              <a:rPr lang="zh-CN" altLang="en-US" sz="1333" b="1" dirty="0">
                <a:solidFill>
                  <a:srgbClr val="333333">
                    <a:lumMod val="75000"/>
                    <a:lumOff val="25000"/>
                  </a:srgbClr>
                </a:solidFill>
                <a:latin typeface="Calibri"/>
                <a:ea typeface="宋体" panose="02010600030101010101" pitchFamily="2" charset="-122"/>
              </a:rPr>
              <a:t>TOPIC HEADER HERE</a:t>
            </a:r>
            <a:endParaRPr lang="zh-CN" altLang="en-US" sz="1333" dirty="0">
              <a:solidFill>
                <a:srgbClr val="333333">
                  <a:lumMod val="75000"/>
                  <a:lumOff val="25000"/>
                </a:srgbClr>
              </a:solidFill>
              <a:latin typeface="Calibri"/>
              <a:ea typeface="宋体" panose="02010600030101010101" pitchFamily="2" charset="-122"/>
            </a:endParaRPr>
          </a:p>
          <a:p>
            <a:pPr algn="ctr" defTabSz="1219170">
              <a:lnSpc>
                <a:spcPct val="120000"/>
              </a:lnSpc>
              <a:spcBef>
                <a:spcPts val="400"/>
              </a:spcBef>
            </a:pPr>
            <a:r>
              <a:rPr lang="en-US" altLang="zh-CN" sz="1067" dirty="0">
                <a:solidFill>
                  <a:srgbClr val="FFFFFF">
                    <a:lumMod val="50000"/>
                  </a:srgbClr>
                </a:solidFill>
                <a:latin typeface="Calibri"/>
                <a:ea typeface="宋体" panose="02010600030101010101" pitchFamily="2" charset="-122"/>
              </a:rPr>
              <a:t>We have many PowerPoint templates that has been specifically designed. </a:t>
            </a:r>
          </a:p>
        </p:txBody>
      </p:sp>
      <p:sp>
        <p:nvSpPr>
          <p:cNvPr id="37" name="PA_矩形 24"/>
          <p:cNvSpPr>
            <a:spLocks noChangeArrowheads="1"/>
          </p:cNvSpPr>
          <p:nvPr>
            <p:custDataLst>
              <p:tags r:id="rId30"/>
            </p:custDataLst>
          </p:nvPr>
        </p:nvSpPr>
        <p:spPr bwMode="auto">
          <a:xfrm>
            <a:off x="9420787" y="2394953"/>
            <a:ext cx="1955800" cy="8885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defTabSz="1219170">
              <a:lnSpc>
                <a:spcPct val="120000"/>
              </a:lnSpc>
              <a:spcBef>
                <a:spcPts val="400"/>
              </a:spcBef>
            </a:pPr>
            <a:r>
              <a:rPr lang="zh-CN" altLang="en-US" sz="1333" b="1" dirty="0">
                <a:solidFill>
                  <a:srgbClr val="333333">
                    <a:lumMod val="75000"/>
                    <a:lumOff val="25000"/>
                  </a:srgbClr>
                </a:solidFill>
                <a:latin typeface="Calibri"/>
                <a:ea typeface="宋体" panose="02010600030101010101" pitchFamily="2" charset="-122"/>
              </a:rPr>
              <a:t>TOPIC HEADER HERE</a:t>
            </a:r>
            <a:endParaRPr lang="zh-CN" altLang="en-US" sz="1333" dirty="0">
              <a:solidFill>
                <a:srgbClr val="333333">
                  <a:lumMod val="75000"/>
                  <a:lumOff val="25000"/>
                </a:srgbClr>
              </a:solidFill>
              <a:latin typeface="Calibri"/>
              <a:ea typeface="宋体" panose="02010600030101010101" pitchFamily="2" charset="-122"/>
            </a:endParaRPr>
          </a:p>
          <a:p>
            <a:pPr algn="ctr" defTabSz="1219170">
              <a:lnSpc>
                <a:spcPct val="120000"/>
              </a:lnSpc>
              <a:spcBef>
                <a:spcPts val="400"/>
              </a:spcBef>
            </a:pPr>
            <a:r>
              <a:rPr lang="en-US" altLang="zh-CN" sz="1067" dirty="0">
                <a:solidFill>
                  <a:srgbClr val="FFFFFF">
                    <a:lumMod val="50000"/>
                  </a:srgbClr>
                </a:solidFill>
                <a:latin typeface="Calibri"/>
                <a:ea typeface="宋体" panose="02010600030101010101" pitchFamily="2" charset="-122"/>
              </a:rPr>
              <a:t>We have many PowerPoint templates that has been specifically designed. </a:t>
            </a:r>
          </a:p>
        </p:txBody>
      </p:sp>
      <p:sp>
        <p:nvSpPr>
          <p:cNvPr id="38" name="PA_矩形 24"/>
          <p:cNvSpPr>
            <a:spLocks noChangeArrowheads="1"/>
          </p:cNvSpPr>
          <p:nvPr>
            <p:custDataLst>
              <p:tags r:id="rId31"/>
            </p:custDataLst>
          </p:nvPr>
        </p:nvSpPr>
        <p:spPr bwMode="auto">
          <a:xfrm>
            <a:off x="1556509" y="3769705"/>
            <a:ext cx="945819" cy="2954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defTabSz="1219170">
              <a:lnSpc>
                <a:spcPct val="120000"/>
              </a:lnSpc>
              <a:spcBef>
                <a:spcPts val="400"/>
              </a:spcBef>
            </a:pPr>
            <a:r>
              <a:rPr lang="en-US" altLang="zh-CN" sz="1600" b="1" dirty="0">
                <a:solidFill>
                  <a:srgbClr val="FFFFFF"/>
                </a:solidFill>
                <a:latin typeface="Calibri"/>
                <a:ea typeface="宋体" panose="02010600030101010101" pitchFamily="2" charset="-122"/>
              </a:rPr>
              <a:t>STEP 01</a:t>
            </a:r>
            <a:endParaRPr lang="en-US" altLang="zh-CN" sz="1400" dirty="0">
              <a:solidFill>
                <a:srgbClr val="FFFFFF"/>
              </a:solidFill>
              <a:latin typeface="Calibri"/>
              <a:ea typeface="宋体" panose="02010600030101010101" pitchFamily="2" charset="-122"/>
            </a:endParaRPr>
          </a:p>
        </p:txBody>
      </p:sp>
      <p:sp>
        <p:nvSpPr>
          <p:cNvPr id="39" name="PA_矩形 24"/>
          <p:cNvSpPr>
            <a:spLocks noChangeArrowheads="1"/>
          </p:cNvSpPr>
          <p:nvPr>
            <p:custDataLst>
              <p:tags r:id="rId32"/>
            </p:custDataLst>
          </p:nvPr>
        </p:nvSpPr>
        <p:spPr bwMode="auto">
          <a:xfrm>
            <a:off x="3397051" y="3769705"/>
            <a:ext cx="945819" cy="2954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defTabSz="1219170">
              <a:lnSpc>
                <a:spcPct val="120000"/>
              </a:lnSpc>
              <a:spcBef>
                <a:spcPts val="400"/>
              </a:spcBef>
            </a:pPr>
            <a:r>
              <a:rPr lang="en-US" altLang="zh-CN" sz="1600" b="1" dirty="0">
                <a:solidFill>
                  <a:srgbClr val="FFFFFF"/>
                </a:solidFill>
                <a:latin typeface="Calibri"/>
                <a:ea typeface="宋体" panose="02010600030101010101" pitchFamily="2" charset="-122"/>
              </a:rPr>
              <a:t>STEP 02</a:t>
            </a:r>
            <a:endParaRPr lang="en-US" altLang="zh-CN" sz="1400" dirty="0">
              <a:solidFill>
                <a:srgbClr val="FFFFFF"/>
              </a:solidFill>
              <a:latin typeface="Calibri"/>
              <a:ea typeface="宋体" panose="02010600030101010101" pitchFamily="2" charset="-122"/>
            </a:endParaRPr>
          </a:p>
        </p:txBody>
      </p:sp>
      <p:sp>
        <p:nvSpPr>
          <p:cNvPr id="40" name="PA_矩形 24"/>
          <p:cNvSpPr>
            <a:spLocks noChangeArrowheads="1"/>
          </p:cNvSpPr>
          <p:nvPr>
            <p:custDataLst>
              <p:tags r:id="rId33"/>
            </p:custDataLst>
          </p:nvPr>
        </p:nvSpPr>
        <p:spPr bwMode="auto">
          <a:xfrm>
            <a:off x="5029233" y="3769705"/>
            <a:ext cx="945819" cy="2954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defTabSz="1219170">
              <a:lnSpc>
                <a:spcPct val="120000"/>
              </a:lnSpc>
              <a:spcBef>
                <a:spcPts val="400"/>
              </a:spcBef>
            </a:pPr>
            <a:r>
              <a:rPr lang="en-US" altLang="zh-CN" sz="1600" b="1" dirty="0">
                <a:solidFill>
                  <a:srgbClr val="FFFFFF"/>
                </a:solidFill>
                <a:latin typeface="Calibri"/>
                <a:ea typeface="宋体" panose="02010600030101010101" pitchFamily="2" charset="-122"/>
              </a:rPr>
              <a:t>STEP 03</a:t>
            </a:r>
            <a:endParaRPr lang="en-US" altLang="zh-CN" sz="1400" dirty="0">
              <a:solidFill>
                <a:srgbClr val="FFFFFF"/>
              </a:solidFill>
              <a:latin typeface="Calibri"/>
              <a:ea typeface="宋体" panose="02010600030101010101" pitchFamily="2" charset="-122"/>
            </a:endParaRPr>
          </a:p>
        </p:txBody>
      </p:sp>
      <p:sp>
        <p:nvSpPr>
          <p:cNvPr id="41" name="PA_矩形 24"/>
          <p:cNvSpPr>
            <a:spLocks noChangeArrowheads="1"/>
          </p:cNvSpPr>
          <p:nvPr>
            <p:custDataLst>
              <p:tags r:id="rId34"/>
            </p:custDataLst>
          </p:nvPr>
        </p:nvSpPr>
        <p:spPr bwMode="auto">
          <a:xfrm>
            <a:off x="6659297" y="3769705"/>
            <a:ext cx="945819" cy="2954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defTabSz="1219170">
              <a:lnSpc>
                <a:spcPct val="120000"/>
              </a:lnSpc>
              <a:spcBef>
                <a:spcPts val="400"/>
              </a:spcBef>
            </a:pPr>
            <a:r>
              <a:rPr lang="en-US" altLang="zh-CN" sz="1600" b="1" dirty="0">
                <a:solidFill>
                  <a:srgbClr val="FFFFFF"/>
                </a:solidFill>
                <a:latin typeface="Calibri"/>
                <a:ea typeface="宋体" panose="02010600030101010101" pitchFamily="2" charset="-122"/>
              </a:rPr>
              <a:t>STEP 04</a:t>
            </a:r>
            <a:endParaRPr lang="en-US" altLang="zh-CN" sz="1400" dirty="0">
              <a:solidFill>
                <a:srgbClr val="FFFFFF"/>
              </a:solidFill>
              <a:latin typeface="Calibri"/>
              <a:ea typeface="宋体" panose="02010600030101010101" pitchFamily="2" charset="-122"/>
            </a:endParaRPr>
          </a:p>
        </p:txBody>
      </p:sp>
      <p:sp>
        <p:nvSpPr>
          <p:cNvPr id="42" name="PA_矩形 24"/>
          <p:cNvSpPr>
            <a:spLocks noChangeArrowheads="1"/>
          </p:cNvSpPr>
          <p:nvPr>
            <p:custDataLst>
              <p:tags r:id="rId35"/>
            </p:custDataLst>
          </p:nvPr>
        </p:nvSpPr>
        <p:spPr bwMode="auto">
          <a:xfrm>
            <a:off x="8291480" y="3769705"/>
            <a:ext cx="945819" cy="2954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defTabSz="1219170">
              <a:lnSpc>
                <a:spcPct val="120000"/>
              </a:lnSpc>
              <a:spcBef>
                <a:spcPts val="400"/>
              </a:spcBef>
            </a:pPr>
            <a:r>
              <a:rPr lang="en-US" altLang="zh-CN" sz="1600" b="1" dirty="0">
                <a:solidFill>
                  <a:srgbClr val="FFFFFF"/>
                </a:solidFill>
                <a:latin typeface="Calibri"/>
                <a:ea typeface="宋体" panose="02010600030101010101" pitchFamily="2" charset="-122"/>
              </a:rPr>
              <a:t>STEP 05</a:t>
            </a:r>
            <a:endParaRPr lang="en-US" altLang="zh-CN" sz="1400" dirty="0">
              <a:solidFill>
                <a:srgbClr val="FFFFFF"/>
              </a:solidFill>
              <a:latin typeface="Calibri"/>
              <a:ea typeface="宋体" panose="02010600030101010101" pitchFamily="2" charset="-122"/>
            </a:endParaRPr>
          </a:p>
        </p:txBody>
      </p:sp>
      <p:sp>
        <p:nvSpPr>
          <p:cNvPr id="43" name="PA_矩形 24"/>
          <p:cNvSpPr>
            <a:spLocks noChangeArrowheads="1"/>
          </p:cNvSpPr>
          <p:nvPr>
            <p:custDataLst>
              <p:tags r:id="rId36"/>
            </p:custDataLst>
          </p:nvPr>
        </p:nvSpPr>
        <p:spPr bwMode="auto">
          <a:xfrm>
            <a:off x="9925777" y="3769705"/>
            <a:ext cx="945819" cy="2954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defTabSz="1219170">
              <a:lnSpc>
                <a:spcPct val="120000"/>
              </a:lnSpc>
              <a:spcBef>
                <a:spcPts val="400"/>
              </a:spcBef>
            </a:pPr>
            <a:r>
              <a:rPr lang="en-US" altLang="zh-CN" sz="1600" b="1" dirty="0">
                <a:solidFill>
                  <a:srgbClr val="FFFFFF"/>
                </a:solidFill>
                <a:latin typeface="Calibri"/>
                <a:ea typeface="宋体" panose="02010600030101010101" pitchFamily="2" charset="-122"/>
              </a:rPr>
              <a:t>STEP 06</a:t>
            </a:r>
            <a:endParaRPr lang="en-US" altLang="zh-CN" sz="1400" dirty="0">
              <a:solidFill>
                <a:srgbClr val="FFFFFF"/>
              </a:solidFill>
              <a:latin typeface="Calibri"/>
              <a:ea typeface="宋体" panose="02010600030101010101" pitchFamily="2" charset="-122"/>
            </a:endParaRPr>
          </a:p>
        </p:txBody>
      </p:sp>
      <p:sp>
        <p:nvSpPr>
          <p:cNvPr id="47" name="PA_矩形 39"/>
          <p:cNvSpPr>
            <a:spLocks noChangeArrowheads="1"/>
          </p:cNvSpPr>
          <p:nvPr>
            <p:custDataLst>
              <p:tags r:id="rId37"/>
            </p:custDataLst>
          </p:nvPr>
        </p:nvSpPr>
        <p:spPr bwMode="auto">
          <a:xfrm>
            <a:off x="554879" y="371042"/>
            <a:ext cx="3704079" cy="4104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defTabSz="1219170"/>
            <a:r>
              <a:rPr lang="zh-CN" altLang="en-US" sz="2667" dirty="0">
                <a:solidFill>
                  <a:srgbClr val="FFFFFF">
                    <a:lumMod val="50000"/>
                  </a:srgbClr>
                </a:solidFill>
                <a:latin typeface="微软雅黑" pitchFamily="34" charset="-122"/>
                <a:ea typeface="微软雅黑" pitchFamily="34" charset="-122"/>
              </a:rPr>
              <a:t>此处添加</a:t>
            </a:r>
            <a:r>
              <a:rPr lang="zh-CN" altLang="en-US" sz="2667" dirty="0">
                <a:solidFill>
                  <a:srgbClr val="1D69A3"/>
                </a:solidFill>
                <a:latin typeface="微软雅黑" pitchFamily="34" charset="-122"/>
                <a:ea typeface="微软雅黑" pitchFamily="34" charset="-122"/>
              </a:rPr>
              <a:t>标题文本</a:t>
            </a:r>
            <a:endParaRPr lang="en-US" altLang="zh-CN" sz="2667" dirty="0">
              <a:solidFill>
                <a:srgbClr val="1D69A3"/>
              </a:solidFill>
              <a:latin typeface="微软雅黑" pitchFamily="34" charset="-122"/>
              <a:ea typeface="微软雅黑" pitchFamily="34" charset="-122"/>
            </a:endParaRPr>
          </a:p>
        </p:txBody>
      </p:sp>
      <p:grpSp>
        <p:nvGrpSpPr>
          <p:cNvPr id="48" name="PA_组合 47"/>
          <p:cNvGrpSpPr/>
          <p:nvPr>
            <p:custDataLst>
              <p:tags r:id="rId38"/>
            </p:custDataLst>
          </p:nvPr>
        </p:nvGrpSpPr>
        <p:grpSpPr>
          <a:xfrm>
            <a:off x="554877" y="932724"/>
            <a:ext cx="1199456" cy="74689"/>
            <a:chOff x="0" y="2842590"/>
            <a:chExt cx="7054752" cy="89199"/>
          </a:xfrm>
        </p:grpSpPr>
        <p:sp>
          <p:nvSpPr>
            <p:cNvPr id="49" name="矩形 48"/>
            <p:cNvSpPr/>
            <p:nvPr/>
          </p:nvSpPr>
          <p:spPr>
            <a:xfrm>
              <a:off x="0" y="2842590"/>
              <a:ext cx="1763688" cy="8919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2400">
                <a:solidFill>
                  <a:srgbClr val="FFFFFF"/>
                </a:solidFill>
                <a:latin typeface="Calibri"/>
                <a:ea typeface="宋体" panose="02010600030101010101" pitchFamily="2" charset="-122"/>
              </a:endParaRPr>
            </a:p>
          </p:txBody>
        </p:sp>
        <p:sp>
          <p:nvSpPr>
            <p:cNvPr id="50" name="矩形 49"/>
            <p:cNvSpPr/>
            <p:nvPr/>
          </p:nvSpPr>
          <p:spPr>
            <a:xfrm>
              <a:off x="1763688" y="2842590"/>
              <a:ext cx="1763688" cy="8919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2400">
                <a:solidFill>
                  <a:srgbClr val="FFFFFF"/>
                </a:solidFill>
                <a:latin typeface="Calibri"/>
                <a:ea typeface="宋体" panose="02010600030101010101" pitchFamily="2" charset="-122"/>
              </a:endParaRPr>
            </a:p>
          </p:txBody>
        </p:sp>
        <p:sp>
          <p:nvSpPr>
            <p:cNvPr id="51" name="矩形 50"/>
            <p:cNvSpPr/>
            <p:nvPr/>
          </p:nvSpPr>
          <p:spPr>
            <a:xfrm>
              <a:off x="3527376" y="2842590"/>
              <a:ext cx="1763688" cy="89199"/>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2400">
                <a:solidFill>
                  <a:srgbClr val="FFFFFF"/>
                </a:solidFill>
                <a:latin typeface="Calibri"/>
                <a:ea typeface="宋体" panose="02010600030101010101" pitchFamily="2" charset="-122"/>
              </a:endParaRPr>
            </a:p>
          </p:txBody>
        </p:sp>
        <p:sp>
          <p:nvSpPr>
            <p:cNvPr id="52" name="矩形 51"/>
            <p:cNvSpPr/>
            <p:nvPr/>
          </p:nvSpPr>
          <p:spPr>
            <a:xfrm>
              <a:off x="5291064" y="2842590"/>
              <a:ext cx="1763688" cy="8919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2400">
                <a:solidFill>
                  <a:srgbClr val="FFFFFF"/>
                </a:solidFill>
                <a:latin typeface="Calibri"/>
                <a:ea typeface="宋体" panose="02010600030101010101" pitchFamily="2" charset="-122"/>
              </a:endParaRPr>
            </a:p>
          </p:txBody>
        </p:sp>
      </p:grpSp>
    </p:spTree>
    <p:extLst>
      <p:ext uri="{BB962C8B-B14F-4D97-AF65-F5344CB8AC3E}">
        <p14:creationId xmlns:p14="http://schemas.microsoft.com/office/powerpoint/2010/main" val="158212570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entr" presetSubtype="0" fill="hold" grpId="0" nodeType="withEffect">
                                  <p:stCondLst>
                                    <p:cond delay="0"/>
                                  </p:stCondLst>
                                  <p:iterate type="lt">
                                    <p:tmPct val="10000"/>
                                  </p:iterate>
                                  <p:childTnLst>
                                    <p:set>
                                      <p:cBhvr>
                                        <p:cTn id="6" dur="1" fill="hold">
                                          <p:stCondLst>
                                            <p:cond delay="0"/>
                                          </p:stCondLst>
                                        </p:cTn>
                                        <p:tgtEl>
                                          <p:spTgt spid="10"/>
                                        </p:tgtEl>
                                        <p:attrNameLst>
                                          <p:attrName>style.visibility</p:attrName>
                                        </p:attrNameLst>
                                      </p:cBhvr>
                                      <p:to>
                                        <p:strVal val="visible"/>
                                      </p:to>
                                    </p:set>
                                    <p:anim to="" calcmode="lin" valueType="num">
                                      <p:cBhvr>
                                        <p:cTn id="7" dur="700" fill="hold">
                                          <p:stCondLst>
                                            <p:cond delay="0"/>
                                          </p:stCondLst>
                                        </p:cTn>
                                        <p:tgtEl>
                                          <p:spTgt spid="10"/>
                                        </p:tgtEl>
                                        <p:attrNameLst>
                                          <p:attrName>ppt_x</p:attrName>
                                        </p:attrNameLst>
                                      </p:cBhvr>
                                      <p:tavLst>
                                        <p:tav tm="0" fmla="#ppt_x-(-#ppt_w/2*cos(ppt_r/180*pi))*((1.5-1.5*$)^2-(1.5-1.5*$)^3)">
                                          <p:val>
                                            <p:strVal val="0"/>
                                          </p:val>
                                        </p:tav>
                                        <p:tav tm="100000">
                                          <p:val>
                                            <p:strVal val="1"/>
                                          </p:val>
                                        </p:tav>
                                      </p:tavLst>
                                    </p:anim>
                                    <p:anim to="" calcmode="lin" valueType="num">
                                      <p:cBhvr>
                                        <p:cTn id="8" dur="700" fill="hold">
                                          <p:stCondLst>
                                            <p:cond delay="0"/>
                                          </p:stCondLst>
                                        </p:cTn>
                                        <p:tgtEl>
                                          <p:spTgt spid="10"/>
                                        </p:tgtEl>
                                        <p:attrNameLst>
                                          <p:attrName>ppt_y</p:attrName>
                                        </p:attrNameLst>
                                      </p:cBhvr>
                                      <p:tavLst>
                                        <p:tav tm="0" fmla="#ppt_y+(-#ppt_h/2*cos(ppt_r/180*pi))*((1.5-1.5*$)^2-(1.5-1.5*$)^3)">
                                          <p:val>
                                            <p:strVal val="0"/>
                                          </p:val>
                                        </p:tav>
                                        <p:tav tm="100000">
                                          <p:val>
                                            <p:strVal val="1"/>
                                          </p:val>
                                        </p:tav>
                                      </p:tavLst>
                                    </p:anim>
                                    <p:anim to="" calcmode="lin" valueType="num">
                                      <p:cBhvr>
                                        <p:cTn id="9" dur="700" fill="hold">
                                          <p:stCondLst>
                                            <p:cond delay="0"/>
                                          </p:stCondLst>
                                        </p:cTn>
                                        <p:tgtEl>
                                          <p:spTgt spid="10"/>
                                        </p:tgtEl>
                                        <p:attrNameLst>
                                          <p:attrName>ppt_h</p:attrName>
                                        </p:attrNameLst>
                                      </p:cBhvr>
                                      <p:tavLst>
                                        <p:tav tm="0" fmla="#ppt_h-(-#ppt_h)*((1.5-1.5*$)^2-(1.5-1.5*$)^3)">
                                          <p:val>
                                            <p:strVal val="0"/>
                                          </p:val>
                                        </p:tav>
                                        <p:tav tm="100000">
                                          <p:val>
                                            <p:strVal val="1"/>
                                          </p:val>
                                        </p:tav>
                                      </p:tavLst>
                                    </p:anim>
                                    <p:anim to="" calcmode="lin" valueType="num">
                                      <p:cBhvr>
                                        <p:cTn id="10" dur="700" fill="hold">
                                          <p:stCondLst>
                                            <p:cond delay="0"/>
                                          </p:stCondLst>
                                        </p:cTn>
                                        <p:tgtEl>
                                          <p:spTgt spid="10"/>
                                        </p:tgtEl>
                                        <p:attrNameLst>
                                          <p:attrName>ppt_w</p:attrName>
                                        </p:attrNameLst>
                                      </p:cBhvr>
                                      <p:tavLst>
                                        <p:tav tm="0" fmla="#ppt_w-(-#ppt_w)*((1.5-1.5*$)^2-(1.5-1.5*$)^3)">
                                          <p:val>
                                            <p:strVal val="0"/>
                                          </p:val>
                                        </p:tav>
                                        <p:tav tm="100000">
                                          <p:val>
                                            <p:strVal val="1"/>
                                          </p:val>
                                        </p:tav>
                                      </p:tavLst>
                                    </p:anim>
                                  </p:childTnLst>
                                </p:cTn>
                              </p:par>
                              <p:par>
                                <p:cTn id="11" presetID="0" presetClass="entr" presetSubtype="0" fill="hold" grpId="0" nodeType="withEffect">
                                  <p:stCondLst>
                                    <p:cond delay="0"/>
                                  </p:stCondLst>
                                  <p:iterate type="lt">
                                    <p:tmPct val="10000"/>
                                  </p:iterate>
                                  <p:childTnLst>
                                    <p:set>
                                      <p:cBhvr>
                                        <p:cTn id="12" dur="1" fill="hold">
                                          <p:stCondLst>
                                            <p:cond delay="0"/>
                                          </p:stCondLst>
                                        </p:cTn>
                                        <p:tgtEl>
                                          <p:spTgt spid="11"/>
                                        </p:tgtEl>
                                        <p:attrNameLst>
                                          <p:attrName>style.visibility</p:attrName>
                                        </p:attrNameLst>
                                      </p:cBhvr>
                                      <p:to>
                                        <p:strVal val="visible"/>
                                      </p:to>
                                    </p:set>
                                    <p:anim to="" calcmode="lin" valueType="num">
                                      <p:cBhvr>
                                        <p:cTn id="13" dur="700" fill="hold">
                                          <p:stCondLst>
                                            <p:cond delay="0"/>
                                          </p:stCondLst>
                                        </p:cTn>
                                        <p:tgtEl>
                                          <p:spTgt spid="11"/>
                                        </p:tgtEl>
                                        <p:attrNameLst>
                                          <p:attrName>ppt_x</p:attrName>
                                        </p:attrNameLst>
                                      </p:cBhvr>
                                      <p:tavLst>
                                        <p:tav tm="0" fmla="#ppt_x-(-#ppt_w/2*cos(ppt_r/180*pi))*((1.5-1.5*$)^2-(1.5-1.5*$)^3)">
                                          <p:val>
                                            <p:strVal val="0"/>
                                          </p:val>
                                        </p:tav>
                                        <p:tav tm="100000">
                                          <p:val>
                                            <p:strVal val="1"/>
                                          </p:val>
                                        </p:tav>
                                      </p:tavLst>
                                    </p:anim>
                                    <p:anim to="" calcmode="lin" valueType="num">
                                      <p:cBhvr>
                                        <p:cTn id="14" dur="700" fill="hold">
                                          <p:stCondLst>
                                            <p:cond delay="0"/>
                                          </p:stCondLst>
                                        </p:cTn>
                                        <p:tgtEl>
                                          <p:spTgt spid="11"/>
                                        </p:tgtEl>
                                        <p:attrNameLst>
                                          <p:attrName>ppt_y</p:attrName>
                                        </p:attrNameLst>
                                      </p:cBhvr>
                                      <p:tavLst>
                                        <p:tav tm="0" fmla="#ppt_y+(-#ppt_h/2*cos(ppt_r/180*pi))*((1.5-1.5*$)^2-(1.5-1.5*$)^3)">
                                          <p:val>
                                            <p:strVal val="0"/>
                                          </p:val>
                                        </p:tav>
                                        <p:tav tm="100000">
                                          <p:val>
                                            <p:strVal val="1"/>
                                          </p:val>
                                        </p:tav>
                                      </p:tavLst>
                                    </p:anim>
                                    <p:anim to="" calcmode="lin" valueType="num">
                                      <p:cBhvr>
                                        <p:cTn id="15" dur="700" fill="hold">
                                          <p:stCondLst>
                                            <p:cond delay="0"/>
                                          </p:stCondLst>
                                        </p:cTn>
                                        <p:tgtEl>
                                          <p:spTgt spid="11"/>
                                        </p:tgtEl>
                                        <p:attrNameLst>
                                          <p:attrName>ppt_h</p:attrName>
                                        </p:attrNameLst>
                                      </p:cBhvr>
                                      <p:tavLst>
                                        <p:tav tm="0" fmla="#ppt_h-(-#ppt_h)*((1.5-1.5*$)^2-(1.5-1.5*$)^3)">
                                          <p:val>
                                            <p:strVal val="0"/>
                                          </p:val>
                                        </p:tav>
                                        <p:tav tm="100000">
                                          <p:val>
                                            <p:strVal val="1"/>
                                          </p:val>
                                        </p:tav>
                                      </p:tavLst>
                                    </p:anim>
                                    <p:anim to="" calcmode="lin" valueType="num">
                                      <p:cBhvr>
                                        <p:cTn id="16" dur="700" fill="hold">
                                          <p:stCondLst>
                                            <p:cond delay="0"/>
                                          </p:stCondLst>
                                        </p:cTn>
                                        <p:tgtEl>
                                          <p:spTgt spid="11"/>
                                        </p:tgtEl>
                                        <p:attrNameLst>
                                          <p:attrName>ppt_w</p:attrName>
                                        </p:attrNameLst>
                                      </p:cBhvr>
                                      <p:tavLst>
                                        <p:tav tm="0" fmla="#ppt_w-(-#ppt_w)*((1.5-1.5*$)^2-(1.5-1.5*$)^3)">
                                          <p:val>
                                            <p:strVal val="0"/>
                                          </p:val>
                                        </p:tav>
                                        <p:tav tm="100000">
                                          <p:val>
                                            <p:strVal val="1"/>
                                          </p:val>
                                        </p:tav>
                                      </p:tavLst>
                                    </p:anim>
                                  </p:childTnLst>
                                </p:cTn>
                              </p:par>
                              <p:par>
                                <p:cTn id="17" presetID="0" presetClass="entr" presetSubtype="0" fill="hold" grpId="0" nodeType="withEffect">
                                  <p:stCondLst>
                                    <p:cond delay="0"/>
                                  </p:stCondLst>
                                  <p:iterate type="lt">
                                    <p:tmPct val="10000"/>
                                  </p:iterate>
                                  <p:childTnLst>
                                    <p:set>
                                      <p:cBhvr>
                                        <p:cTn id="18" dur="1" fill="hold">
                                          <p:stCondLst>
                                            <p:cond delay="0"/>
                                          </p:stCondLst>
                                        </p:cTn>
                                        <p:tgtEl>
                                          <p:spTgt spid="12"/>
                                        </p:tgtEl>
                                        <p:attrNameLst>
                                          <p:attrName>style.visibility</p:attrName>
                                        </p:attrNameLst>
                                      </p:cBhvr>
                                      <p:to>
                                        <p:strVal val="visible"/>
                                      </p:to>
                                    </p:set>
                                    <p:anim to="" calcmode="lin" valueType="num">
                                      <p:cBhvr>
                                        <p:cTn id="19" dur="700" fill="hold">
                                          <p:stCondLst>
                                            <p:cond delay="0"/>
                                          </p:stCondLst>
                                        </p:cTn>
                                        <p:tgtEl>
                                          <p:spTgt spid="12"/>
                                        </p:tgtEl>
                                        <p:attrNameLst>
                                          <p:attrName>ppt_x</p:attrName>
                                        </p:attrNameLst>
                                      </p:cBhvr>
                                      <p:tavLst>
                                        <p:tav tm="0" fmla="#ppt_x-(-#ppt_w/2*cos(ppt_r/180*pi))*((1.5-1.5*$)^2-(1.5-1.5*$)^3)">
                                          <p:val>
                                            <p:strVal val="0"/>
                                          </p:val>
                                        </p:tav>
                                        <p:tav tm="100000">
                                          <p:val>
                                            <p:strVal val="1"/>
                                          </p:val>
                                        </p:tav>
                                      </p:tavLst>
                                    </p:anim>
                                    <p:anim to="" calcmode="lin" valueType="num">
                                      <p:cBhvr>
                                        <p:cTn id="20" dur="700" fill="hold">
                                          <p:stCondLst>
                                            <p:cond delay="0"/>
                                          </p:stCondLst>
                                        </p:cTn>
                                        <p:tgtEl>
                                          <p:spTgt spid="12"/>
                                        </p:tgtEl>
                                        <p:attrNameLst>
                                          <p:attrName>ppt_y</p:attrName>
                                        </p:attrNameLst>
                                      </p:cBhvr>
                                      <p:tavLst>
                                        <p:tav tm="0" fmla="#ppt_y+(-#ppt_h/2*cos(ppt_r/180*pi))*((1.5-1.5*$)^2-(1.5-1.5*$)^3)">
                                          <p:val>
                                            <p:strVal val="0"/>
                                          </p:val>
                                        </p:tav>
                                        <p:tav tm="100000">
                                          <p:val>
                                            <p:strVal val="1"/>
                                          </p:val>
                                        </p:tav>
                                      </p:tavLst>
                                    </p:anim>
                                    <p:anim to="" calcmode="lin" valueType="num">
                                      <p:cBhvr>
                                        <p:cTn id="21" dur="700" fill="hold">
                                          <p:stCondLst>
                                            <p:cond delay="0"/>
                                          </p:stCondLst>
                                        </p:cTn>
                                        <p:tgtEl>
                                          <p:spTgt spid="12"/>
                                        </p:tgtEl>
                                        <p:attrNameLst>
                                          <p:attrName>ppt_h</p:attrName>
                                        </p:attrNameLst>
                                      </p:cBhvr>
                                      <p:tavLst>
                                        <p:tav tm="0" fmla="#ppt_h-(-#ppt_h)*((1.5-1.5*$)^2-(1.5-1.5*$)^3)">
                                          <p:val>
                                            <p:strVal val="0"/>
                                          </p:val>
                                        </p:tav>
                                        <p:tav tm="100000">
                                          <p:val>
                                            <p:strVal val="1"/>
                                          </p:val>
                                        </p:tav>
                                      </p:tavLst>
                                    </p:anim>
                                    <p:anim to="" calcmode="lin" valueType="num">
                                      <p:cBhvr>
                                        <p:cTn id="22" dur="700" fill="hold">
                                          <p:stCondLst>
                                            <p:cond delay="0"/>
                                          </p:stCondLst>
                                        </p:cTn>
                                        <p:tgtEl>
                                          <p:spTgt spid="12"/>
                                        </p:tgtEl>
                                        <p:attrNameLst>
                                          <p:attrName>ppt_w</p:attrName>
                                        </p:attrNameLst>
                                      </p:cBhvr>
                                      <p:tavLst>
                                        <p:tav tm="0" fmla="#ppt_w-(-#ppt_w)*((1.5-1.5*$)^2-(1.5-1.5*$)^3)">
                                          <p:val>
                                            <p:strVal val="0"/>
                                          </p:val>
                                        </p:tav>
                                        <p:tav tm="100000">
                                          <p:val>
                                            <p:strVal val="1"/>
                                          </p:val>
                                        </p:tav>
                                      </p:tavLst>
                                    </p:anim>
                                  </p:childTnLst>
                                </p:cTn>
                              </p:par>
                              <p:par>
                                <p:cTn id="23" presetID="0" presetClass="entr" presetSubtype="0" fill="hold" grpId="0" nodeType="withEffect">
                                  <p:stCondLst>
                                    <p:cond delay="0"/>
                                  </p:stCondLst>
                                  <p:childTnLst>
                                    <p:set>
                                      <p:cBhvr>
                                        <p:cTn id="24" dur="1" fill="hold">
                                          <p:stCondLst>
                                            <p:cond delay="0"/>
                                          </p:stCondLst>
                                        </p:cTn>
                                        <p:tgtEl>
                                          <p:spTgt spid="13"/>
                                        </p:tgtEl>
                                        <p:attrNameLst>
                                          <p:attrName>style.visibility</p:attrName>
                                        </p:attrNameLst>
                                      </p:cBhvr>
                                      <p:to>
                                        <p:strVal val="visible"/>
                                      </p:to>
                                    </p:set>
                                    <p:anim to="" calcmode="lin" valueType="num">
                                      <p:cBhvr>
                                        <p:cTn id="25" dur="700" fill="hold">
                                          <p:stCondLst>
                                            <p:cond delay="0"/>
                                          </p:stCondLst>
                                        </p:cTn>
                                        <p:tgtEl>
                                          <p:spTgt spid="13"/>
                                        </p:tgtEl>
                                        <p:attrNameLst>
                                          <p:attrName>ppt_x</p:attrName>
                                        </p:attrNameLst>
                                      </p:cBhvr>
                                      <p:tavLst>
                                        <p:tav tm="0" fmla="#ppt_x-(-#ppt_w/2*cos(ppt_r/180*pi))*((1.5-1.5*$)^2-(1.5-1.5*$)^3)">
                                          <p:val>
                                            <p:strVal val="0"/>
                                          </p:val>
                                        </p:tav>
                                        <p:tav tm="100000">
                                          <p:val>
                                            <p:strVal val="1"/>
                                          </p:val>
                                        </p:tav>
                                      </p:tavLst>
                                    </p:anim>
                                    <p:anim to="" calcmode="lin" valueType="num">
                                      <p:cBhvr>
                                        <p:cTn id="26" dur="700" fill="hold">
                                          <p:stCondLst>
                                            <p:cond delay="0"/>
                                          </p:stCondLst>
                                        </p:cTn>
                                        <p:tgtEl>
                                          <p:spTgt spid="13"/>
                                        </p:tgtEl>
                                        <p:attrNameLst>
                                          <p:attrName>ppt_y</p:attrName>
                                        </p:attrNameLst>
                                      </p:cBhvr>
                                      <p:tavLst>
                                        <p:tav tm="0" fmla="#ppt_y+(-#ppt_h/2*cos(ppt_r/180*pi))*((1.5-1.5*$)^2-(1.5-1.5*$)^3)">
                                          <p:val>
                                            <p:strVal val="0"/>
                                          </p:val>
                                        </p:tav>
                                        <p:tav tm="100000">
                                          <p:val>
                                            <p:strVal val="1"/>
                                          </p:val>
                                        </p:tav>
                                      </p:tavLst>
                                    </p:anim>
                                    <p:anim to="" calcmode="lin" valueType="num">
                                      <p:cBhvr>
                                        <p:cTn id="27" dur="700" fill="hold">
                                          <p:stCondLst>
                                            <p:cond delay="0"/>
                                          </p:stCondLst>
                                        </p:cTn>
                                        <p:tgtEl>
                                          <p:spTgt spid="13"/>
                                        </p:tgtEl>
                                        <p:attrNameLst>
                                          <p:attrName>ppt_h</p:attrName>
                                        </p:attrNameLst>
                                      </p:cBhvr>
                                      <p:tavLst>
                                        <p:tav tm="0" fmla="#ppt_h-(-#ppt_h)*((1.5-1.5*$)^2-(1.5-1.5*$)^3)">
                                          <p:val>
                                            <p:strVal val="0"/>
                                          </p:val>
                                        </p:tav>
                                        <p:tav tm="100000">
                                          <p:val>
                                            <p:strVal val="1"/>
                                          </p:val>
                                        </p:tav>
                                      </p:tavLst>
                                    </p:anim>
                                    <p:anim to="" calcmode="lin" valueType="num">
                                      <p:cBhvr>
                                        <p:cTn id="28" dur="700" fill="hold">
                                          <p:stCondLst>
                                            <p:cond delay="0"/>
                                          </p:stCondLst>
                                        </p:cTn>
                                        <p:tgtEl>
                                          <p:spTgt spid="13"/>
                                        </p:tgtEl>
                                        <p:attrNameLst>
                                          <p:attrName>ppt_w</p:attrName>
                                        </p:attrNameLst>
                                      </p:cBhvr>
                                      <p:tavLst>
                                        <p:tav tm="0" fmla="#ppt_w-(-#ppt_w)*((1.5-1.5*$)^2-(1.5-1.5*$)^3)">
                                          <p:val>
                                            <p:strVal val="0"/>
                                          </p:val>
                                        </p:tav>
                                        <p:tav tm="100000">
                                          <p:val>
                                            <p:strVal val="1"/>
                                          </p:val>
                                        </p:tav>
                                      </p:tavLst>
                                    </p:anim>
                                  </p:childTnLst>
                                </p:cTn>
                              </p:par>
                              <p:par>
                                <p:cTn id="29" presetID="0" presetClass="entr" presetSubtype="0" fill="hold" grpId="0" nodeType="withEffect">
                                  <p:stCondLst>
                                    <p:cond delay="0"/>
                                  </p:stCondLst>
                                  <p:childTnLst>
                                    <p:set>
                                      <p:cBhvr>
                                        <p:cTn id="30" dur="1" fill="hold">
                                          <p:stCondLst>
                                            <p:cond delay="0"/>
                                          </p:stCondLst>
                                        </p:cTn>
                                        <p:tgtEl>
                                          <p:spTgt spid="14"/>
                                        </p:tgtEl>
                                        <p:attrNameLst>
                                          <p:attrName>style.visibility</p:attrName>
                                        </p:attrNameLst>
                                      </p:cBhvr>
                                      <p:to>
                                        <p:strVal val="visible"/>
                                      </p:to>
                                    </p:set>
                                    <p:anim to="" calcmode="lin" valueType="num">
                                      <p:cBhvr>
                                        <p:cTn id="31" dur="700" fill="hold">
                                          <p:stCondLst>
                                            <p:cond delay="0"/>
                                          </p:stCondLst>
                                        </p:cTn>
                                        <p:tgtEl>
                                          <p:spTgt spid="14"/>
                                        </p:tgtEl>
                                        <p:attrNameLst>
                                          <p:attrName>ppt_x</p:attrName>
                                        </p:attrNameLst>
                                      </p:cBhvr>
                                      <p:tavLst>
                                        <p:tav tm="0" fmla="#ppt_x-(-#ppt_w/2*cos(ppt_r/180*pi))*((1.5-1.5*$)^2-(1.5-1.5*$)^3)">
                                          <p:val>
                                            <p:strVal val="0"/>
                                          </p:val>
                                        </p:tav>
                                        <p:tav tm="100000">
                                          <p:val>
                                            <p:strVal val="1"/>
                                          </p:val>
                                        </p:tav>
                                      </p:tavLst>
                                    </p:anim>
                                    <p:anim to="" calcmode="lin" valueType="num">
                                      <p:cBhvr>
                                        <p:cTn id="32" dur="700" fill="hold">
                                          <p:stCondLst>
                                            <p:cond delay="0"/>
                                          </p:stCondLst>
                                        </p:cTn>
                                        <p:tgtEl>
                                          <p:spTgt spid="14"/>
                                        </p:tgtEl>
                                        <p:attrNameLst>
                                          <p:attrName>ppt_y</p:attrName>
                                        </p:attrNameLst>
                                      </p:cBhvr>
                                      <p:tavLst>
                                        <p:tav tm="0" fmla="#ppt_y+(-#ppt_h/2*cos(ppt_r/180*pi))*((1.5-1.5*$)^2-(1.5-1.5*$)^3)">
                                          <p:val>
                                            <p:strVal val="0"/>
                                          </p:val>
                                        </p:tav>
                                        <p:tav tm="100000">
                                          <p:val>
                                            <p:strVal val="1"/>
                                          </p:val>
                                        </p:tav>
                                      </p:tavLst>
                                    </p:anim>
                                    <p:anim to="" calcmode="lin" valueType="num">
                                      <p:cBhvr>
                                        <p:cTn id="33" dur="700" fill="hold">
                                          <p:stCondLst>
                                            <p:cond delay="0"/>
                                          </p:stCondLst>
                                        </p:cTn>
                                        <p:tgtEl>
                                          <p:spTgt spid="14"/>
                                        </p:tgtEl>
                                        <p:attrNameLst>
                                          <p:attrName>ppt_h</p:attrName>
                                        </p:attrNameLst>
                                      </p:cBhvr>
                                      <p:tavLst>
                                        <p:tav tm="0" fmla="#ppt_h-(-#ppt_h)*((1.5-1.5*$)^2-(1.5-1.5*$)^3)">
                                          <p:val>
                                            <p:strVal val="0"/>
                                          </p:val>
                                        </p:tav>
                                        <p:tav tm="100000">
                                          <p:val>
                                            <p:strVal val="1"/>
                                          </p:val>
                                        </p:tav>
                                      </p:tavLst>
                                    </p:anim>
                                    <p:anim to="" calcmode="lin" valueType="num">
                                      <p:cBhvr>
                                        <p:cTn id="34" dur="700" fill="hold">
                                          <p:stCondLst>
                                            <p:cond delay="0"/>
                                          </p:stCondLst>
                                        </p:cTn>
                                        <p:tgtEl>
                                          <p:spTgt spid="14"/>
                                        </p:tgtEl>
                                        <p:attrNameLst>
                                          <p:attrName>ppt_w</p:attrName>
                                        </p:attrNameLst>
                                      </p:cBhvr>
                                      <p:tavLst>
                                        <p:tav tm="0" fmla="#ppt_w-(-#ppt_w)*((1.5-1.5*$)^2-(1.5-1.5*$)^3)">
                                          <p:val>
                                            <p:strVal val="0"/>
                                          </p:val>
                                        </p:tav>
                                        <p:tav tm="100000">
                                          <p:val>
                                            <p:strVal val="1"/>
                                          </p:val>
                                        </p:tav>
                                      </p:tavLst>
                                    </p:anim>
                                  </p:childTnLst>
                                </p:cTn>
                              </p:par>
                              <p:par>
                                <p:cTn id="35" presetID="0" presetClass="entr" presetSubtype="0" fill="hold" grpId="0" nodeType="withEffect">
                                  <p:stCondLst>
                                    <p:cond delay="0"/>
                                  </p:stCondLst>
                                  <p:iterate type="lt">
                                    <p:tmPct val="10000"/>
                                  </p:iterate>
                                  <p:childTnLst>
                                    <p:set>
                                      <p:cBhvr>
                                        <p:cTn id="36" dur="1" fill="hold">
                                          <p:stCondLst>
                                            <p:cond delay="0"/>
                                          </p:stCondLst>
                                        </p:cTn>
                                        <p:tgtEl>
                                          <p:spTgt spid="15"/>
                                        </p:tgtEl>
                                        <p:attrNameLst>
                                          <p:attrName>style.visibility</p:attrName>
                                        </p:attrNameLst>
                                      </p:cBhvr>
                                      <p:to>
                                        <p:strVal val="visible"/>
                                      </p:to>
                                    </p:set>
                                    <p:anim to="" calcmode="lin" valueType="num">
                                      <p:cBhvr>
                                        <p:cTn id="37" dur="700" fill="hold">
                                          <p:stCondLst>
                                            <p:cond delay="0"/>
                                          </p:stCondLst>
                                        </p:cTn>
                                        <p:tgtEl>
                                          <p:spTgt spid="15"/>
                                        </p:tgtEl>
                                        <p:attrNameLst>
                                          <p:attrName>ppt_x</p:attrName>
                                        </p:attrNameLst>
                                      </p:cBhvr>
                                      <p:tavLst>
                                        <p:tav tm="0" fmla="#ppt_x-(-#ppt_w/2*cos(ppt_r/180*pi))*((1.5-1.5*$)^2-(1.5-1.5*$)^3)">
                                          <p:val>
                                            <p:strVal val="0"/>
                                          </p:val>
                                        </p:tav>
                                        <p:tav tm="100000">
                                          <p:val>
                                            <p:strVal val="1"/>
                                          </p:val>
                                        </p:tav>
                                      </p:tavLst>
                                    </p:anim>
                                    <p:anim to="" calcmode="lin" valueType="num">
                                      <p:cBhvr>
                                        <p:cTn id="38" dur="700" fill="hold">
                                          <p:stCondLst>
                                            <p:cond delay="0"/>
                                          </p:stCondLst>
                                        </p:cTn>
                                        <p:tgtEl>
                                          <p:spTgt spid="15"/>
                                        </p:tgtEl>
                                        <p:attrNameLst>
                                          <p:attrName>ppt_y</p:attrName>
                                        </p:attrNameLst>
                                      </p:cBhvr>
                                      <p:tavLst>
                                        <p:tav tm="0" fmla="#ppt_y+(-#ppt_h/2*cos(ppt_r/180*pi))*((1.5-1.5*$)^2-(1.5-1.5*$)^3)">
                                          <p:val>
                                            <p:strVal val="0"/>
                                          </p:val>
                                        </p:tav>
                                        <p:tav tm="100000">
                                          <p:val>
                                            <p:strVal val="1"/>
                                          </p:val>
                                        </p:tav>
                                      </p:tavLst>
                                    </p:anim>
                                    <p:anim to="" calcmode="lin" valueType="num">
                                      <p:cBhvr>
                                        <p:cTn id="39" dur="700" fill="hold">
                                          <p:stCondLst>
                                            <p:cond delay="0"/>
                                          </p:stCondLst>
                                        </p:cTn>
                                        <p:tgtEl>
                                          <p:spTgt spid="15"/>
                                        </p:tgtEl>
                                        <p:attrNameLst>
                                          <p:attrName>ppt_h</p:attrName>
                                        </p:attrNameLst>
                                      </p:cBhvr>
                                      <p:tavLst>
                                        <p:tav tm="0" fmla="#ppt_h-(-#ppt_h)*((1.5-1.5*$)^2-(1.5-1.5*$)^3)">
                                          <p:val>
                                            <p:strVal val="0"/>
                                          </p:val>
                                        </p:tav>
                                        <p:tav tm="100000">
                                          <p:val>
                                            <p:strVal val="1"/>
                                          </p:val>
                                        </p:tav>
                                      </p:tavLst>
                                    </p:anim>
                                    <p:anim to="" calcmode="lin" valueType="num">
                                      <p:cBhvr>
                                        <p:cTn id="40" dur="700" fill="hold">
                                          <p:stCondLst>
                                            <p:cond delay="0"/>
                                          </p:stCondLst>
                                        </p:cTn>
                                        <p:tgtEl>
                                          <p:spTgt spid="15"/>
                                        </p:tgtEl>
                                        <p:attrNameLst>
                                          <p:attrName>ppt_w</p:attrName>
                                        </p:attrNameLst>
                                      </p:cBhvr>
                                      <p:tavLst>
                                        <p:tav tm="0" fmla="#ppt_w-(-#ppt_w)*((1.5-1.5*$)^2-(1.5-1.5*$)^3)">
                                          <p:val>
                                            <p:strVal val="0"/>
                                          </p:val>
                                        </p:tav>
                                        <p:tav tm="100000">
                                          <p:val>
                                            <p:strVal val="1"/>
                                          </p:val>
                                        </p:tav>
                                      </p:tavLst>
                                    </p:anim>
                                  </p:childTnLst>
                                </p:cTn>
                              </p:par>
                              <p:par>
                                <p:cTn id="41" presetID="0" presetClass="entr" presetSubtype="0" fill="hold" grpId="0" nodeType="withEffect">
                                  <p:stCondLst>
                                    <p:cond delay="0"/>
                                  </p:stCondLst>
                                  <p:iterate type="lt">
                                    <p:tmPct val="10000"/>
                                  </p:iterate>
                                  <p:childTnLst>
                                    <p:set>
                                      <p:cBhvr>
                                        <p:cTn id="42" dur="1" fill="hold">
                                          <p:stCondLst>
                                            <p:cond delay="0"/>
                                          </p:stCondLst>
                                        </p:cTn>
                                        <p:tgtEl>
                                          <p:spTgt spid="16"/>
                                        </p:tgtEl>
                                        <p:attrNameLst>
                                          <p:attrName>style.visibility</p:attrName>
                                        </p:attrNameLst>
                                      </p:cBhvr>
                                      <p:to>
                                        <p:strVal val="visible"/>
                                      </p:to>
                                    </p:set>
                                    <p:anim to="" calcmode="lin" valueType="num">
                                      <p:cBhvr>
                                        <p:cTn id="43" dur="700" fill="hold">
                                          <p:stCondLst>
                                            <p:cond delay="0"/>
                                          </p:stCondLst>
                                        </p:cTn>
                                        <p:tgtEl>
                                          <p:spTgt spid="16"/>
                                        </p:tgtEl>
                                        <p:attrNameLst>
                                          <p:attrName>ppt_x</p:attrName>
                                        </p:attrNameLst>
                                      </p:cBhvr>
                                      <p:tavLst>
                                        <p:tav tm="0" fmla="#ppt_x-(-#ppt_w/2*cos(ppt_r/180*pi))*((1.5-1.5*$)^2-(1.5-1.5*$)^3)">
                                          <p:val>
                                            <p:strVal val="0"/>
                                          </p:val>
                                        </p:tav>
                                        <p:tav tm="100000">
                                          <p:val>
                                            <p:strVal val="1"/>
                                          </p:val>
                                        </p:tav>
                                      </p:tavLst>
                                    </p:anim>
                                    <p:anim to="" calcmode="lin" valueType="num">
                                      <p:cBhvr>
                                        <p:cTn id="44" dur="700" fill="hold">
                                          <p:stCondLst>
                                            <p:cond delay="0"/>
                                          </p:stCondLst>
                                        </p:cTn>
                                        <p:tgtEl>
                                          <p:spTgt spid="16"/>
                                        </p:tgtEl>
                                        <p:attrNameLst>
                                          <p:attrName>ppt_y</p:attrName>
                                        </p:attrNameLst>
                                      </p:cBhvr>
                                      <p:tavLst>
                                        <p:tav tm="0" fmla="#ppt_y+(-#ppt_h/2*cos(ppt_r/180*pi))*((1.5-1.5*$)^2-(1.5-1.5*$)^3)">
                                          <p:val>
                                            <p:strVal val="0"/>
                                          </p:val>
                                        </p:tav>
                                        <p:tav tm="100000">
                                          <p:val>
                                            <p:strVal val="1"/>
                                          </p:val>
                                        </p:tav>
                                      </p:tavLst>
                                    </p:anim>
                                    <p:anim to="" calcmode="lin" valueType="num">
                                      <p:cBhvr>
                                        <p:cTn id="45" dur="700" fill="hold">
                                          <p:stCondLst>
                                            <p:cond delay="0"/>
                                          </p:stCondLst>
                                        </p:cTn>
                                        <p:tgtEl>
                                          <p:spTgt spid="16"/>
                                        </p:tgtEl>
                                        <p:attrNameLst>
                                          <p:attrName>ppt_h</p:attrName>
                                        </p:attrNameLst>
                                      </p:cBhvr>
                                      <p:tavLst>
                                        <p:tav tm="0" fmla="#ppt_h-(-#ppt_h)*((1.5-1.5*$)^2-(1.5-1.5*$)^3)">
                                          <p:val>
                                            <p:strVal val="0"/>
                                          </p:val>
                                        </p:tav>
                                        <p:tav tm="100000">
                                          <p:val>
                                            <p:strVal val="1"/>
                                          </p:val>
                                        </p:tav>
                                      </p:tavLst>
                                    </p:anim>
                                    <p:anim to="" calcmode="lin" valueType="num">
                                      <p:cBhvr>
                                        <p:cTn id="46" dur="700" fill="hold">
                                          <p:stCondLst>
                                            <p:cond delay="0"/>
                                          </p:stCondLst>
                                        </p:cTn>
                                        <p:tgtEl>
                                          <p:spTgt spid="16"/>
                                        </p:tgtEl>
                                        <p:attrNameLst>
                                          <p:attrName>ppt_w</p:attrName>
                                        </p:attrNameLst>
                                      </p:cBhvr>
                                      <p:tavLst>
                                        <p:tav tm="0" fmla="#ppt_w-(-#ppt_w)*((1.5-1.5*$)^2-(1.5-1.5*$)^3)">
                                          <p:val>
                                            <p:strVal val="0"/>
                                          </p:val>
                                        </p:tav>
                                        <p:tav tm="100000">
                                          <p:val>
                                            <p:strVal val="1"/>
                                          </p:val>
                                        </p:tav>
                                      </p:tavLst>
                                    </p:anim>
                                  </p:childTnLst>
                                </p:cTn>
                              </p:par>
                              <p:par>
                                <p:cTn id="47" presetID="0" presetClass="entr" presetSubtype="0" fill="hold" grpId="0" nodeType="withEffect">
                                  <p:stCondLst>
                                    <p:cond delay="0"/>
                                  </p:stCondLst>
                                  <p:childTnLst>
                                    <p:set>
                                      <p:cBhvr>
                                        <p:cTn id="48" dur="1" fill="hold">
                                          <p:stCondLst>
                                            <p:cond delay="0"/>
                                          </p:stCondLst>
                                        </p:cTn>
                                        <p:tgtEl>
                                          <p:spTgt spid="17"/>
                                        </p:tgtEl>
                                        <p:attrNameLst>
                                          <p:attrName>style.visibility</p:attrName>
                                        </p:attrNameLst>
                                      </p:cBhvr>
                                      <p:to>
                                        <p:strVal val="visible"/>
                                      </p:to>
                                    </p:set>
                                    <p:anim to="" calcmode="lin" valueType="num">
                                      <p:cBhvr>
                                        <p:cTn id="49" dur="700" fill="hold">
                                          <p:stCondLst>
                                            <p:cond delay="0"/>
                                          </p:stCondLst>
                                        </p:cTn>
                                        <p:tgtEl>
                                          <p:spTgt spid="17"/>
                                        </p:tgtEl>
                                        <p:attrNameLst>
                                          <p:attrName>ppt_x</p:attrName>
                                        </p:attrNameLst>
                                      </p:cBhvr>
                                      <p:tavLst>
                                        <p:tav tm="0" fmla="#ppt_x-(-#ppt_w/2*cos(ppt_r/180*pi))*((1.5-1.5*$)^2-(1.5-1.5*$)^3)">
                                          <p:val>
                                            <p:strVal val="0"/>
                                          </p:val>
                                        </p:tav>
                                        <p:tav tm="100000">
                                          <p:val>
                                            <p:strVal val="1"/>
                                          </p:val>
                                        </p:tav>
                                      </p:tavLst>
                                    </p:anim>
                                    <p:anim to="" calcmode="lin" valueType="num">
                                      <p:cBhvr>
                                        <p:cTn id="50" dur="700" fill="hold">
                                          <p:stCondLst>
                                            <p:cond delay="0"/>
                                          </p:stCondLst>
                                        </p:cTn>
                                        <p:tgtEl>
                                          <p:spTgt spid="17"/>
                                        </p:tgtEl>
                                        <p:attrNameLst>
                                          <p:attrName>ppt_y</p:attrName>
                                        </p:attrNameLst>
                                      </p:cBhvr>
                                      <p:tavLst>
                                        <p:tav tm="0" fmla="#ppt_y+(-#ppt_h/2*cos(ppt_r/180*pi))*((1.5-1.5*$)^2-(1.5-1.5*$)^3)">
                                          <p:val>
                                            <p:strVal val="0"/>
                                          </p:val>
                                        </p:tav>
                                        <p:tav tm="100000">
                                          <p:val>
                                            <p:strVal val="1"/>
                                          </p:val>
                                        </p:tav>
                                      </p:tavLst>
                                    </p:anim>
                                    <p:anim to="" calcmode="lin" valueType="num">
                                      <p:cBhvr>
                                        <p:cTn id="51" dur="700" fill="hold">
                                          <p:stCondLst>
                                            <p:cond delay="0"/>
                                          </p:stCondLst>
                                        </p:cTn>
                                        <p:tgtEl>
                                          <p:spTgt spid="17"/>
                                        </p:tgtEl>
                                        <p:attrNameLst>
                                          <p:attrName>ppt_h</p:attrName>
                                        </p:attrNameLst>
                                      </p:cBhvr>
                                      <p:tavLst>
                                        <p:tav tm="0" fmla="#ppt_h-(-#ppt_h)*((1.5-1.5*$)^2-(1.5-1.5*$)^3)">
                                          <p:val>
                                            <p:strVal val="0"/>
                                          </p:val>
                                        </p:tav>
                                        <p:tav tm="100000">
                                          <p:val>
                                            <p:strVal val="1"/>
                                          </p:val>
                                        </p:tav>
                                      </p:tavLst>
                                    </p:anim>
                                    <p:anim to="" calcmode="lin" valueType="num">
                                      <p:cBhvr>
                                        <p:cTn id="52" dur="700" fill="hold">
                                          <p:stCondLst>
                                            <p:cond delay="0"/>
                                          </p:stCondLst>
                                        </p:cTn>
                                        <p:tgtEl>
                                          <p:spTgt spid="17"/>
                                        </p:tgtEl>
                                        <p:attrNameLst>
                                          <p:attrName>ppt_w</p:attrName>
                                        </p:attrNameLst>
                                      </p:cBhvr>
                                      <p:tavLst>
                                        <p:tav tm="0" fmla="#ppt_w-(-#ppt_w)*((1.5-1.5*$)^2-(1.5-1.5*$)^3)">
                                          <p:val>
                                            <p:strVal val="0"/>
                                          </p:val>
                                        </p:tav>
                                        <p:tav tm="100000">
                                          <p:val>
                                            <p:strVal val="1"/>
                                          </p:val>
                                        </p:tav>
                                      </p:tavLst>
                                    </p:anim>
                                  </p:childTnLst>
                                </p:cTn>
                              </p:par>
                              <p:par>
                                <p:cTn id="53" presetID="0" presetClass="entr" presetSubtype="0" fill="hold" grpId="0" nodeType="withEffect">
                                  <p:stCondLst>
                                    <p:cond delay="0"/>
                                  </p:stCondLst>
                                  <p:iterate type="lt">
                                    <p:tmPct val="10000"/>
                                  </p:iterate>
                                  <p:childTnLst>
                                    <p:set>
                                      <p:cBhvr>
                                        <p:cTn id="54" dur="1" fill="hold">
                                          <p:stCondLst>
                                            <p:cond delay="0"/>
                                          </p:stCondLst>
                                        </p:cTn>
                                        <p:tgtEl>
                                          <p:spTgt spid="19"/>
                                        </p:tgtEl>
                                        <p:attrNameLst>
                                          <p:attrName>style.visibility</p:attrName>
                                        </p:attrNameLst>
                                      </p:cBhvr>
                                      <p:to>
                                        <p:strVal val="visible"/>
                                      </p:to>
                                    </p:set>
                                    <p:anim to="" calcmode="lin" valueType="num">
                                      <p:cBhvr>
                                        <p:cTn id="55" dur="700" fill="hold">
                                          <p:stCondLst>
                                            <p:cond delay="0"/>
                                          </p:stCondLst>
                                        </p:cTn>
                                        <p:tgtEl>
                                          <p:spTgt spid="19"/>
                                        </p:tgtEl>
                                        <p:attrNameLst>
                                          <p:attrName>ppt_x</p:attrName>
                                        </p:attrNameLst>
                                      </p:cBhvr>
                                      <p:tavLst>
                                        <p:tav tm="0" fmla="#ppt_x-(-#ppt_w/2*cos(ppt_r/180*pi))*((1.5-1.5*$)^2-(1.5-1.5*$)^3)">
                                          <p:val>
                                            <p:strVal val="0"/>
                                          </p:val>
                                        </p:tav>
                                        <p:tav tm="100000">
                                          <p:val>
                                            <p:strVal val="1"/>
                                          </p:val>
                                        </p:tav>
                                      </p:tavLst>
                                    </p:anim>
                                    <p:anim to="" calcmode="lin" valueType="num">
                                      <p:cBhvr>
                                        <p:cTn id="56" dur="700" fill="hold">
                                          <p:stCondLst>
                                            <p:cond delay="0"/>
                                          </p:stCondLst>
                                        </p:cTn>
                                        <p:tgtEl>
                                          <p:spTgt spid="19"/>
                                        </p:tgtEl>
                                        <p:attrNameLst>
                                          <p:attrName>ppt_y</p:attrName>
                                        </p:attrNameLst>
                                      </p:cBhvr>
                                      <p:tavLst>
                                        <p:tav tm="0" fmla="#ppt_y+(-#ppt_h/2*cos(ppt_r/180*pi))*((1.5-1.5*$)^2-(1.5-1.5*$)^3)">
                                          <p:val>
                                            <p:strVal val="0"/>
                                          </p:val>
                                        </p:tav>
                                        <p:tav tm="100000">
                                          <p:val>
                                            <p:strVal val="1"/>
                                          </p:val>
                                        </p:tav>
                                      </p:tavLst>
                                    </p:anim>
                                    <p:anim to="" calcmode="lin" valueType="num">
                                      <p:cBhvr>
                                        <p:cTn id="57" dur="700" fill="hold">
                                          <p:stCondLst>
                                            <p:cond delay="0"/>
                                          </p:stCondLst>
                                        </p:cTn>
                                        <p:tgtEl>
                                          <p:spTgt spid="19"/>
                                        </p:tgtEl>
                                        <p:attrNameLst>
                                          <p:attrName>ppt_h</p:attrName>
                                        </p:attrNameLst>
                                      </p:cBhvr>
                                      <p:tavLst>
                                        <p:tav tm="0" fmla="#ppt_h-(-#ppt_h)*((1.5-1.5*$)^2-(1.5-1.5*$)^3)">
                                          <p:val>
                                            <p:strVal val="0"/>
                                          </p:val>
                                        </p:tav>
                                        <p:tav tm="100000">
                                          <p:val>
                                            <p:strVal val="1"/>
                                          </p:val>
                                        </p:tav>
                                      </p:tavLst>
                                    </p:anim>
                                    <p:anim to="" calcmode="lin" valueType="num">
                                      <p:cBhvr>
                                        <p:cTn id="58" dur="700" fill="hold">
                                          <p:stCondLst>
                                            <p:cond delay="0"/>
                                          </p:stCondLst>
                                        </p:cTn>
                                        <p:tgtEl>
                                          <p:spTgt spid="19"/>
                                        </p:tgtEl>
                                        <p:attrNameLst>
                                          <p:attrName>ppt_w</p:attrName>
                                        </p:attrNameLst>
                                      </p:cBhvr>
                                      <p:tavLst>
                                        <p:tav tm="0" fmla="#ppt_w-(-#ppt_w)*((1.5-1.5*$)^2-(1.5-1.5*$)^3)">
                                          <p:val>
                                            <p:strVal val="0"/>
                                          </p:val>
                                        </p:tav>
                                        <p:tav tm="100000">
                                          <p:val>
                                            <p:strVal val="1"/>
                                          </p:val>
                                        </p:tav>
                                      </p:tavLst>
                                    </p:anim>
                                  </p:childTnLst>
                                </p:cTn>
                              </p:par>
                              <p:par>
                                <p:cTn id="59" presetID="0" presetClass="entr" presetSubtype="0" fill="hold" grpId="0" nodeType="withEffect">
                                  <p:stCondLst>
                                    <p:cond delay="0"/>
                                  </p:stCondLst>
                                  <p:iterate type="lt">
                                    <p:tmPct val="10000"/>
                                  </p:iterate>
                                  <p:childTnLst>
                                    <p:set>
                                      <p:cBhvr>
                                        <p:cTn id="60" dur="1" fill="hold">
                                          <p:stCondLst>
                                            <p:cond delay="0"/>
                                          </p:stCondLst>
                                        </p:cTn>
                                        <p:tgtEl>
                                          <p:spTgt spid="20"/>
                                        </p:tgtEl>
                                        <p:attrNameLst>
                                          <p:attrName>style.visibility</p:attrName>
                                        </p:attrNameLst>
                                      </p:cBhvr>
                                      <p:to>
                                        <p:strVal val="visible"/>
                                      </p:to>
                                    </p:set>
                                    <p:anim to="" calcmode="lin" valueType="num">
                                      <p:cBhvr>
                                        <p:cTn id="61" dur="700" fill="hold">
                                          <p:stCondLst>
                                            <p:cond delay="0"/>
                                          </p:stCondLst>
                                        </p:cTn>
                                        <p:tgtEl>
                                          <p:spTgt spid="20"/>
                                        </p:tgtEl>
                                        <p:attrNameLst>
                                          <p:attrName>ppt_x</p:attrName>
                                        </p:attrNameLst>
                                      </p:cBhvr>
                                      <p:tavLst>
                                        <p:tav tm="0" fmla="#ppt_x-(-#ppt_w/2*cos(ppt_r/180*pi))*((1.5-1.5*$)^2-(1.5-1.5*$)^3)">
                                          <p:val>
                                            <p:strVal val="0"/>
                                          </p:val>
                                        </p:tav>
                                        <p:tav tm="100000">
                                          <p:val>
                                            <p:strVal val="1"/>
                                          </p:val>
                                        </p:tav>
                                      </p:tavLst>
                                    </p:anim>
                                    <p:anim to="" calcmode="lin" valueType="num">
                                      <p:cBhvr>
                                        <p:cTn id="62" dur="700" fill="hold">
                                          <p:stCondLst>
                                            <p:cond delay="0"/>
                                          </p:stCondLst>
                                        </p:cTn>
                                        <p:tgtEl>
                                          <p:spTgt spid="20"/>
                                        </p:tgtEl>
                                        <p:attrNameLst>
                                          <p:attrName>ppt_y</p:attrName>
                                        </p:attrNameLst>
                                      </p:cBhvr>
                                      <p:tavLst>
                                        <p:tav tm="0" fmla="#ppt_y+(-#ppt_h/2*cos(ppt_r/180*pi))*((1.5-1.5*$)^2-(1.5-1.5*$)^3)">
                                          <p:val>
                                            <p:strVal val="0"/>
                                          </p:val>
                                        </p:tav>
                                        <p:tav tm="100000">
                                          <p:val>
                                            <p:strVal val="1"/>
                                          </p:val>
                                        </p:tav>
                                      </p:tavLst>
                                    </p:anim>
                                    <p:anim to="" calcmode="lin" valueType="num">
                                      <p:cBhvr>
                                        <p:cTn id="63" dur="700" fill="hold">
                                          <p:stCondLst>
                                            <p:cond delay="0"/>
                                          </p:stCondLst>
                                        </p:cTn>
                                        <p:tgtEl>
                                          <p:spTgt spid="20"/>
                                        </p:tgtEl>
                                        <p:attrNameLst>
                                          <p:attrName>ppt_h</p:attrName>
                                        </p:attrNameLst>
                                      </p:cBhvr>
                                      <p:tavLst>
                                        <p:tav tm="0" fmla="#ppt_h-(-#ppt_h)*((1.5-1.5*$)^2-(1.5-1.5*$)^3)">
                                          <p:val>
                                            <p:strVal val="0"/>
                                          </p:val>
                                        </p:tav>
                                        <p:tav tm="100000">
                                          <p:val>
                                            <p:strVal val="1"/>
                                          </p:val>
                                        </p:tav>
                                      </p:tavLst>
                                    </p:anim>
                                    <p:anim to="" calcmode="lin" valueType="num">
                                      <p:cBhvr>
                                        <p:cTn id="64" dur="700" fill="hold">
                                          <p:stCondLst>
                                            <p:cond delay="0"/>
                                          </p:stCondLst>
                                        </p:cTn>
                                        <p:tgtEl>
                                          <p:spTgt spid="20"/>
                                        </p:tgtEl>
                                        <p:attrNameLst>
                                          <p:attrName>ppt_w</p:attrName>
                                        </p:attrNameLst>
                                      </p:cBhvr>
                                      <p:tavLst>
                                        <p:tav tm="0" fmla="#ppt_w-(-#ppt_w)*((1.5-1.5*$)^2-(1.5-1.5*$)^3)">
                                          <p:val>
                                            <p:strVal val="0"/>
                                          </p:val>
                                        </p:tav>
                                        <p:tav tm="100000">
                                          <p:val>
                                            <p:strVal val="1"/>
                                          </p:val>
                                        </p:tav>
                                      </p:tavLst>
                                    </p:anim>
                                  </p:childTnLst>
                                </p:cTn>
                              </p:par>
                              <p:par>
                                <p:cTn id="65" presetID="0" presetClass="entr" presetSubtype="0" fill="hold" grpId="0" nodeType="withEffect">
                                  <p:stCondLst>
                                    <p:cond delay="0"/>
                                  </p:stCondLst>
                                  <p:iterate type="lt">
                                    <p:tmPct val="10000"/>
                                  </p:iterate>
                                  <p:childTnLst>
                                    <p:set>
                                      <p:cBhvr>
                                        <p:cTn id="66" dur="1" fill="hold">
                                          <p:stCondLst>
                                            <p:cond delay="0"/>
                                          </p:stCondLst>
                                        </p:cTn>
                                        <p:tgtEl>
                                          <p:spTgt spid="21"/>
                                        </p:tgtEl>
                                        <p:attrNameLst>
                                          <p:attrName>style.visibility</p:attrName>
                                        </p:attrNameLst>
                                      </p:cBhvr>
                                      <p:to>
                                        <p:strVal val="visible"/>
                                      </p:to>
                                    </p:set>
                                    <p:anim to="" calcmode="lin" valueType="num">
                                      <p:cBhvr>
                                        <p:cTn id="67" dur="700" fill="hold">
                                          <p:stCondLst>
                                            <p:cond delay="0"/>
                                          </p:stCondLst>
                                        </p:cTn>
                                        <p:tgtEl>
                                          <p:spTgt spid="21"/>
                                        </p:tgtEl>
                                        <p:attrNameLst>
                                          <p:attrName>ppt_x</p:attrName>
                                        </p:attrNameLst>
                                      </p:cBhvr>
                                      <p:tavLst>
                                        <p:tav tm="0" fmla="#ppt_x-(-#ppt_w/2*cos(ppt_r/180*pi))*((1.5-1.5*$)^2-(1.5-1.5*$)^3)">
                                          <p:val>
                                            <p:strVal val="0"/>
                                          </p:val>
                                        </p:tav>
                                        <p:tav tm="100000">
                                          <p:val>
                                            <p:strVal val="1"/>
                                          </p:val>
                                        </p:tav>
                                      </p:tavLst>
                                    </p:anim>
                                    <p:anim to="" calcmode="lin" valueType="num">
                                      <p:cBhvr>
                                        <p:cTn id="68" dur="700" fill="hold">
                                          <p:stCondLst>
                                            <p:cond delay="0"/>
                                          </p:stCondLst>
                                        </p:cTn>
                                        <p:tgtEl>
                                          <p:spTgt spid="21"/>
                                        </p:tgtEl>
                                        <p:attrNameLst>
                                          <p:attrName>ppt_y</p:attrName>
                                        </p:attrNameLst>
                                      </p:cBhvr>
                                      <p:tavLst>
                                        <p:tav tm="0" fmla="#ppt_y+(-#ppt_h/2*cos(ppt_r/180*pi))*((1.5-1.5*$)^2-(1.5-1.5*$)^3)">
                                          <p:val>
                                            <p:strVal val="0"/>
                                          </p:val>
                                        </p:tav>
                                        <p:tav tm="100000">
                                          <p:val>
                                            <p:strVal val="1"/>
                                          </p:val>
                                        </p:tav>
                                      </p:tavLst>
                                    </p:anim>
                                    <p:anim to="" calcmode="lin" valueType="num">
                                      <p:cBhvr>
                                        <p:cTn id="69" dur="700" fill="hold">
                                          <p:stCondLst>
                                            <p:cond delay="0"/>
                                          </p:stCondLst>
                                        </p:cTn>
                                        <p:tgtEl>
                                          <p:spTgt spid="21"/>
                                        </p:tgtEl>
                                        <p:attrNameLst>
                                          <p:attrName>ppt_h</p:attrName>
                                        </p:attrNameLst>
                                      </p:cBhvr>
                                      <p:tavLst>
                                        <p:tav tm="0" fmla="#ppt_h-(-#ppt_h)*((1.5-1.5*$)^2-(1.5-1.5*$)^3)">
                                          <p:val>
                                            <p:strVal val="0"/>
                                          </p:val>
                                        </p:tav>
                                        <p:tav tm="100000">
                                          <p:val>
                                            <p:strVal val="1"/>
                                          </p:val>
                                        </p:tav>
                                      </p:tavLst>
                                    </p:anim>
                                    <p:anim to="" calcmode="lin" valueType="num">
                                      <p:cBhvr>
                                        <p:cTn id="70" dur="700" fill="hold">
                                          <p:stCondLst>
                                            <p:cond delay="0"/>
                                          </p:stCondLst>
                                        </p:cTn>
                                        <p:tgtEl>
                                          <p:spTgt spid="21"/>
                                        </p:tgtEl>
                                        <p:attrNameLst>
                                          <p:attrName>ppt_w</p:attrName>
                                        </p:attrNameLst>
                                      </p:cBhvr>
                                      <p:tavLst>
                                        <p:tav tm="0" fmla="#ppt_w-(-#ppt_w)*((1.5-1.5*$)^2-(1.5-1.5*$)^3)">
                                          <p:val>
                                            <p:strVal val="0"/>
                                          </p:val>
                                        </p:tav>
                                        <p:tav tm="100000">
                                          <p:val>
                                            <p:strVal val="1"/>
                                          </p:val>
                                        </p:tav>
                                      </p:tavLst>
                                    </p:anim>
                                  </p:childTnLst>
                                </p:cTn>
                              </p:par>
                              <p:par>
                                <p:cTn id="71" presetID="0" presetClass="entr" presetSubtype="0" fill="hold" grpId="0" nodeType="withEffect">
                                  <p:stCondLst>
                                    <p:cond delay="0"/>
                                  </p:stCondLst>
                                  <p:childTnLst>
                                    <p:set>
                                      <p:cBhvr>
                                        <p:cTn id="72" dur="1" fill="hold">
                                          <p:stCondLst>
                                            <p:cond delay="0"/>
                                          </p:stCondLst>
                                        </p:cTn>
                                        <p:tgtEl>
                                          <p:spTgt spid="22"/>
                                        </p:tgtEl>
                                        <p:attrNameLst>
                                          <p:attrName>style.visibility</p:attrName>
                                        </p:attrNameLst>
                                      </p:cBhvr>
                                      <p:to>
                                        <p:strVal val="visible"/>
                                      </p:to>
                                    </p:set>
                                    <p:anim to="" calcmode="lin" valueType="num">
                                      <p:cBhvr>
                                        <p:cTn id="73" dur="700" fill="hold">
                                          <p:stCondLst>
                                            <p:cond delay="0"/>
                                          </p:stCondLst>
                                        </p:cTn>
                                        <p:tgtEl>
                                          <p:spTgt spid="22"/>
                                        </p:tgtEl>
                                        <p:attrNameLst>
                                          <p:attrName>ppt_x</p:attrName>
                                        </p:attrNameLst>
                                      </p:cBhvr>
                                      <p:tavLst>
                                        <p:tav tm="0" fmla="#ppt_x-(-#ppt_w/2*cos(ppt_r/180*pi))*((1.5-1.5*$)^2-(1.5-1.5*$)^3)">
                                          <p:val>
                                            <p:strVal val="0"/>
                                          </p:val>
                                        </p:tav>
                                        <p:tav tm="100000">
                                          <p:val>
                                            <p:strVal val="1"/>
                                          </p:val>
                                        </p:tav>
                                      </p:tavLst>
                                    </p:anim>
                                    <p:anim to="" calcmode="lin" valueType="num">
                                      <p:cBhvr>
                                        <p:cTn id="74" dur="700" fill="hold">
                                          <p:stCondLst>
                                            <p:cond delay="0"/>
                                          </p:stCondLst>
                                        </p:cTn>
                                        <p:tgtEl>
                                          <p:spTgt spid="22"/>
                                        </p:tgtEl>
                                        <p:attrNameLst>
                                          <p:attrName>ppt_y</p:attrName>
                                        </p:attrNameLst>
                                      </p:cBhvr>
                                      <p:tavLst>
                                        <p:tav tm="0" fmla="#ppt_y+(-#ppt_h/2*cos(ppt_r/180*pi))*((1.5-1.5*$)^2-(1.5-1.5*$)^3)">
                                          <p:val>
                                            <p:strVal val="0"/>
                                          </p:val>
                                        </p:tav>
                                        <p:tav tm="100000">
                                          <p:val>
                                            <p:strVal val="1"/>
                                          </p:val>
                                        </p:tav>
                                      </p:tavLst>
                                    </p:anim>
                                    <p:anim to="" calcmode="lin" valueType="num">
                                      <p:cBhvr>
                                        <p:cTn id="75" dur="700" fill="hold">
                                          <p:stCondLst>
                                            <p:cond delay="0"/>
                                          </p:stCondLst>
                                        </p:cTn>
                                        <p:tgtEl>
                                          <p:spTgt spid="22"/>
                                        </p:tgtEl>
                                        <p:attrNameLst>
                                          <p:attrName>ppt_h</p:attrName>
                                        </p:attrNameLst>
                                      </p:cBhvr>
                                      <p:tavLst>
                                        <p:tav tm="0" fmla="#ppt_h-(-#ppt_h)*((1.5-1.5*$)^2-(1.5-1.5*$)^3)">
                                          <p:val>
                                            <p:strVal val="0"/>
                                          </p:val>
                                        </p:tav>
                                        <p:tav tm="100000">
                                          <p:val>
                                            <p:strVal val="1"/>
                                          </p:val>
                                        </p:tav>
                                      </p:tavLst>
                                    </p:anim>
                                    <p:anim to="" calcmode="lin" valueType="num">
                                      <p:cBhvr>
                                        <p:cTn id="76" dur="700" fill="hold">
                                          <p:stCondLst>
                                            <p:cond delay="0"/>
                                          </p:stCondLst>
                                        </p:cTn>
                                        <p:tgtEl>
                                          <p:spTgt spid="22"/>
                                        </p:tgtEl>
                                        <p:attrNameLst>
                                          <p:attrName>ppt_w</p:attrName>
                                        </p:attrNameLst>
                                      </p:cBhvr>
                                      <p:tavLst>
                                        <p:tav tm="0" fmla="#ppt_w-(-#ppt_w)*((1.5-1.5*$)^2-(1.5-1.5*$)^3)">
                                          <p:val>
                                            <p:strVal val="0"/>
                                          </p:val>
                                        </p:tav>
                                        <p:tav tm="100000">
                                          <p:val>
                                            <p:strVal val="1"/>
                                          </p:val>
                                        </p:tav>
                                      </p:tavLst>
                                    </p:anim>
                                  </p:childTnLst>
                                </p:cTn>
                              </p:par>
                              <p:par>
                                <p:cTn id="77" presetID="0" presetClass="entr" presetSubtype="0" fill="hold" grpId="0" nodeType="withEffect">
                                  <p:stCondLst>
                                    <p:cond delay="0"/>
                                  </p:stCondLst>
                                  <p:childTnLst>
                                    <p:set>
                                      <p:cBhvr>
                                        <p:cTn id="78" dur="1" fill="hold">
                                          <p:stCondLst>
                                            <p:cond delay="0"/>
                                          </p:stCondLst>
                                        </p:cTn>
                                        <p:tgtEl>
                                          <p:spTgt spid="5"/>
                                        </p:tgtEl>
                                        <p:attrNameLst>
                                          <p:attrName>style.visibility</p:attrName>
                                        </p:attrNameLst>
                                      </p:cBhvr>
                                      <p:to>
                                        <p:strVal val="visible"/>
                                      </p:to>
                                    </p:set>
                                    <p:anim to="" calcmode="lin" valueType="num">
                                      <p:cBhvr>
                                        <p:cTn id="79" dur="700" fill="hold">
                                          <p:stCondLst>
                                            <p:cond delay="0"/>
                                          </p:stCondLst>
                                        </p:cTn>
                                        <p:tgtEl>
                                          <p:spTgt spid="5"/>
                                        </p:tgtEl>
                                        <p:attrNameLst>
                                          <p:attrName>ppt_x</p:attrName>
                                        </p:attrNameLst>
                                      </p:cBhvr>
                                      <p:tavLst>
                                        <p:tav tm="0" fmla="#ppt_x-(-#ppt_w/2*cos(ppt_r/180*pi))*((1.5-1.5*$)^2-(1.5-1.5*$)^3)">
                                          <p:val>
                                            <p:strVal val="0"/>
                                          </p:val>
                                        </p:tav>
                                        <p:tav tm="100000">
                                          <p:val>
                                            <p:strVal val="1"/>
                                          </p:val>
                                        </p:tav>
                                      </p:tavLst>
                                    </p:anim>
                                    <p:anim to="" calcmode="lin" valueType="num">
                                      <p:cBhvr>
                                        <p:cTn id="80" dur="700" fill="hold">
                                          <p:stCondLst>
                                            <p:cond delay="0"/>
                                          </p:stCondLst>
                                        </p:cTn>
                                        <p:tgtEl>
                                          <p:spTgt spid="5"/>
                                        </p:tgtEl>
                                        <p:attrNameLst>
                                          <p:attrName>ppt_y</p:attrName>
                                        </p:attrNameLst>
                                      </p:cBhvr>
                                      <p:tavLst>
                                        <p:tav tm="0" fmla="#ppt_y+(-#ppt_h/2*cos(ppt_r/180*pi))*((1.5-1.5*$)^2-(1.5-1.5*$)^3)">
                                          <p:val>
                                            <p:strVal val="0"/>
                                          </p:val>
                                        </p:tav>
                                        <p:tav tm="100000">
                                          <p:val>
                                            <p:strVal val="1"/>
                                          </p:val>
                                        </p:tav>
                                      </p:tavLst>
                                    </p:anim>
                                    <p:anim to="" calcmode="lin" valueType="num">
                                      <p:cBhvr>
                                        <p:cTn id="81" dur="700" fill="hold">
                                          <p:stCondLst>
                                            <p:cond delay="0"/>
                                          </p:stCondLst>
                                        </p:cTn>
                                        <p:tgtEl>
                                          <p:spTgt spid="5"/>
                                        </p:tgtEl>
                                        <p:attrNameLst>
                                          <p:attrName>ppt_h</p:attrName>
                                        </p:attrNameLst>
                                      </p:cBhvr>
                                      <p:tavLst>
                                        <p:tav tm="0" fmla="#ppt_h-(-#ppt_h)*((1.5-1.5*$)^2-(1.5-1.5*$)^3)">
                                          <p:val>
                                            <p:strVal val="0"/>
                                          </p:val>
                                        </p:tav>
                                        <p:tav tm="100000">
                                          <p:val>
                                            <p:strVal val="1"/>
                                          </p:val>
                                        </p:tav>
                                      </p:tavLst>
                                    </p:anim>
                                    <p:anim to="" calcmode="lin" valueType="num">
                                      <p:cBhvr>
                                        <p:cTn id="82" dur="700" fill="hold">
                                          <p:stCondLst>
                                            <p:cond delay="0"/>
                                          </p:stCondLst>
                                        </p:cTn>
                                        <p:tgtEl>
                                          <p:spTgt spid="5"/>
                                        </p:tgtEl>
                                        <p:attrNameLst>
                                          <p:attrName>ppt_w</p:attrName>
                                        </p:attrNameLst>
                                      </p:cBhvr>
                                      <p:tavLst>
                                        <p:tav tm="0" fmla="#ppt_w-(-#ppt_w)*((1.5-1.5*$)^2-(1.5-1.5*$)^3)">
                                          <p:val>
                                            <p:strVal val="0"/>
                                          </p:val>
                                        </p:tav>
                                        <p:tav tm="100000">
                                          <p:val>
                                            <p:strVal val="1"/>
                                          </p:val>
                                        </p:tav>
                                      </p:tavLst>
                                    </p:anim>
                                  </p:childTnLst>
                                </p:cTn>
                              </p:par>
                              <p:par>
                                <p:cTn id="83" presetID="0" presetClass="entr" presetSubtype="0" fill="hold" grpId="0" nodeType="withEffect">
                                  <p:stCondLst>
                                    <p:cond delay="0"/>
                                  </p:stCondLst>
                                  <p:iterate type="lt">
                                    <p:tmPct val="10000"/>
                                  </p:iterate>
                                  <p:childTnLst>
                                    <p:set>
                                      <p:cBhvr>
                                        <p:cTn id="84" dur="1" fill="hold">
                                          <p:stCondLst>
                                            <p:cond delay="0"/>
                                          </p:stCondLst>
                                        </p:cTn>
                                        <p:tgtEl>
                                          <p:spTgt spid="6"/>
                                        </p:tgtEl>
                                        <p:attrNameLst>
                                          <p:attrName>style.visibility</p:attrName>
                                        </p:attrNameLst>
                                      </p:cBhvr>
                                      <p:to>
                                        <p:strVal val="visible"/>
                                      </p:to>
                                    </p:set>
                                    <p:anim to="" calcmode="lin" valueType="num">
                                      <p:cBhvr>
                                        <p:cTn id="85" dur="700" fill="hold">
                                          <p:stCondLst>
                                            <p:cond delay="0"/>
                                          </p:stCondLst>
                                        </p:cTn>
                                        <p:tgtEl>
                                          <p:spTgt spid="6"/>
                                        </p:tgtEl>
                                        <p:attrNameLst>
                                          <p:attrName>ppt_x</p:attrName>
                                        </p:attrNameLst>
                                      </p:cBhvr>
                                      <p:tavLst>
                                        <p:tav tm="0" fmla="#ppt_x-(-#ppt_w/2*cos(ppt_r/180*pi))*((1.5-1.5*$)^2-(1.5-1.5*$)^3)">
                                          <p:val>
                                            <p:strVal val="0"/>
                                          </p:val>
                                        </p:tav>
                                        <p:tav tm="100000">
                                          <p:val>
                                            <p:strVal val="1"/>
                                          </p:val>
                                        </p:tav>
                                      </p:tavLst>
                                    </p:anim>
                                    <p:anim to="" calcmode="lin" valueType="num">
                                      <p:cBhvr>
                                        <p:cTn id="86" dur="700" fill="hold">
                                          <p:stCondLst>
                                            <p:cond delay="0"/>
                                          </p:stCondLst>
                                        </p:cTn>
                                        <p:tgtEl>
                                          <p:spTgt spid="6"/>
                                        </p:tgtEl>
                                        <p:attrNameLst>
                                          <p:attrName>ppt_y</p:attrName>
                                        </p:attrNameLst>
                                      </p:cBhvr>
                                      <p:tavLst>
                                        <p:tav tm="0" fmla="#ppt_y+(-#ppt_h/2*cos(ppt_r/180*pi))*((1.5-1.5*$)^2-(1.5-1.5*$)^3)">
                                          <p:val>
                                            <p:strVal val="0"/>
                                          </p:val>
                                        </p:tav>
                                        <p:tav tm="100000">
                                          <p:val>
                                            <p:strVal val="1"/>
                                          </p:val>
                                        </p:tav>
                                      </p:tavLst>
                                    </p:anim>
                                    <p:anim to="" calcmode="lin" valueType="num">
                                      <p:cBhvr>
                                        <p:cTn id="87" dur="700" fill="hold">
                                          <p:stCondLst>
                                            <p:cond delay="0"/>
                                          </p:stCondLst>
                                        </p:cTn>
                                        <p:tgtEl>
                                          <p:spTgt spid="6"/>
                                        </p:tgtEl>
                                        <p:attrNameLst>
                                          <p:attrName>ppt_h</p:attrName>
                                        </p:attrNameLst>
                                      </p:cBhvr>
                                      <p:tavLst>
                                        <p:tav tm="0" fmla="#ppt_h-(-#ppt_h)*((1.5-1.5*$)^2-(1.5-1.5*$)^3)">
                                          <p:val>
                                            <p:strVal val="0"/>
                                          </p:val>
                                        </p:tav>
                                        <p:tav tm="100000">
                                          <p:val>
                                            <p:strVal val="1"/>
                                          </p:val>
                                        </p:tav>
                                      </p:tavLst>
                                    </p:anim>
                                    <p:anim to="" calcmode="lin" valueType="num">
                                      <p:cBhvr>
                                        <p:cTn id="88" dur="700" fill="hold">
                                          <p:stCondLst>
                                            <p:cond delay="0"/>
                                          </p:stCondLst>
                                        </p:cTn>
                                        <p:tgtEl>
                                          <p:spTgt spid="6"/>
                                        </p:tgtEl>
                                        <p:attrNameLst>
                                          <p:attrName>ppt_w</p:attrName>
                                        </p:attrNameLst>
                                      </p:cBhvr>
                                      <p:tavLst>
                                        <p:tav tm="0" fmla="#ppt_w-(-#ppt_w)*((1.5-1.5*$)^2-(1.5-1.5*$)^3)">
                                          <p:val>
                                            <p:strVal val="0"/>
                                          </p:val>
                                        </p:tav>
                                        <p:tav tm="100000">
                                          <p:val>
                                            <p:strVal val="1"/>
                                          </p:val>
                                        </p:tav>
                                      </p:tavLst>
                                    </p:anim>
                                  </p:childTnLst>
                                </p:cTn>
                              </p:par>
                              <p:par>
                                <p:cTn id="89" presetID="0" presetClass="entr" presetSubtype="0" fill="hold" grpId="0" nodeType="withEffect">
                                  <p:stCondLst>
                                    <p:cond delay="0"/>
                                  </p:stCondLst>
                                  <p:iterate type="lt">
                                    <p:tmPct val="10000"/>
                                  </p:iterate>
                                  <p:childTnLst>
                                    <p:set>
                                      <p:cBhvr>
                                        <p:cTn id="90" dur="1" fill="hold">
                                          <p:stCondLst>
                                            <p:cond delay="0"/>
                                          </p:stCondLst>
                                        </p:cTn>
                                        <p:tgtEl>
                                          <p:spTgt spid="7"/>
                                        </p:tgtEl>
                                        <p:attrNameLst>
                                          <p:attrName>style.visibility</p:attrName>
                                        </p:attrNameLst>
                                      </p:cBhvr>
                                      <p:to>
                                        <p:strVal val="visible"/>
                                      </p:to>
                                    </p:set>
                                    <p:anim to="" calcmode="lin" valueType="num">
                                      <p:cBhvr>
                                        <p:cTn id="91" dur="700" fill="hold">
                                          <p:stCondLst>
                                            <p:cond delay="0"/>
                                          </p:stCondLst>
                                        </p:cTn>
                                        <p:tgtEl>
                                          <p:spTgt spid="7"/>
                                        </p:tgtEl>
                                        <p:attrNameLst>
                                          <p:attrName>ppt_x</p:attrName>
                                        </p:attrNameLst>
                                      </p:cBhvr>
                                      <p:tavLst>
                                        <p:tav tm="0" fmla="#ppt_x-(-#ppt_w/2*cos(ppt_r/180*pi))*((1.5-1.5*$)^2-(1.5-1.5*$)^3)">
                                          <p:val>
                                            <p:strVal val="0"/>
                                          </p:val>
                                        </p:tav>
                                        <p:tav tm="100000">
                                          <p:val>
                                            <p:strVal val="1"/>
                                          </p:val>
                                        </p:tav>
                                      </p:tavLst>
                                    </p:anim>
                                    <p:anim to="" calcmode="lin" valueType="num">
                                      <p:cBhvr>
                                        <p:cTn id="92" dur="700" fill="hold">
                                          <p:stCondLst>
                                            <p:cond delay="0"/>
                                          </p:stCondLst>
                                        </p:cTn>
                                        <p:tgtEl>
                                          <p:spTgt spid="7"/>
                                        </p:tgtEl>
                                        <p:attrNameLst>
                                          <p:attrName>ppt_y</p:attrName>
                                        </p:attrNameLst>
                                      </p:cBhvr>
                                      <p:tavLst>
                                        <p:tav tm="0" fmla="#ppt_y+(-#ppt_h/2*cos(ppt_r/180*pi))*((1.5-1.5*$)^2-(1.5-1.5*$)^3)">
                                          <p:val>
                                            <p:strVal val="0"/>
                                          </p:val>
                                        </p:tav>
                                        <p:tav tm="100000">
                                          <p:val>
                                            <p:strVal val="1"/>
                                          </p:val>
                                        </p:tav>
                                      </p:tavLst>
                                    </p:anim>
                                    <p:anim to="" calcmode="lin" valueType="num">
                                      <p:cBhvr>
                                        <p:cTn id="93" dur="700" fill="hold">
                                          <p:stCondLst>
                                            <p:cond delay="0"/>
                                          </p:stCondLst>
                                        </p:cTn>
                                        <p:tgtEl>
                                          <p:spTgt spid="7"/>
                                        </p:tgtEl>
                                        <p:attrNameLst>
                                          <p:attrName>ppt_h</p:attrName>
                                        </p:attrNameLst>
                                      </p:cBhvr>
                                      <p:tavLst>
                                        <p:tav tm="0" fmla="#ppt_h-(-#ppt_h)*((1.5-1.5*$)^2-(1.5-1.5*$)^3)">
                                          <p:val>
                                            <p:strVal val="0"/>
                                          </p:val>
                                        </p:tav>
                                        <p:tav tm="100000">
                                          <p:val>
                                            <p:strVal val="1"/>
                                          </p:val>
                                        </p:tav>
                                      </p:tavLst>
                                    </p:anim>
                                    <p:anim to="" calcmode="lin" valueType="num">
                                      <p:cBhvr>
                                        <p:cTn id="94" dur="700" fill="hold">
                                          <p:stCondLst>
                                            <p:cond delay="0"/>
                                          </p:stCondLst>
                                        </p:cTn>
                                        <p:tgtEl>
                                          <p:spTgt spid="7"/>
                                        </p:tgtEl>
                                        <p:attrNameLst>
                                          <p:attrName>ppt_w</p:attrName>
                                        </p:attrNameLst>
                                      </p:cBhvr>
                                      <p:tavLst>
                                        <p:tav tm="0" fmla="#ppt_w-(-#ppt_w)*((1.5-1.5*$)^2-(1.5-1.5*$)^3)">
                                          <p:val>
                                            <p:strVal val="0"/>
                                          </p:val>
                                        </p:tav>
                                        <p:tav tm="100000">
                                          <p:val>
                                            <p:strVal val="1"/>
                                          </p:val>
                                        </p:tav>
                                      </p:tavLst>
                                    </p:anim>
                                  </p:childTnLst>
                                </p:cTn>
                              </p:par>
                              <p:par>
                                <p:cTn id="95" presetID="0" presetClass="entr" presetSubtype="0" fill="hold" grpId="0" nodeType="withEffect">
                                  <p:stCondLst>
                                    <p:cond delay="0"/>
                                  </p:stCondLst>
                                  <p:childTnLst>
                                    <p:set>
                                      <p:cBhvr>
                                        <p:cTn id="96" dur="1" fill="hold">
                                          <p:stCondLst>
                                            <p:cond delay="0"/>
                                          </p:stCondLst>
                                        </p:cTn>
                                        <p:tgtEl>
                                          <p:spTgt spid="8"/>
                                        </p:tgtEl>
                                        <p:attrNameLst>
                                          <p:attrName>style.visibility</p:attrName>
                                        </p:attrNameLst>
                                      </p:cBhvr>
                                      <p:to>
                                        <p:strVal val="visible"/>
                                      </p:to>
                                    </p:set>
                                    <p:anim to="" calcmode="lin" valueType="num">
                                      <p:cBhvr>
                                        <p:cTn id="97" dur="700" fill="hold">
                                          <p:stCondLst>
                                            <p:cond delay="0"/>
                                          </p:stCondLst>
                                        </p:cTn>
                                        <p:tgtEl>
                                          <p:spTgt spid="8"/>
                                        </p:tgtEl>
                                        <p:attrNameLst>
                                          <p:attrName>ppt_x</p:attrName>
                                        </p:attrNameLst>
                                      </p:cBhvr>
                                      <p:tavLst>
                                        <p:tav tm="0" fmla="#ppt_x-(-#ppt_w/2*cos(ppt_r/180*pi))*((1.5-1.5*$)^2-(1.5-1.5*$)^3)">
                                          <p:val>
                                            <p:strVal val="0"/>
                                          </p:val>
                                        </p:tav>
                                        <p:tav tm="100000">
                                          <p:val>
                                            <p:strVal val="1"/>
                                          </p:val>
                                        </p:tav>
                                      </p:tavLst>
                                    </p:anim>
                                    <p:anim to="" calcmode="lin" valueType="num">
                                      <p:cBhvr>
                                        <p:cTn id="98" dur="700" fill="hold">
                                          <p:stCondLst>
                                            <p:cond delay="0"/>
                                          </p:stCondLst>
                                        </p:cTn>
                                        <p:tgtEl>
                                          <p:spTgt spid="8"/>
                                        </p:tgtEl>
                                        <p:attrNameLst>
                                          <p:attrName>ppt_y</p:attrName>
                                        </p:attrNameLst>
                                      </p:cBhvr>
                                      <p:tavLst>
                                        <p:tav tm="0" fmla="#ppt_y+(-#ppt_h/2*cos(ppt_r/180*pi))*((1.5-1.5*$)^2-(1.5-1.5*$)^3)">
                                          <p:val>
                                            <p:strVal val="0"/>
                                          </p:val>
                                        </p:tav>
                                        <p:tav tm="100000">
                                          <p:val>
                                            <p:strVal val="1"/>
                                          </p:val>
                                        </p:tav>
                                      </p:tavLst>
                                    </p:anim>
                                    <p:anim to="" calcmode="lin" valueType="num">
                                      <p:cBhvr>
                                        <p:cTn id="99" dur="700" fill="hold">
                                          <p:stCondLst>
                                            <p:cond delay="0"/>
                                          </p:stCondLst>
                                        </p:cTn>
                                        <p:tgtEl>
                                          <p:spTgt spid="8"/>
                                        </p:tgtEl>
                                        <p:attrNameLst>
                                          <p:attrName>ppt_h</p:attrName>
                                        </p:attrNameLst>
                                      </p:cBhvr>
                                      <p:tavLst>
                                        <p:tav tm="0" fmla="#ppt_h-(-#ppt_h)*((1.5-1.5*$)^2-(1.5-1.5*$)^3)">
                                          <p:val>
                                            <p:strVal val="0"/>
                                          </p:val>
                                        </p:tav>
                                        <p:tav tm="100000">
                                          <p:val>
                                            <p:strVal val="1"/>
                                          </p:val>
                                        </p:tav>
                                      </p:tavLst>
                                    </p:anim>
                                    <p:anim to="" calcmode="lin" valueType="num">
                                      <p:cBhvr>
                                        <p:cTn id="100" dur="700" fill="hold">
                                          <p:stCondLst>
                                            <p:cond delay="0"/>
                                          </p:stCondLst>
                                        </p:cTn>
                                        <p:tgtEl>
                                          <p:spTgt spid="8"/>
                                        </p:tgtEl>
                                        <p:attrNameLst>
                                          <p:attrName>ppt_w</p:attrName>
                                        </p:attrNameLst>
                                      </p:cBhvr>
                                      <p:tavLst>
                                        <p:tav tm="0" fmla="#ppt_w-(-#ppt_w)*((1.5-1.5*$)^2-(1.5-1.5*$)^3)">
                                          <p:val>
                                            <p:strVal val="0"/>
                                          </p:val>
                                        </p:tav>
                                        <p:tav tm="100000">
                                          <p:val>
                                            <p:strVal val="1"/>
                                          </p:val>
                                        </p:tav>
                                      </p:tavLst>
                                    </p:anim>
                                  </p:childTnLst>
                                </p:cTn>
                              </p:par>
                              <p:par>
                                <p:cTn id="101" presetID="0" presetClass="entr" presetSubtype="0" fill="hold" grpId="0" nodeType="withEffect">
                                  <p:stCondLst>
                                    <p:cond delay="0"/>
                                  </p:stCondLst>
                                  <p:iterate type="lt">
                                    <p:tmPct val="10000"/>
                                  </p:iterate>
                                  <p:childTnLst>
                                    <p:set>
                                      <p:cBhvr>
                                        <p:cTn id="102" dur="1" fill="hold">
                                          <p:stCondLst>
                                            <p:cond delay="0"/>
                                          </p:stCondLst>
                                        </p:cTn>
                                        <p:tgtEl>
                                          <p:spTgt spid="9"/>
                                        </p:tgtEl>
                                        <p:attrNameLst>
                                          <p:attrName>style.visibility</p:attrName>
                                        </p:attrNameLst>
                                      </p:cBhvr>
                                      <p:to>
                                        <p:strVal val="visible"/>
                                      </p:to>
                                    </p:set>
                                    <p:anim to="" calcmode="lin" valueType="num">
                                      <p:cBhvr>
                                        <p:cTn id="103" dur="700" fill="hold">
                                          <p:stCondLst>
                                            <p:cond delay="0"/>
                                          </p:stCondLst>
                                        </p:cTn>
                                        <p:tgtEl>
                                          <p:spTgt spid="9"/>
                                        </p:tgtEl>
                                        <p:attrNameLst>
                                          <p:attrName>ppt_x</p:attrName>
                                        </p:attrNameLst>
                                      </p:cBhvr>
                                      <p:tavLst>
                                        <p:tav tm="0" fmla="#ppt_x-(-#ppt_w/2*cos(ppt_r/180*pi))*((1.5-1.5*$)^2-(1.5-1.5*$)^3)">
                                          <p:val>
                                            <p:strVal val="0"/>
                                          </p:val>
                                        </p:tav>
                                        <p:tav tm="100000">
                                          <p:val>
                                            <p:strVal val="1"/>
                                          </p:val>
                                        </p:tav>
                                      </p:tavLst>
                                    </p:anim>
                                    <p:anim to="" calcmode="lin" valueType="num">
                                      <p:cBhvr>
                                        <p:cTn id="104" dur="700" fill="hold">
                                          <p:stCondLst>
                                            <p:cond delay="0"/>
                                          </p:stCondLst>
                                        </p:cTn>
                                        <p:tgtEl>
                                          <p:spTgt spid="9"/>
                                        </p:tgtEl>
                                        <p:attrNameLst>
                                          <p:attrName>ppt_y</p:attrName>
                                        </p:attrNameLst>
                                      </p:cBhvr>
                                      <p:tavLst>
                                        <p:tav tm="0" fmla="#ppt_y+(-#ppt_h/2*cos(ppt_r/180*pi))*((1.5-1.5*$)^2-(1.5-1.5*$)^3)">
                                          <p:val>
                                            <p:strVal val="0"/>
                                          </p:val>
                                        </p:tav>
                                        <p:tav tm="100000">
                                          <p:val>
                                            <p:strVal val="1"/>
                                          </p:val>
                                        </p:tav>
                                      </p:tavLst>
                                    </p:anim>
                                    <p:anim to="" calcmode="lin" valueType="num">
                                      <p:cBhvr>
                                        <p:cTn id="105" dur="700" fill="hold">
                                          <p:stCondLst>
                                            <p:cond delay="0"/>
                                          </p:stCondLst>
                                        </p:cTn>
                                        <p:tgtEl>
                                          <p:spTgt spid="9"/>
                                        </p:tgtEl>
                                        <p:attrNameLst>
                                          <p:attrName>ppt_h</p:attrName>
                                        </p:attrNameLst>
                                      </p:cBhvr>
                                      <p:tavLst>
                                        <p:tav tm="0" fmla="#ppt_h-(-#ppt_h)*((1.5-1.5*$)^2-(1.5-1.5*$)^3)">
                                          <p:val>
                                            <p:strVal val="0"/>
                                          </p:val>
                                        </p:tav>
                                        <p:tav tm="100000">
                                          <p:val>
                                            <p:strVal val="1"/>
                                          </p:val>
                                        </p:tav>
                                      </p:tavLst>
                                    </p:anim>
                                    <p:anim to="" calcmode="lin" valueType="num">
                                      <p:cBhvr>
                                        <p:cTn id="106" dur="700" fill="hold">
                                          <p:stCondLst>
                                            <p:cond delay="0"/>
                                          </p:stCondLst>
                                        </p:cTn>
                                        <p:tgtEl>
                                          <p:spTgt spid="9"/>
                                        </p:tgtEl>
                                        <p:attrNameLst>
                                          <p:attrName>ppt_w</p:attrName>
                                        </p:attrNameLst>
                                      </p:cBhvr>
                                      <p:tavLst>
                                        <p:tav tm="0" fmla="#ppt_w-(-#ppt_w)*((1.5-1.5*$)^2-(1.5-1.5*$)^3)">
                                          <p:val>
                                            <p:strVal val="0"/>
                                          </p:val>
                                        </p:tav>
                                        <p:tav tm="100000">
                                          <p:val>
                                            <p:strVal val="1"/>
                                          </p:val>
                                        </p:tav>
                                      </p:tavLst>
                                    </p:anim>
                                  </p:childTnLst>
                                </p:cTn>
                              </p:par>
                              <p:par>
                                <p:cTn id="107" presetID="0" presetClass="entr" presetSubtype="0" fill="hold" grpId="0" nodeType="withEffect">
                                  <p:stCondLst>
                                    <p:cond delay="0"/>
                                  </p:stCondLst>
                                  <p:iterate type="lt">
                                    <p:tmPct val="10000"/>
                                  </p:iterate>
                                  <p:childTnLst>
                                    <p:set>
                                      <p:cBhvr>
                                        <p:cTn id="108" dur="1" fill="hold">
                                          <p:stCondLst>
                                            <p:cond delay="0"/>
                                          </p:stCondLst>
                                        </p:cTn>
                                        <p:tgtEl>
                                          <p:spTgt spid="18"/>
                                        </p:tgtEl>
                                        <p:attrNameLst>
                                          <p:attrName>style.visibility</p:attrName>
                                        </p:attrNameLst>
                                      </p:cBhvr>
                                      <p:to>
                                        <p:strVal val="visible"/>
                                      </p:to>
                                    </p:set>
                                    <p:anim to="" calcmode="lin" valueType="num">
                                      <p:cBhvr>
                                        <p:cTn id="109" dur="700" fill="hold">
                                          <p:stCondLst>
                                            <p:cond delay="0"/>
                                          </p:stCondLst>
                                        </p:cTn>
                                        <p:tgtEl>
                                          <p:spTgt spid="18"/>
                                        </p:tgtEl>
                                        <p:attrNameLst>
                                          <p:attrName>ppt_x</p:attrName>
                                        </p:attrNameLst>
                                      </p:cBhvr>
                                      <p:tavLst>
                                        <p:tav tm="0" fmla="#ppt_x-(-#ppt_w/2*cos(ppt_r/180*pi))*((1.5-1.5*$)^2-(1.5-1.5*$)^3)">
                                          <p:val>
                                            <p:strVal val="0"/>
                                          </p:val>
                                        </p:tav>
                                        <p:tav tm="100000">
                                          <p:val>
                                            <p:strVal val="1"/>
                                          </p:val>
                                        </p:tav>
                                      </p:tavLst>
                                    </p:anim>
                                    <p:anim to="" calcmode="lin" valueType="num">
                                      <p:cBhvr>
                                        <p:cTn id="110" dur="700" fill="hold">
                                          <p:stCondLst>
                                            <p:cond delay="0"/>
                                          </p:stCondLst>
                                        </p:cTn>
                                        <p:tgtEl>
                                          <p:spTgt spid="18"/>
                                        </p:tgtEl>
                                        <p:attrNameLst>
                                          <p:attrName>ppt_y</p:attrName>
                                        </p:attrNameLst>
                                      </p:cBhvr>
                                      <p:tavLst>
                                        <p:tav tm="0" fmla="#ppt_y+(-#ppt_h/2*cos(ppt_r/180*pi))*((1.5-1.5*$)^2-(1.5-1.5*$)^3)">
                                          <p:val>
                                            <p:strVal val="0"/>
                                          </p:val>
                                        </p:tav>
                                        <p:tav tm="100000">
                                          <p:val>
                                            <p:strVal val="1"/>
                                          </p:val>
                                        </p:tav>
                                      </p:tavLst>
                                    </p:anim>
                                    <p:anim to="" calcmode="lin" valueType="num">
                                      <p:cBhvr>
                                        <p:cTn id="111" dur="700" fill="hold">
                                          <p:stCondLst>
                                            <p:cond delay="0"/>
                                          </p:stCondLst>
                                        </p:cTn>
                                        <p:tgtEl>
                                          <p:spTgt spid="18"/>
                                        </p:tgtEl>
                                        <p:attrNameLst>
                                          <p:attrName>ppt_h</p:attrName>
                                        </p:attrNameLst>
                                      </p:cBhvr>
                                      <p:tavLst>
                                        <p:tav tm="0" fmla="#ppt_h-(-#ppt_h)*((1.5-1.5*$)^2-(1.5-1.5*$)^3)">
                                          <p:val>
                                            <p:strVal val="0"/>
                                          </p:val>
                                        </p:tav>
                                        <p:tav tm="100000">
                                          <p:val>
                                            <p:strVal val="1"/>
                                          </p:val>
                                        </p:tav>
                                      </p:tavLst>
                                    </p:anim>
                                    <p:anim to="" calcmode="lin" valueType="num">
                                      <p:cBhvr>
                                        <p:cTn id="112" dur="700" fill="hold">
                                          <p:stCondLst>
                                            <p:cond delay="0"/>
                                          </p:stCondLst>
                                        </p:cTn>
                                        <p:tgtEl>
                                          <p:spTgt spid="18"/>
                                        </p:tgtEl>
                                        <p:attrNameLst>
                                          <p:attrName>ppt_w</p:attrName>
                                        </p:attrNameLst>
                                      </p:cBhvr>
                                      <p:tavLst>
                                        <p:tav tm="0" fmla="#ppt_w-(-#ppt_w)*((1.5-1.5*$)^2-(1.5-1.5*$)^3)">
                                          <p:val>
                                            <p:strVal val="0"/>
                                          </p:val>
                                        </p:tav>
                                        <p:tav tm="100000">
                                          <p:val>
                                            <p:strVal val="1"/>
                                          </p:val>
                                        </p:tav>
                                      </p:tavLst>
                                    </p:anim>
                                  </p:childTnLst>
                                </p:cTn>
                              </p:par>
                              <p:par>
                                <p:cTn id="113" presetID="0" presetClass="entr" presetSubtype="0" fill="hold" grpId="0" nodeType="withEffect">
                                  <p:stCondLst>
                                    <p:cond delay="0"/>
                                  </p:stCondLst>
                                  <p:iterate type="lt">
                                    <p:tmPct val="10000"/>
                                  </p:iterate>
                                  <p:childTnLst>
                                    <p:set>
                                      <p:cBhvr>
                                        <p:cTn id="114" dur="1" fill="hold">
                                          <p:stCondLst>
                                            <p:cond delay="0"/>
                                          </p:stCondLst>
                                        </p:cTn>
                                        <p:tgtEl>
                                          <p:spTgt spid="23"/>
                                        </p:tgtEl>
                                        <p:attrNameLst>
                                          <p:attrName>style.visibility</p:attrName>
                                        </p:attrNameLst>
                                      </p:cBhvr>
                                      <p:to>
                                        <p:strVal val="visible"/>
                                      </p:to>
                                    </p:set>
                                    <p:anim to="" calcmode="lin" valueType="num">
                                      <p:cBhvr>
                                        <p:cTn id="115" dur="700" fill="hold">
                                          <p:stCondLst>
                                            <p:cond delay="0"/>
                                          </p:stCondLst>
                                        </p:cTn>
                                        <p:tgtEl>
                                          <p:spTgt spid="23"/>
                                        </p:tgtEl>
                                        <p:attrNameLst>
                                          <p:attrName>ppt_x</p:attrName>
                                        </p:attrNameLst>
                                      </p:cBhvr>
                                      <p:tavLst>
                                        <p:tav tm="0" fmla="#ppt_x-(-#ppt_w/2*cos(ppt_r/180*pi))*((1.5-1.5*$)^2-(1.5-1.5*$)^3)">
                                          <p:val>
                                            <p:strVal val="0"/>
                                          </p:val>
                                        </p:tav>
                                        <p:tav tm="100000">
                                          <p:val>
                                            <p:strVal val="1"/>
                                          </p:val>
                                        </p:tav>
                                      </p:tavLst>
                                    </p:anim>
                                    <p:anim to="" calcmode="lin" valueType="num">
                                      <p:cBhvr>
                                        <p:cTn id="116" dur="700" fill="hold">
                                          <p:stCondLst>
                                            <p:cond delay="0"/>
                                          </p:stCondLst>
                                        </p:cTn>
                                        <p:tgtEl>
                                          <p:spTgt spid="23"/>
                                        </p:tgtEl>
                                        <p:attrNameLst>
                                          <p:attrName>ppt_y</p:attrName>
                                        </p:attrNameLst>
                                      </p:cBhvr>
                                      <p:tavLst>
                                        <p:tav tm="0" fmla="#ppt_y+(-#ppt_h/2*cos(ppt_r/180*pi))*((1.5-1.5*$)^2-(1.5-1.5*$)^3)">
                                          <p:val>
                                            <p:strVal val="0"/>
                                          </p:val>
                                        </p:tav>
                                        <p:tav tm="100000">
                                          <p:val>
                                            <p:strVal val="1"/>
                                          </p:val>
                                        </p:tav>
                                      </p:tavLst>
                                    </p:anim>
                                    <p:anim to="" calcmode="lin" valueType="num">
                                      <p:cBhvr>
                                        <p:cTn id="117" dur="700" fill="hold">
                                          <p:stCondLst>
                                            <p:cond delay="0"/>
                                          </p:stCondLst>
                                        </p:cTn>
                                        <p:tgtEl>
                                          <p:spTgt spid="23"/>
                                        </p:tgtEl>
                                        <p:attrNameLst>
                                          <p:attrName>ppt_h</p:attrName>
                                        </p:attrNameLst>
                                      </p:cBhvr>
                                      <p:tavLst>
                                        <p:tav tm="0" fmla="#ppt_h-(-#ppt_h)*((1.5-1.5*$)^2-(1.5-1.5*$)^3)">
                                          <p:val>
                                            <p:strVal val="0"/>
                                          </p:val>
                                        </p:tav>
                                        <p:tav tm="100000">
                                          <p:val>
                                            <p:strVal val="1"/>
                                          </p:val>
                                        </p:tav>
                                      </p:tavLst>
                                    </p:anim>
                                    <p:anim to="" calcmode="lin" valueType="num">
                                      <p:cBhvr>
                                        <p:cTn id="118" dur="700" fill="hold">
                                          <p:stCondLst>
                                            <p:cond delay="0"/>
                                          </p:stCondLst>
                                        </p:cTn>
                                        <p:tgtEl>
                                          <p:spTgt spid="23"/>
                                        </p:tgtEl>
                                        <p:attrNameLst>
                                          <p:attrName>ppt_w</p:attrName>
                                        </p:attrNameLst>
                                      </p:cBhvr>
                                      <p:tavLst>
                                        <p:tav tm="0" fmla="#ppt_w-(-#ppt_w)*((1.5-1.5*$)^2-(1.5-1.5*$)^3)">
                                          <p:val>
                                            <p:strVal val="0"/>
                                          </p:val>
                                        </p:tav>
                                        <p:tav tm="100000">
                                          <p:val>
                                            <p:strVal val="1"/>
                                          </p:val>
                                        </p:tav>
                                      </p:tavLst>
                                    </p:anim>
                                  </p:childTnLst>
                                </p:cTn>
                              </p:par>
                              <p:par>
                                <p:cTn id="119" presetID="0" presetClass="entr" presetSubtype="0" fill="hold" grpId="0" nodeType="withEffect">
                                  <p:stCondLst>
                                    <p:cond delay="0"/>
                                  </p:stCondLst>
                                  <p:childTnLst>
                                    <p:set>
                                      <p:cBhvr>
                                        <p:cTn id="120" dur="1" fill="hold">
                                          <p:stCondLst>
                                            <p:cond delay="0"/>
                                          </p:stCondLst>
                                        </p:cTn>
                                        <p:tgtEl>
                                          <p:spTgt spid="24"/>
                                        </p:tgtEl>
                                        <p:attrNameLst>
                                          <p:attrName>style.visibility</p:attrName>
                                        </p:attrNameLst>
                                      </p:cBhvr>
                                      <p:to>
                                        <p:strVal val="visible"/>
                                      </p:to>
                                    </p:set>
                                    <p:anim to="" calcmode="lin" valueType="num">
                                      <p:cBhvr>
                                        <p:cTn id="121" dur="700" fill="hold">
                                          <p:stCondLst>
                                            <p:cond delay="0"/>
                                          </p:stCondLst>
                                        </p:cTn>
                                        <p:tgtEl>
                                          <p:spTgt spid="24"/>
                                        </p:tgtEl>
                                        <p:attrNameLst>
                                          <p:attrName>ppt_x</p:attrName>
                                        </p:attrNameLst>
                                      </p:cBhvr>
                                      <p:tavLst>
                                        <p:tav tm="0" fmla="#ppt_x-(-#ppt_w/2*cos(ppt_r/180*pi))*((1.5-1.5*$)^2-(1.5-1.5*$)^3)">
                                          <p:val>
                                            <p:strVal val="0"/>
                                          </p:val>
                                        </p:tav>
                                        <p:tav tm="100000">
                                          <p:val>
                                            <p:strVal val="1"/>
                                          </p:val>
                                        </p:tav>
                                      </p:tavLst>
                                    </p:anim>
                                    <p:anim to="" calcmode="lin" valueType="num">
                                      <p:cBhvr>
                                        <p:cTn id="122" dur="700" fill="hold">
                                          <p:stCondLst>
                                            <p:cond delay="0"/>
                                          </p:stCondLst>
                                        </p:cTn>
                                        <p:tgtEl>
                                          <p:spTgt spid="24"/>
                                        </p:tgtEl>
                                        <p:attrNameLst>
                                          <p:attrName>ppt_y</p:attrName>
                                        </p:attrNameLst>
                                      </p:cBhvr>
                                      <p:tavLst>
                                        <p:tav tm="0" fmla="#ppt_y+(-#ppt_h/2*cos(ppt_r/180*pi))*((1.5-1.5*$)^2-(1.5-1.5*$)^3)">
                                          <p:val>
                                            <p:strVal val="0"/>
                                          </p:val>
                                        </p:tav>
                                        <p:tav tm="100000">
                                          <p:val>
                                            <p:strVal val="1"/>
                                          </p:val>
                                        </p:tav>
                                      </p:tavLst>
                                    </p:anim>
                                    <p:anim to="" calcmode="lin" valueType="num">
                                      <p:cBhvr>
                                        <p:cTn id="123" dur="700" fill="hold">
                                          <p:stCondLst>
                                            <p:cond delay="0"/>
                                          </p:stCondLst>
                                        </p:cTn>
                                        <p:tgtEl>
                                          <p:spTgt spid="24"/>
                                        </p:tgtEl>
                                        <p:attrNameLst>
                                          <p:attrName>ppt_h</p:attrName>
                                        </p:attrNameLst>
                                      </p:cBhvr>
                                      <p:tavLst>
                                        <p:tav tm="0" fmla="#ppt_h-(-#ppt_h)*((1.5-1.5*$)^2-(1.5-1.5*$)^3)">
                                          <p:val>
                                            <p:strVal val="0"/>
                                          </p:val>
                                        </p:tav>
                                        <p:tav tm="100000">
                                          <p:val>
                                            <p:strVal val="1"/>
                                          </p:val>
                                        </p:tav>
                                      </p:tavLst>
                                    </p:anim>
                                    <p:anim to="" calcmode="lin" valueType="num">
                                      <p:cBhvr>
                                        <p:cTn id="124" dur="700" fill="hold">
                                          <p:stCondLst>
                                            <p:cond delay="0"/>
                                          </p:stCondLst>
                                        </p:cTn>
                                        <p:tgtEl>
                                          <p:spTgt spid="24"/>
                                        </p:tgtEl>
                                        <p:attrNameLst>
                                          <p:attrName>ppt_w</p:attrName>
                                        </p:attrNameLst>
                                      </p:cBhvr>
                                      <p:tavLst>
                                        <p:tav tm="0" fmla="#ppt_w-(-#ppt_w)*((1.5-1.5*$)^2-(1.5-1.5*$)^3)">
                                          <p:val>
                                            <p:strVal val="0"/>
                                          </p:val>
                                        </p:tav>
                                        <p:tav tm="100000">
                                          <p:val>
                                            <p:strVal val="1"/>
                                          </p:val>
                                        </p:tav>
                                      </p:tavLst>
                                    </p:anim>
                                  </p:childTnLst>
                                </p:cTn>
                              </p:par>
                              <p:par>
                                <p:cTn id="125" presetID="0" presetClass="entr" presetSubtype="0" fill="hold" grpId="0" nodeType="withEffect">
                                  <p:stCondLst>
                                    <p:cond delay="0"/>
                                  </p:stCondLst>
                                  <p:childTnLst>
                                    <p:set>
                                      <p:cBhvr>
                                        <p:cTn id="126" dur="1" fill="hold">
                                          <p:stCondLst>
                                            <p:cond delay="0"/>
                                          </p:stCondLst>
                                        </p:cTn>
                                        <p:tgtEl>
                                          <p:spTgt spid="25"/>
                                        </p:tgtEl>
                                        <p:attrNameLst>
                                          <p:attrName>style.visibility</p:attrName>
                                        </p:attrNameLst>
                                      </p:cBhvr>
                                      <p:to>
                                        <p:strVal val="visible"/>
                                      </p:to>
                                    </p:set>
                                    <p:anim to="" calcmode="lin" valueType="num">
                                      <p:cBhvr>
                                        <p:cTn id="127" dur="700" fill="hold">
                                          <p:stCondLst>
                                            <p:cond delay="0"/>
                                          </p:stCondLst>
                                        </p:cTn>
                                        <p:tgtEl>
                                          <p:spTgt spid="25"/>
                                        </p:tgtEl>
                                        <p:attrNameLst>
                                          <p:attrName>ppt_x</p:attrName>
                                        </p:attrNameLst>
                                      </p:cBhvr>
                                      <p:tavLst>
                                        <p:tav tm="0" fmla="#ppt_x-(-#ppt_w/2*cos(ppt_r/180*pi))*((1.5-1.5*$)^2-(1.5-1.5*$)^3)">
                                          <p:val>
                                            <p:strVal val="0"/>
                                          </p:val>
                                        </p:tav>
                                        <p:tav tm="100000">
                                          <p:val>
                                            <p:strVal val="1"/>
                                          </p:val>
                                        </p:tav>
                                      </p:tavLst>
                                    </p:anim>
                                    <p:anim to="" calcmode="lin" valueType="num">
                                      <p:cBhvr>
                                        <p:cTn id="128" dur="700" fill="hold">
                                          <p:stCondLst>
                                            <p:cond delay="0"/>
                                          </p:stCondLst>
                                        </p:cTn>
                                        <p:tgtEl>
                                          <p:spTgt spid="25"/>
                                        </p:tgtEl>
                                        <p:attrNameLst>
                                          <p:attrName>ppt_y</p:attrName>
                                        </p:attrNameLst>
                                      </p:cBhvr>
                                      <p:tavLst>
                                        <p:tav tm="0" fmla="#ppt_y+(-#ppt_h/2*cos(ppt_r/180*pi))*((1.5-1.5*$)^2-(1.5-1.5*$)^3)">
                                          <p:val>
                                            <p:strVal val="0"/>
                                          </p:val>
                                        </p:tav>
                                        <p:tav tm="100000">
                                          <p:val>
                                            <p:strVal val="1"/>
                                          </p:val>
                                        </p:tav>
                                      </p:tavLst>
                                    </p:anim>
                                    <p:anim to="" calcmode="lin" valueType="num">
                                      <p:cBhvr>
                                        <p:cTn id="129" dur="700" fill="hold">
                                          <p:stCondLst>
                                            <p:cond delay="0"/>
                                          </p:stCondLst>
                                        </p:cTn>
                                        <p:tgtEl>
                                          <p:spTgt spid="25"/>
                                        </p:tgtEl>
                                        <p:attrNameLst>
                                          <p:attrName>ppt_h</p:attrName>
                                        </p:attrNameLst>
                                      </p:cBhvr>
                                      <p:tavLst>
                                        <p:tav tm="0" fmla="#ppt_h-(-#ppt_h)*((1.5-1.5*$)^2-(1.5-1.5*$)^3)">
                                          <p:val>
                                            <p:strVal val="0"/>
                                          </p:val>
                                        </p:tav>
                                        <p:tav tm="100000">
                                          <p:val>
                                            <p:strVal val="1"/>
                                          </p:val>
                                        </p:tav>
                                      </p:tavLst>
                                    </p:anim>
                                    <p:anim to="" calcmode="lin" valueType="num">
                                      <p:cBhvr>
                                        <p:cTn id="130" dur="700" fill="hold">
                                          <p:stCondLst>
                                            <p:cond delay="0"/>
                                          </p:stCondLst>
                                        </p:cTn>
                                        <p:tgtEl>
                                          <p:spTgt spid="25"/>
                                        </p:tgtEl>
                                        <p:attrNameLst>
                                          <p:attrName>ppt_w</p:attrName>
                                        </p:attrNameLst>
                                      </p:cBhvr>
                                      <p:tavLst>
                                        <p:tav tm="0" fmla="#ppt_w-(-#ppt_w)*((1.5-1.5*$)^2-(1.5-1.5*$)^3)">
                                          <p:val>
                                            <p:strVal val="0"/>
                                          </p:val>
                                        </p:tav>
                                        <p:tav tm="100000">
                                          <p:val>
                                            <p:strVal val="1"/>
                                          </p:val>
                                        </p:tav>
                                      </p:tavLst>
                                    </p:anim>
                                  </p:childTnLst>
                                </p:cTn>
                              </p:par>
                              <p:par>
                                <p:cTn id="131" presetID="0" presetClass="entr" presetSubtype="0" fill="hold" grpId="0" nodeType="withEffect">
                                  <p:stCondLst>
                                    <p:cond delay="0"/>
                                  </p:stCondLst>
                                  <p:iterate type="lt">
                                    <p:tmPct val="10000"/>
                                  </p:iterate>
                                  <p:childTnLst>
                                    <p:set>
                                      <p:cBhvr>
                                        <p:cTn id="132" dur="1" fill="hold">
                                          <p:stCondLst>
                                            <p:cond delay="0"/>
                                          </p:stCondLst>
                                        </p:cTn>
                                        <p:tgtEl>
                                          <p:spTgt spid="26"/>
                                        </p:tgtEl>
                                        <p:attrNameLst>
                                          <p:attrName>style.visibility</p:attrName>
                                        </p:attrNameLst>
                                      </p:cBhvr>
                                      <p:to>
                                        <p:strVal val="visible"/>
                                      </p:to>
                                    </p:set>
                                    <p:anim to="" calcmode="lin" valueType="num">
                                      <p:cBhvr>
                                        <p:cTn id="133" dur="700" fill="hold">
                                          <p:stCondLst>
                                            <p:cond delay="0"/>
                                          </p:stCondLst>
                                        </p:cTn>
                                        <p:tgtEl>
                                          <p:spTgt spid="26"/>
                                        </p:tgtEl>
                                        <p:attrNameLst>
                                          <p:attrName>ppt_x</p:attrName>
                                        </p:attrNameLst>
                                      </p:cBhvr>
                                      <p:tavLst>
                                        <p:tav tm="0" fmla="#ppt_x-(-#ppt_w/2*cos(ppt_r/180*pi))*((1.5-1.5*$)^2-(1.5-1.5*$)^3)">
                                          <p:val>
                                            <p:strVal val="0"/>
                                          </p:val>
                                        </p:tav>
                                        <p:tav tm="100000">
                                          <p:val>
                                            <p:strVal val="1"/>
                                          </p:val>
                                        </p:tav>
                                      </p:tavLst>
                                    </p:anim>
                                    <p:anim to="" calcmode="lin" valueType="num">
                                      <p:cBhvr>
                                        <p:cTn id="134" dur="700" fill="hold">
                                          <p:stCondLst>
                                            <p:cond delay="0"/>
                                          </p:stCondLst>
                                        </p:cTn>
                                        <p:tgtEl>
                                          <p:spTgt spid="26"/>
                                        </p:tgtEl>
                                        <p:attrNameLst>
                                          <p:attrName>ppt_y</p:attrName>
                                        </p:attrNameLst>
                                      </p:cBhvr>
                                      <p:tavLst>
                                        <p:tav tm="0" fmla="#ppt_y+(-#ppt_h/2*cos(ppt_r/180*pi))*((1.5-1.5*$)^2-(1.5-1.5*$)^3)">
                                          <p:val>
                                            <p:strVal val="0"/>
                                          </p:val>
                                        </p:tav>
                                        <p:tav tm="100000">
                                          <p:val>
                                            <p:strVal val="1"/>
                                          </p:val>
                                        </p:tav>
                                      </p:tavLst>
                                    </p:anim>
                                    <p:anim to="" calcmode="lin" valueType="num">
                                      <p:cBhvr>
                                        <p:cTn id="135" dur="700" fill="hold">
                                          <p:stCondLst>
                                            <p:cond delay="0"/>
                                          </p:stCondLst>
                                        </p:cTn>
                                        <p:tgtEl>
                                          <p:spTgt spid="26"/>
                                        </p:tgtEl>
                                        <p:attrNameLst>
                                          <p:attrName>ppt_h</p:attrName>
                                        </p:attrNameLst>
                                      </p:cBhvr>
                                      <p:tavLst>
                                        <p:tav tm="0" fmla="#ppt_h-(-#ppt_h)*((1.5-1.5*$)^2-(1.5-1.5*$)^3)">
                                          <p:val>
                                            <p:strVal val="0"/>
                                          </p:val>
                                        </p:tav>
                                        <p:tav tm="100000">
                                          <p:val>
                                            <p:strVal val="1"/>
                                          </p:val>
                                        </p:tav>
                                      </p:tavLst>
                                    </p:anim>
                                    <p:anim to="" calcmode="lin" valueType="num">
                                      <p:cBhvr>
                                        <p:cTn id="136" dur="700" fill="hold">
                                          <p:stCondLst>
                                            <p:cond delay="0"/>
                                          </p:stCondLst>
                                        </p:cTn>
                                        <p:tgtEl>
                                          <p:spTgt spid="26"/>
                                        </p:tgtEl>
                                        <p:attrNameLst>
                                          <p:attrName>ppt_w</p:attrName>
                                        </p:attrNameLst>
                                      </p:cBhvr>
                                      <p:tavLst>
                                        <p:tav tm="0" fmla="#ppt_w-(-#ppt_w)*((1.5-1.5*$)^2-(1.5-1.5*$)^3)">
                                          <p:val>
                                            <p:strVal val="0"/>
                                          </p:val>
                                        </p:tav>
                                        <p:tav tm="100000">
                                          <p:val>
                                            <p:strVal val="1"/>
                                          </p:val>
                                        </p:tav>
                                      </p:tavLst>
                                    </p:anim>
                                  </p:childTnLst>
                                </p:cTn>
                              </p:par>
                              <p:par>
                                <p:cTn id="137" presetID="0" presetClass="entr" presetSubtype="0" fill="hold" grpId="0" nodeType="withEffect">
                                  <p:stCondLst>
                                    <p:cond delay="0"/>
                                  </p:stCondLst>
                                  <p:iterate type="lt">
                                    <p:tmPct val="10000"/>
                                  </p:iterate>
                                  <p:childTnLst>
                                    <p:set>
                                      <p:cBhvr>
                                        <p:cTn id="138" dur="1" fill="hold">
                                          <p:stCondLst>
                                            <p:cond delay="0"/>
                                          </p:stCondLst>
                                        </p:cTn>
                                        <p:tgtEl>
                                          <p:spTgt spid="27"/>
                                        </p:tgtEl>
                                        <p:attrNameLst>
                                          <p:attrName>style.visibility</p:attrName>
                                        </p:attrNameLst>
                                      </p:cBhvr>
                                      <p:to>
                                        <p:strVal val="visible"/>
                                      </p:to>
                                    </p:set>
                                    <p:anim to="" calcmode="lin" valueType="num">
                                      <p:cBhvr>
                                        <p:cTn id="139" dur="700" fill="hold">
                                          <p:stCondLst>
                                            <p:cond delay="0"/>
                                          </p:stCondLst>
                                        </p:cTn>
                                        <p:tgtEl>
                                          <p:spTgt spid="27"/>
                                        </p:tgtEl>
                                        <p:attrNameLst>
                                          <p:attrName>ppt_x</p:attrName>
                                        </p:attrNameLst>
                                      </p:cBhvr>
                                      <p:tavLst>
                                        <p:tav tm="0" fmla="#ppt_x-(-#ppt_w/2*cos(ppt_r/180*pi))*((1.5-1.5*$)^2-(1.5-1.5*$)^3)">
                                          <p:val>
                                            <p:strVal val="0"/>
                                          </p:val>
                                        </p:tav>
                                        <p:tav tm="100000">
                                          <p:val>
                                            <p:strVal val="1"/>
                                          </p:val>
                                        </p:tav>
                                      </p:tavLst>
                                    </p:anim>
                                    <p:anim to="" calcmode="lin" valueType="num">
                                      <p:cBhvr>
                                        <p:cTn id="140" dur="700" fill="hold">
                                          <p:stCondLst>
                                            <p:cond delay="0"/>
                                          </p:stCondLst>
                                        </p:cTn>
                                        <p:tgtEl>
                                          <p:spTgt spid="27"/>
                                        </p:tgtEl>
                                        <p:attrNameLst>
                                          <p:attrName>ppt_y</p:attrName>
                                        </p:attrNameLst>
                                      </p:cBhvr>
                                      <p:tavLst>
                                        <p:tav tm="0" fmla="#ppt_y+(-#ppt_h/2*cos(ppt_r/180*pi))*((1.5-1.5*$)^2-(1.5-1.5*$)^3)">
                                          <p:val>
                                            <p:strVal val="0"/>
                                          </p:val>
                                        </p:tav>
                                        <p:tav tm="100000">
                                          <p:val>
                                            <p:strVal val="1"/>
                                          </p:val>
                                        </p:tav>
                                      </p:tavLst>
                                    </p:anim>
                                    <p:anim to="" calcmode="lin" valueType="num">
                                      <p:cBhvr>
                                        <p:cTn id="141" dur="700" fill="hold">
                                          <p:stCondLst>
                                            <p:cond delay="0"/>
                                          </p:stCondLst>
                                        </p:cTn>
                                        <p:tgtEl>
                                          <p:spTgt spid="27"/>
                                        </p:tgtEl>
                                        <p:attrNameLst>
                                          <p:attrName>ppt_h</p:attrName>
                                        </p:attrNameLst>
                                      </p:cBhvr>
                                      <p:tavLst>
                                        <p:tav tm="0" fmla="#ppt_h-(-#ppt_h)*((1.5-1.5*$)^2-(1.5-1.5*$)^3)">
                                          <p:val>
                                            <p:strVal val="0"/>
                                          </p:val>
                                        </p:tav>
                                        <p:tav tm="100000">
                                          <p:val>
                                            <p:strVal val="1"/>
                                          </p:val>
                                        </p:tav>
                                      </p:tavLst>
                                    </p:anim>
                                    <p:anim to="" calcmode="lin" valueType="num">
                                      <p:cBhvr>
                                        <p:cTn id="142" dur="700" fill="hold">
                                          <p:stCondLst>
                                            <p:cond delay="0"/>
                                          </p:stCondLst>
                                        </p:cTn>
                                        <p:tgtEl>
                                          <p:spTgt spid="27"/>
                                        </p:tgtEl>
                                        <p:attrNameLst>
                                          <p:attrName>ppt_w</p:attrName>
                                        </p:attrNameLst>
                                      </p:cBhvr>
                                      <p:tavLst>
                                        <p:tav tm="0" fmla="#ppt_w-(-#ppt_w)*((1.5-1.5*$)^2-(1.5-1.5*$)^3)">
                                          <p:val>
                                            <p:strVal val="0"/>
                                          </p:val>
                                        </p:tav>
                                        <p:tav tm="100000">
                                          <p:val>
                                            <p:strVal val="1"/>
                                          </p:val>
                                        </p:tav>
                                      </p:tavLst>
                                    </p:anim>
                                  </p:childTnLst>
                                </p:cTn>
                              </p:par>
                              <p:par>
                                <p:cTn id="143" presetID="0" presetClass="entr" presetSubtype="0" fill="hold" grpId="0" nodeType="withEffect">
                                  <p:stCondLst>
                                    <p:cond delay="0"/>
                                  </p:stCondLst>
                                  <p:childTnLst>
                                    <p:set>
                                      <p:cBhvr>
                                        <p:cTn id="144" dur="1" fill="hold">
                                          <p:stCondLst>
                                            <p:cond delay="0"/>
                                          </p:stCondLst>
                                        </p:cTn>
                                        <p:tgtEl>
                                          <p:spTgt spid="31"/>
                                        </p:tgtEl>
                                        <p:attrNameLst>
                                          <p:attrName>style.visibility</p:attrName>
                                        </p:attrNameLst>
                                      </p:cBhvr>
                                      <p:to>
                                        <p:strVal val="visible"/>
                                      </p:to>
                                    </p:set>
                                    <p:anim to="" calcmode="lin" valueType="num">
                                      <p:cBhvr>
                                        <p:cTn id="145" dur="700" fill="hold">
                                          <p:stCondLst>
                                            <p:cond delay="0"/>
                                          </p:stCondLst>
                                        </p:cTn>
                                        <p:tgtEl>
                                          <p:spTgt spid="31"/>
                                        </p:tgtEl>
                                        <p:attrNameLst>
                                          <p:attrName>ppt_x</p:attrName>
                                        </p:attrNameLst>
                                      </p:cBhvr>
                                      <p:tavLst>
                                        <p:tav tm="0" fmla="#ppt_x-(-#ppt_w/2*cos(ppt_r/180*pi))*((1.5-1.5*$)^2-(1.5-1.5*$)^3)">
                                          <p:val>
                                            <p:strVal val="0"/>
                                          </p:val>
                                        </p:tav>
                                        <p:tav tm="100000">
                                          <p:val>
                                            <p:strVal val="1"/>
                                          </p:val>
                                        </p:tav>
                                      </p:tavLst>
                                    </p:anim>
                                    <p:anim to="" calcmode="lin" valueType="num">
                                      <p:cBhvr>
                                        <p:cTn id="146" dur="700" fill="hold">
                                          <p:stCondLst>
                                            <p:cond delay="0"/>
                                          </p:stCondLst>
                                        </p:cTn>
                                        <p:tgtEl>
                                          <p:spTgt spid="31"/>
                                        </p:tgtEl>
                                        <p:attrNameLst>
                                          <p:attrName>ppt_y</p:attrName>
                                        </p:attrNameLst>
                                      </p:cBhvr>
                                      <p:tavLst>
                                        <p:tav tm="0" fmla="#ppt_y+(-#ppt_h/2*cos(ppt_r/180*pi))*((1.5-1.5*$)^2-(1.5-1.5*$)^3)">
                                          <p:val>
                                            <p:strVal val="0"/>
                                          </p:val>
                                        </p:tav>
                                        <p:tav tm="100000">
                                          <p:val>
                                            <p:strVal val="1"/>
                                          </p:val>
                                        </p:tav>
                                      </p:tavLst>
                                    </p:anim>
                                    <p:anim to="" calcmode="lin" valueType="num">
                                      <p:cBhvr>
                                        <p:cTn id="147" dur="700" fill="hold">
                                          <p:stCondLst>
                                            <p:cond delay="0"/>
                                          </p:stCondLst>
                                        </p:cTn>
                                        <p:tgtEl>
                                          <p:spTgt spid="31"/>
                                        </p:tgtEl>
                                        <p:attrNameLst>
                                          <p:attrName>ppt_h</p:attrName>
                                        </p:attrNameLst>
                                      </p:cBhvr>
                                      <p:tavLst>
                                        <p:tav tm="0" fmla="#ppt_h-(-#ppt_h)*((1.5-1.5*$)^2-(1.5-1.5*$)^3)">
                                          <p:val>
                                            <p:strVal val="0"/>
                                          </p:val>
                                        </p:tav>
                                        <p:tav tm="100000">
                                          <p:val>
                                            <p:strVal val="1"/>
                                          </p:val>
                                        </p:tav>
                                      </p:tavLst>
                                    </p:anim>
                                    <p:anim to="" calcmode="lin" valueType="num">
                                      <p:cBhvr>
                                        <p:cTn id="148" dur="700" fill="hold">
                                          <p:stCondLst>
                                            <p:cond delay="0"/>
                                          </p:stCondLst>
                                        </p:cTn>
                                        <p:tgtEl>
                                          <p:spTgt spid="31"/>
                                        </p:tgtEl>
                                        <p:attrNameLst>
                                          <p:attrName>ppt_w</p:attrName>
                                        </p:attrNameLst>
                                      </p:cBhvr>
                                      <p:tavLst>
                                        <p:tav tm="0" fmla="#ppt_w-(-#ppt_w)*((1.5-1.5*$)^2-(1.5-1.5*$)^3)">
                                          <p:val>
                                            <p:strVal val="0"/>
                                          </p:val>
                                        </p:tav>
                                        <p:tav tm="100000">
                                          <p:val>
                                            <p:strVal val="1"/>
                                          </p:val>
                                        </p:tav>
                                      </p:tavLst>
                                    </p:anim>
                                  </p:childTnLst>
                                </p:cTn>
                              </p:par>
                              <p:par>
                                <p:cTn id="149" presetID="0" presetClass="entr" presetSubtype="0" fill="hold" grpId="0" nodeType="withEffect">
                                  <p:stCondLst>
                                    <p:cond delay="0"/>
                                  </p:stCondLst>
                                  <p:iterate type="lt">
                                    <p:tmPct val="10000"/>
                                  </p:iterate>
                                  <p:childTnLst>
                                    <p:set>
                                      <p:cBhvr>
                                        <p:cTn id="150" dur="1" fill="hold">
                                          <p:stCondLst>
                                            <p:cond delay="0"/>
                                          </p:stCondLst>
                                        </p:cTn>
                                        <p:tgtEl>
                                          <p:spTgt spid="32"/>
                                        </p:tgtEl>
                                        <p:attrNameLst>
                                          <p:attrName>style.visibility</p:attrName>
                                        </p:attrNameLst>
                                      </p:cBhvr>
                                      <p:to>
                                        <p:strVal val="visible"/>
                                      </p:to>
                                    </p:set>
                                    <p:anim to="" calcmode="lin" valueType="num">
                                      <p:cBhvr>
                                        <p:cTn id="151" dur="700" fill="hold">
                                          <p:stCondLst>
                                            <p:cond delay="0"/>
                                          </p:stCondLst>
                                        </p:cTn>
                                        <p:tgtEl>
                                          <p:spTgt spid="32"/>
                                        </p:tgtEl>
                                        <p:attrNameLst>
                                          <p:attrName>ppt_x</p:attrName>
                                        </p:attrNameLst>
                                      </p:cBhvr>
                                      <p:tavLst>
                                        <p:tav tm="0" fmla="#ppt_x-(-#ppt_w/2*cos(ppt_r/180*pi))*((1.5-1.5*$)^2-(1.5-1.5*$)^3)">
                                          <p:val>
                                            <p:strVal val="0"/>
                                          </p:val>
                                        </p:tav>
                                        <p:tav tm="100000">
                                          <p:val>
                                            <p:strVal val="1"/>
                                          </p:val>
                                        </p:tav>
                                      </p:tavLst>
                                    </p:anim>
                                    <p:anim to="" calcmode="lin" valueType="num">
                                      <p:cBhvr>
                                        <p:cTn id="152" dur="700" fill="hold">
                                          <p:stCondLst>
                                            <p:cond delay="0"/>
                                          </p:stCondLst>
                                        </p:cTn>
                                        <p:tgtEl>
                                          <p:spTgt spid="32"/>
                                        </p:tgtEl>
                                        <p:attrNameLst>
                                          <p:attrName>ppt_y</p:attrName>
                                        </p:attrNameLst>
                                      </p:cBhvr>
                                      <p:tavLst>
                                        <p:tav tm="0" fmla="#ppt_y+(-#ppt_h/2*cos(ppt_r/180*pi))*((1.5-1.5*$)^2-(1.5-1.5*$)^3)">
                                          <p:val>
                                            <p:strVal val="0"/>
                                          </p:val>
                                        </p:tav>
                                        <p:tav tm="100000">
                                          <p:val>
                                            <p:strVal val="1"/>
                                          </p:val>
                                        </p:tav>
                                      </p:tavLst>
                                    </p:anim>
                                    <p:anim to="" calcmode="lin" valueType="num">
                                      <p:cBhvr>
                                        <p:cTn id="153" dur="700" fill="hold">
                                          <p:stCondLst>
                                            <p:cond delay="0"/>
                                          </p:stCondLst>
                                        </p:cTn>
                                        <p:tgtEl>
                                          <p:spTgt spid="32"/>
                                        </p:tgtEl>
                                        <p:attrNameLst>
                                          <p:attrName>ppt_h</p:attrName>
                                        </p:attrNameLst>
                                      </p:cBhvr>
                                      <p:tavLst>
                                        <p:tav tm="0" fmla="#ppt_h-(-#ppt_h)*((1.5-1.5*$)^2-(1.5-1.5*$)^3)">
                                          <p:val>
                                            <p:strVal val="0"/>
                                          </p:val>
                                        </p:tav>
                                        <p:tav tm="100000">
                                          <p:val>
                                            <p:strVal val="1"/>
                                          </p:val>
                                        </p:tav>
                                      </p:tavLst>
                                    </p:anim>
                                    <p:anim to="" calcmode="lin" valueType="num">
                                      <p:cBhvr>
                                        <p:cTn id="154" dur="700" fill="hold">
                                          <p:stCondLst>
                                            <p:cond delay="0"/>
                                          </p:stCondLst>
                                        </p:cTn>
                                        <p:tgtEl>
                                          <p:spTgt spid="32"/>
                                        </p:tgtEl>
                                        <p:attrNameLst>
                                          <p:attrName>ppt_w</p:attrName>
                                        </p:attrNameLst>
                                      </p:cBhvr>
                                      <p:tavLst>
                                        <p:tav tm="0" fmla="#ppt_w-(-#ppt_w)*((1.5-1.5*$)^2-(1.5-1.5*$)^3)">
                                          <p:val>
                                            <p:strVal val="0"/>
                                          </p:val>
                                        </p:tav>
                                        <p:tav tm="100000">
                                          <p:val>
                                            <p:strVal val="1"/>
                                          </p:val>
                                        </p:tav>
                                      </p:tavLst>
                                    </p:anim>
                                  </p:childTnLst>
                                </p:cTn>
                              </p:par>
                              <p:par>
                                <p:cTn id="155" presetID="0" presetClass="entr" presetSubtype="0" fill="hold" grpId="0" nodeType="withEffect">
                                  <p:stCondLst>
                                    <p:cond delay="0"/>
                                  </p:stCondLst>
                                  <p:iterate type="lt">
                                    <p:tmPct val="10000"/>
                                  </p:iterate>
                                  <p:childTnLst>
                                    <p:set>
                                      <p:cBhvr>
                                        <p:cTn id="156" dur="1" fill="hold">
                                          <p:stCondLst>
                                            <p:cond delay="0"/>
                                          </p:stCondLst>
                                        </p:cTn>
                                        <p:tgtEl>
                                          <p:spTgt spid="33"/>
                                        </p:tgtEl>
                                        <p:attrNameLst>
                                          <p:attrName>style.visibility</p:attrName>
                                        </p:attrNameLst>
                                      </p:cBhvr>
                                      <p:to>
                                        <p:strVal val="visible"/>
                                      </p:to>
                                    </p:set>
                                    <p:anim to="" calcmode="lin" valueType="num">
                                      <p:cBhvr>
                                        <p:cTn id="157" dur="700" fill="hold">
                                          <p:stCondLst>
                                            <p:cond delay="0"/>
                                          </p:stCondLst>
                                        </p:cTn>
                                        <p:tgtEl>
                                          <p:spTgt spid="33"/>
                                        </p:tgtEl>
                                        <p:attrNameLst>
                                          <p:attrName>ppt_x</p:attrName>
                                        </p:attrNameLst>
                                      </p:cBhvr>
                                      <p:tavLst>
                                        <p:tav tm="0" fmla="#ppt_x-(-#ppt_w/2*cos(ppt_r/180*pi))*((1.5-1.5*$)^2-(1.5-1.5*$)^3)">
                                          <p:val>
                                            <p:strVal val="0"/>
                                          </p:val>
                                        </p:tav>
                                        <p:tav tm="100000">
                                          <p:val>
                                            <p:strVal val="1"/>
                                          </p:val>
                                        </p:tav>
                                      </p:tavLst>
                                    </p:anim>
                                    <p:anim to="" calcmode="lin" valueType="num">
                                      <p:cBhvr>
                                        <p:cTn id="158" dur="700" fill="hold">
                                          <p:stCondLst>
                                            <p:cond delay="0"/>
                                          </p:stCondLst>
                                        </p:cTn>
                                        <p:tgtEl>
                                          <p:spTgt spid="33"/>
                                        </p:tgtEl>
                                        <p:attrNameLst>
                                          <p:attrName>ppt_y</p:attrName>
                                        </p:attrNameLst>
                                      </p:cBhvr>
                                      <p:tavLst>
                                        <p:tav tm="0" fmla="#ppt_y+(-#ppt_h/2*cos(ppt_r/180*pi))*((1.5-1.5*$)^2-(1.5-1.5*$)^3)">
                                          <p:val>
                                            <p:strVal val="0"/>
                                          </p:val>
                                        </p:tav>
                                        <p:tav tm="100000">
                                          <p:val>
                                            <p:strVal val="1"/>
                                          </p:val>
                                        </p:tav>
                                      </p:tavLst>
                                    </p:anim>
                                    <p:anim to="" calcmode="lin" valueType="num">
                                      <p:cBhvr>
                                        <p:cTn id="159" dur="700" fill="hold">
                                          <p:stCondLst>
                                            <p:cond delay="0"/>
                                          </p:stCondLst>
                                        </p:cTn>
                                        <p:tgtEl>
                                          <p:spTgt spid="33"/>
                                        </p:tgtEl>
                                        <p:attrNameLst>
                                          <p:attrName>ppt_h</p:attrName>
                                        </p:attrNameLst>
                                      </p:cBhvr>
                                      <p:tavLst>
                                        <p:tav tm="0" fmla="#ppt_h-(-#ppt_h)*((1.5-1.5*$)^2-(1.5-1.5*$)^3)">
                                          <p:val>
                                            <p:strVal val="0"/>
                                          </p:val>
                                        </p:tav>
                                        <p:tav tm="100000">
                                          <p:val>
                                            <p:strVal val="1"/>
                                          </p:val>
                                        </p:tav>
                                      </p:tavLst>
                                    </p:anim>
                                    <p:anim to="" calcmode="lin" valueType="num">
                                      <p:cBhvr>
                                        <p:cTn id="160" dur="700" fill="hold">
                                          <p:stCondLst>
                                            <p:cond delay="0"/>
                                          </p:stCondLst>
                                        </p:cTn>
                                        <p:tgtEl>
                                          <p:spTgt spid="33"/>
                                        </p:tgtEl>
                                        <p:attrNameLst>
                                          <p:attrName>ppt_w</p:attrName>
                                        </p:attrNameLst>
                                      </p:cBhvr>
                                      <p:tavLst>
                                        <p:tav tm="0" fmla="#ppt_w-(-#ppt_w)*((1.5-1.5*$)^2-(1.5-1.5*$)^3)">
                                          <p:val>
                                            <p:strVal val="0"/>
                                          </p:val>
                                        </p:tav>
                                        <p:tav tm="100000">
                                          <p:val>
                                            <p:strVal val="1"/>
                                          </p:val>
                                        </p:tav>
                                      </p:tavLst>
                                    </p:anim>
                                  </p:childTnLst>
                                </p:cTn>
                              </p:par>
                              <p:par>
                                <p:cTn id="161" presetID="0" presetClass="entr" presetSubtype="0" fill="hold" grpId="0" nodeType="withEffect">
                                  <p:stCondLst>
                                    <p:cond delay="0"/>
                                  </p:stCondLst>
                                  <p:iterate type="lt">
                                    <p:tmPct val="10000"/>
                                  </p:iterate>
                                  <p:childTnLst>
                                    <p:set>
                                      <p:cBhvr>
                                        <p:cTn id="162" dur="1" fill="hold">
                                          <p:stCondLst>
                                            <p:cond delay="0"/>
                                          </p:stCondLst>
                                        </p:cTn>
                                        <p:tgtEl>
                                          <p:spTgt spid="34"/>
                                        </p:tgtEl>
                                        <p:attrNameLst>
                                          <p:attrName>style.visibility</p:attrName>
                                        </p:attrNameLst>
                                      </p:cBhvr>
                                      <p:to>
                                        <p:strVal val="visible"/>
                                      </p:to>
                                    </p:set>
                                    <p:anim to="" calcmode="lin" valueType="num">
                                      <p:cBhvr>
                                        <p:cTn id="163" dur="700" fill="hold">
                                          <p:stCondLst>
                                            <p:cond delay="0"/>
                                          </p:stCondLst>
                                        </p:cTn>
                                        <p:tgtEl>
                                          <p:spTgt spid="34"/>
                                        </p:tgtEl>
                                        <p:attrNameLst>
                                          <p:attrName>ppt_x</p:attrName>
                                        </p:attrNameLst>
                                      </p:cBhvr>
                                      <p:tavLst>
                                        <p:tav tm="0" fmla="#ppt_x-(-#ppt_w/2*cos(ppt_r/180*pi))*((1.5-1.5*$)^2-(1.5-1.5*$)^3)">
                                          <p:val>
                                            <p:strVal val="0"/>
                                          </p:val>
                                        </p:tav>
                                        <p:tav tm="100000">
                                          <p:val>
                                            <p:strVal val="1"/>
                                          </p:val>
                                        </p:tav>
                                      </p:tavLst>
                                    </p:anim>
                                    <p:anim to="" calcmode="lin" valueType="num">
                                      <p:cBhvr>
                                        <p:cTn id="164" dur="700" fill="hold">
                                          <p:stCondLst>
                                            <p:cond delay="0"/>
                                          </p:stCondLst>
                                        </p:cTn>
                                        <p:tgtEl>
                                          <p:spTgt spid="34"/>
                                        </p:tgtEl>
                                        <p:attrNameLst>
                                          <p:attrName>ppt_y</p:attrName>
                                        </p:attrNameLst>
                                      </p:cBhvr>
                                      <p:tavLst>
                                        <p:tav tm="0" fmla="#ppt_y+(-#ppt_h/2*cos(ppt_r/180*pi))*((1.5-1.5*$)^2-(1.5-1.5*$)^3)">
                                          <p:val>
                                            <p:strVal val="0"/>
                                          </p:val>
                                        </p:tav>
                                        <p:tav tm="100000">
                                          <p:val>
                                            <p:strVal val="1"/>
                                          </p:val>
                                        </p:tav>
                                      </p:tavLst>
                                    </p:anim>
                                    <p:anim to="" calcmode="lin" valueType="num">
                                      <p:cBhvr>
                                        <p:cTn id="165" dur="700" fill="hold">
                                          <p:stCondLst>
                                            <p:cond delay="0"/>
                                          </p:stCondLst>
                                        </p:cTn>
                                        <p:tgtEl>
                                          <p:spTgt spid="34"/>
                                        </p:tgtEl>
                                        <p:attrNameLst>
                                          <p:attrName>ppt_h</p:attrName>
                                        </p:attrNameLst>
                                      </p:cBhvr>
                                      <p:tavLst>
                                        <p:tav tm="0" fmla="#ppt_h-(-#ppt_h)*((1.5-1.5*$)^2-(1.5-1.5*$)^3)">
                                          <p:val>
                                            <p:strVal val="0"/>
                                          </p:val>
                                        </p:tav>
                                        <p:tav tm="100000">
                                          <p:val>
                                            <p:strVal val="1"/>
                                          </p:val>
                                        </p:tav>
                                      </p:tavLst>
                                    </p:anim>
                                    <p:anim to="" calcmode="lin" valueType="num">
                                      <p:cBhvr>
                                        <p:cTn id="166" dur="700" fill="hold">
                                          <p:stCondLst>
                                            <p:cond delay="0"/>
                                          </p:stCondLst>
                                        </p:cTn>
                                        <p:tgtEl>
                                          <p:spTgt spid="34"/>
                                        </p:tgtEl>
                                        <p:attrNameLst>
                                          <p:attrName>ppt_w</p:attrName>
                                        </p:attrNameLst>
                                      </p:cBhvr>
                                      <p:tavLst>
                                        <p:tav tm="0" fmla="#ppt_w-(-#ppt_w)*((1.5-1.5*$)^2-(1.5-1.5*$)^3)">
                                          <p:val>
                                            <p:strVal val="0"/>
                                          </p:val>
                                        </p:tav>
                                        <p:tav tm="100000">
                                          <p:val>
                                            <p:strVal val="1"/>
                                          </p:val>
                                        </p:tav>
                                      </p:tavLst>
                                    </p:anim>
                                  </p:childTnLst>
                                </p:cTn>
                              </p:par>
                              <p:par>
                                <p:cTn id="167" presetID="0" presetClass="entr" presetSubtype="0" fill="hold" grpId="0" nodeType="withEffect">
                                  <p:stCondLst>
                                    <p:cond delay="0"/>
                                  </p:stCondLst>
                                  <p:childTnLst>
                                    <p:set>
                                      <p:cBhvr>
                                        <p:cTn id="168" dur="1" fill="hold">
                                          <p:stCondLst>
                                            <p:cond delay="0"/>
                                          </p:stCondLst>
                                        </p:cTn>
                                        <p:tgtEl>
                                          <p:spTgt spid="35"/>
                                        </p:tgtEl>
                                        <p:attrNameLst>
                                          <p:attrName>style.visibility</p:attrName>
                                        </p:attrNameLst>
                                      </p:cBhvr>
                                      <p:to>
                                        <p:strVal val="visible"/>
                                      </p:to>
                                    </p:set>
                                    <p:anim to="" calcmode="lin" valueType="num">
                                      <p:cBhvr>
                                        <p:cTn id="169" dur="700" fill="hold">
                                          <p:stCondLst>
                                            <p:cond delay="0"/>
                                          </p:stCondLst>
                                        </p:cTn>
                                        <p:tgtEl>
                                          <p:spTgt spid="35"/>
                                        </p:tgtEl>
                                        <p:attrNameLst>
                                          <p:attrName>ppt_x</p:attrName>
                                        </p:attrNameLst>
                                      </p:cBhvr>
                                      <p:tavLst>
                                        <p:tav tm="0" fmla="#ppt_x-(-#ppt_w/2*cos(ppt_r/180*pi))*((1.5-1.5*$)^2-(1.5-1.5*$)^3)">
                                          <p:val>
                                            <p:strVal val="0"/>
                                          </p:val>
                                        </p:tav>
                                        <p:tav tm="100000">
                                          <p:val>
                                            <p:strVal val="1"/>
                                          </p:val>
                                        </p:tav>
                                      </p:tavLst>
                                    </p:anim>
                                    <p:anim to="" calcmode="lin" valueType="num">
                                      <p:cBhvr>
                                        <p:cTn id="170" dur="700" fill="hold">
                                          <p:stCondLst>
                                            <p:cond delay="0"/>
                                          </p:stCondLst>
                                        </p:cTn>
                                        <p:tgtEl>
                                          <p:spTgt spid="35"/>
                                        </p:tgtEl>
                                        <p:attrNameLst>
                                          <p:attrName>ppt_y</p:attrName>
                                        </p:attrNameLst>
                                      </p:cBhvr>
                                      <p:tavLst>
                                        <p:tav tm="0" fmla="#ppt_y+(-#ppt_h/2*cos(ppt_r/180*pi))*((1.5-1.5*$)^2-(1.5-1.5*$)^3)">
                                          <p:val>
                                            <p:strVal val="0"/>
                                          </p:val>
                                        </p:tav>
                                        <p:tav tm="100000">
                                          <p:val>
                                            <p:strVal val="1"/>
                                          </p:val>
                                        </p:tav>
                                      </p:tavLst>
                                    </p:anim>
                                    <p:anim to="" calcmode="lin" valueType="num">
                                      <p:cBhvr>
                                        <p:cTn id="171" dur="700" fill="hold">
                                          <p:stCondLst>
                                            <p:cond delay="0"/>
                                          </p:stCondLst>
                                        </p:cTn>
                                        <p:tgtEl>
                                          <p:spTgt spid="35"/>
                                        </p:tgtEl>
                                        <p:attrNameLst>
                                          <p:attrName>ppt_h</p:attrName>
                                        </p:attrNameLst>
                                      </p:cBhvr>
                                      <p:tavLst>
                                        <p:tav tm="0" fmla="#ppt_h-(-#ppt_h)*((1.5-1.5*$)^2-(1.5-1.5*$)^3)">
                                          <p:val>
                                            <p:strVal val="0"/>
                                          </p:val>
                                        </p:tav>
                                        <p:tav tm="100000">
                                          <p:val>
                                            <p:strVal val="1"/>
                                          </p:val>
                                        </p:tav>
                                      </p:tavLst>
                                    </p:anim>
                                    <p:anim to="" calcmode="lin" valueType="num">
                                      <p:cBhvr>
                                        <p:cTn id="172" dur="700" fill="hold">
                                          <p:stCondLst>
                                            <p:cond delay="0"/>
                                          </p:stCondLst>
                                        </p:cTn>
                                        <p:tgtEl>
                                          <p:spTgt spid="35"/>
                                        </p:tgtEl>
                                        <p:attrNameLst>
                                          <p:attrName>ppt_w</p:attrName>
                                        </p:attrNameLst>
                                      </p:cBhvr>
                                      <p:tavLst>
                                        <p:tav tm="0" fmla="#ppt_w-(-#ppt_w)*((1.5-1.5*$)^2-(1.5-1.5*$)^3)">
                                          <p:val>
                                            <p:strVal val="0"/>
                                          </p:val>
                                        </p:tav>
                                        <p:tav tm="100000">
                                          <p:val>
                                            <p:strVal val="1"/>
                                          </p:val>
                                        </p:tav>
                                      </p:tavLst>
                                    </p:anim>
                                  </p:childTnLst>
                                </p:cTn>
                              </p:par>
                              <p:par>
                                <p:cTn id="173" presetID="0" presetClass="entr" presetSubtype="0" fill="hold" grpId="0" nodeType="withEffect">
                                  <p:stCondLst>
                                    <p:cond delay="0"/>
                                  </p:stCondLst>
                                  <p:childTnLst>
                                    <p:set>
                                      <p:cBhvr>
                                        <p:cTn id="174" dur="1" fill="hold">
                                          <p:stCondLst>
                                            <p:cond delay="0"/>
                                          </p:stCondLst>
                                        </p:cTn>
                                        <p:tgtEl>
                                          <p:spTgt spid="36"/>
                                        </p:tgtEl>
                                        <p:attrNameLst>
                                          <p:attrName>style.visibility</p:attrName>
                                        </p:attrNameLst>
                                      </p:cBhvr>
                                      <p:to>
                                        <p:strVal val="visible"/>
                                      </p:to>
                                    </p:set>
                                    <p:anim to="" calcmode="lin" valueType="num">
                                      <p:cBhvr>
                                        <p:cTn id="175" dur="700" fill="hold">
                                          <p:stCondLst>
                                            <p:cond delay="0"/>
                                          </p:stCondLst>
                                        </p:cTn>
                                        <p:tgtEl>
                                          <p:spTgt spid="36"/>
                                        </p:tgtEl>
                                        <p:attrNameLst>
                                          <p:attrName>ppt_x</p:attrName>
                                        </p:attrNameLst>
                                      </p:cBhvr>
                                      <p:tavLst>
                                        <p:tav tm="0" fmla="#ppt_x-(-#ppt_w/2*cos(ppt_r/180*pi))*((1.5-1.5*$)^2-(1.5-1.5*$)^3)">
                                          <p:val>
                                            <p:strVal val="0"/>
                                          </p:val>
                                        </p:tav>
                                        <p:tav tm="100000">
                                          <p:val>
                                            <p:strVal val="1"/>
                                          </p:val>
                                        </p:tav>
                                      </p:tavLst>
                                    </p:anim>
                                    <p:anim to="" calcmode="lin" valueType="num">
                                      <p:cBhvr>
                                        <p:cTn id="176" dur="700" fill="hold">
                                          <p:stCondLst>
                                            <p:cond delay="0"/>
                                          </p:stCondLst>
                                        </p:cTn>
                                        <p:tgtEl>
                                          <p:spTgt spid="36"/>
                                        </p:tgtEl>
                                        <p:attrNameLst>
                                          <p:attrName>ppt_y</p:attrName>
                                        </p:attrNameLst>
                                      </p:cBhvr>
                                      <p:tavLst>
                                        <p:tav tm="0" fmla="#ppt_y+(-#ppt_h/2*cos(ppt_r/180*pi))*((1.5-1.5*$)^2-(1.5-1.5*$)^3)">
                                          <p:val>
                                            <p:strVal val="0"/>
                                          </p:val>
                                        </p:tav>
                                        <p:tav tm="100000">
                                          <p:val>
                                            <p:strVal val="1"/>
                                          </p:val>
                                        </p:tav>
                                      </p:tavLst>
                                    </p:anim>
                                    <p:anim to="" calcmode="lin" valueType="num">
                                      <p:cBhvr>
                                        <p:cTn id="177" dur="700" fill="hold">
                                          <p:stCondLst>
                                            <p:cond delay="0"/>
                                          </p:stCondLst>
                                        </p:cTn>
                                        <p:tgtEl>
                                          <p:spTgt spid="36"/>
                                        </p:tgtEl>
                                        <p:attrNameLst>
                                          <p:attrName>ppt_h</p:attrName>
                                        </p:attrNameLst>
                                      </p:cBhvr>
                                      <p:tavLst>
                                        <p:tav tm="0" fmla="#ppt_h-(-#ppt_h)*((1.5-1.5*$)^2-(1.5-1.5*$)^3)">
                                          <p:val>
                                            <p:strVal val="0"/>
                                          </p:val>
                                        </p:tav>
                                        <p:tav tm="100000">
                                          <p:val>
                                            <p:strVal val="1"/>
                                          </p:val>
                                        </p:tav>
                                      </p:tavLst>
                                    </p:anim>
                                    <p:anim to="" calcmode="lin" valueType="num">
                                      <p:cBhvr>
                                        <p:cTn id="178" dur="700" fill="hold">
                                          <p:stCondLst>
                                            <p:cond delay="0"/>
                                          </p:stCondLst>
                                        </p:cTn>
                                        <p:tgtEl>
                                          <p:spTgt spid="36"/>
                                        </p:tgtEl>
                                        <p:attrNameLst>
                                          <p:attrName>ppt_w</p:attrName>
                                        </p:attrNameLst>
                                      </p:cBhvr>
                                      <p:tavLst>
                                        <p:tav tm="0" fmla="#ppt_w-(-#ppt_w)*((1.5-1.5*$)^2-(1.5-1.5*$)^3)">
                                          <p:val>
                                            <p:strVal val="0"/>
                                          </p:val>
                                        </p:tav>
                                        <p:tav tm="100000">
                                          <p:val>
                                            <p:strVal val="1"/>
                                          </p:val>
                                        </p:tav>
                                      </p:tavLst>
                                    </p:anim>
                                  </p:childTnLst>
                                </p:cTn>
                              </p:par>
                              <p:par>
                                <p:cTn id="179" presetID="0" presetClass="entr" presetSubtype="0" fill="hold" grpId="0" nodeType="withEffect">
                                  <p:stCondLst>
                                    <p:cond delay="0"/>
                                  </p:stCondLst>
                                  <p:iterate type="lt">
                                    <p:tmPct val="10000"/>
                                  </p:iterate>
                                  <p:childTnLst>
                                    <p:set>
                                      <p:cBhvr>
                                        <p:cTn id="180" dur="1" fill="hold">
                                          <p:stCondLst>
                                            <p:cond delay="0"/>
                                          </p:stCondLst>
                                        </p:cTn>
                                        <p:tgtEl>
                                          <p:spTgt spid="37"/>
                                        </p:tgtEl>
                                        <p:attrNameLst>
                                          <p:attrName>style.visibility</p:attrName>
                                        </p:attrNameLst>
                                      </p:cBhvr>
                                      <p:to>
                                        <p:strVal val="visible"/>
                                      </p:to>
                                    </p:set>
                                    <p:anim to="" calcmode="lin" valueType="num">
                                      <p:cBhvr>
                                        <p:cTn id="181" dur="700" fill="hold">
                                          <p:stCondLst>
                                            <p:cond delay="0"/>
                                          </p:stCondLst>
                                        </p:cTn>
                                        <p:tgtEl>
                                          <p:spTgt spid="37"/>
                                        </p:tgtEl>
                                        <p:attrNameLst>
                                          <p:attrName>ppt_x</p:attrName>
                                        </p:attrNameLst>
                                      </p:cBhvr>
                                      <p:tavLst>
                                        <p:tav tm="0" fmla="#ppt_x-(-#ppt_w/2*cos(ppt_r/180*pi))*((1.5-1.5*$)^2-(1.5-1.5*$)^3)">
                                          <p:val>
                                            <p:strVal val="0"/>
                                          </p:val>
                                        </p:tav>
                                        <p:tav tm="100000">
                                          <p:val>
                                            <p:strVal val="1"/>
                                          </p:val>
                                        </p:tav>
                                      </p:tavLst>
                                    </p:anim>
                                    <p:anim to="" calcmode="lin" valueType="num">
                                      <p:cBhvr>
                                        <p:cTn id="182" dur="700" fill="hold">
                                          <p:stCondLst>
                                            <p:cond delay="0"/>
                                          </p:stCondLst>
                                        </p:cTn>
                                        <p:tgtEl>
                                          <p:spTgt spid="37"/>
                                        </p:tgtEl>
                                        <p:attrNameLst>
                                          <p:attrName>ppt_y</p:attrName>
                                        </p:attrNameLst>
                                      </p:cBhvr>
                                      <p:tavLst>
                                        <p:tav tm="0" fmla="#ppt_y+(-#ppt_h/2*cos(ppt_r/180*pi))*((1.5-1.5*$)^2-(1.5-1.5*$)^3)">
                                          <p:val>
                                            <p:strVal val="0"/>
                                          </p:val>
                                        </p:tav>
                                        <p:tav tm="100000">
                                          <p:val>
                                            <p:strVal val="1"/>
                                          </p:val>
                                        </p:tav>
                                      </p:tavLst>
                                    </p:anim>
                                    <p:anim to="" calcmode="lin" valueType="num">
                                      <p:cBhvr>
                                        <p:cTn id="183" dur="700" fill="hold">
                                          <p:stCondLst>
                                            <p:cond delay="0"/>
                                          </p:stCondLst>
                                        </p:cTn>
                                        <p:tgtEl>
                                          <p:spTgt spid="37"/>
                                        </p:tgtEl>
                                        <p:attrNameLst>
                                          <p:attrName>ppt_h</p:attrName>
                                        </p:attrNameLst>
                                      </p:cBhvr>
                                      <p:tavLst>
                                        <p:tav tm="0" fmla="#ppt_h-(-#ppt_h)*((1.5-1.5*$)^2-(1.5-1.5*$)^3)">
                                          <p:val>
                                            <p:strVal val="0"/>
                                          </p:val>
                                        </p:tav>
                                        <p:tav tm="100000">
                                          <p:val>
                                            <p:strVal val="1"/>
                                          </p:val>
                                        </p:tav>
                                      </p:tavLst>
                                    </p:anim>
                                    <p:anim to="" calcmode="lin" valueType="num">
                                      <p:cBhvr>
                                        <p:cTn id="184" dur="700" fill="hold">
                                          <p:stCondLst>
                                            <p:cond delay="0"/>
                                          </p:stCondLst>
                                        </p:cTn>
                                        <p:tgtEl>
                                          <p:spTgt spid="37"/>
                                        </p:tgtEl>
                                        <p:attrNameLst>
                                          <p:attrName>ppt_w</p:attrName>
                                        </p:attrNameLst>
                                      </p:cBhvr>
                                      <p:tavLst>
                                        <p:tav tm="0" fmla="#ppt_w-(-#ppt_w)*((1.5-1.5*$)^2-(1.5-1.5*$)^3)">
                                          <p:val>
                                            <p:strVal val="0"/>
                                          </p:val>
                                        </p:tav>
                                        <p:tav tm="100000">
                                          <p:val>
                                            <p:strVal val="1"/>
                                          </p:val>
                                        </p:tav>
                                      </p:tavLst>
                                    </p:anim>
                                  </p:childTnLst>
                                </p:cTn>
                              </p:par>
                              <p:par>
                                <p:cTn id="185" presetID="0" presetClass="entr" presetSubtype="0" fill="hold" grpId="0" nodeType="withEffect">
                                  <p:stCondLst>
                                    <p:cond delay="0"/>
                                  </p:stCondLst>
                                  <p:iterate type="lt">
                                    <p:tmPct val="10000"/>
                                  </p:iterate>
                                  <p:childTnLst>
                                    <p:set>
                                      <p:cBhvr>
                                        <p:cTn id="186" dur="1" fill="hold">
                                          <p:stCondLst>
                                            <p:cond delay="0"/>
                                          </p:stCondLst>
                                        </p:cTn>
                                        <p:tgtEl>
                                          <p:spTgt spid="38"/>
                                        </p:tgtEl>
                                        <p:attrNameLst>
                                          <p:attrName>style.visibility</p:attrName>
                                        </p:attrNameLst>
                                      </p:cBhvr>
                                      <p:to>
                                        <p:strVal val="visible"/>
                                      </p:to>
                                    </p:set>
                                    <p:anim to="" calcmode="lin" valueType="num">
                                      <p:cBhvr>
                                        <p:cTn id="187" dur="700" fill="hold">
                                          <p:stCondLst>
                                            <p:cond delay="0"/>
                                          </p:stCondLst>
                                        </p:cTn>
                                        <p:tgtEl>
                                          <p:spTgt spid="38"/>
                                        </p:tgtEl>
                                        <p:attrNameLst>
                                          <p:attrName>ppt_x</p:attrName>
                                        </p:attrNameLst>
                                      </p:cBhvr>
                                      <p:tavLst>
                                        <p:tav tm="0" fmla="#ppt_x-(-#ppt_w/2*cos(ppt_r/180*pi))*((1.5-1.5*$)^2-(1.5-1.5*$)^3)">
                                          <p:val>
                                            <p:strVal val="0"/>
                                          </p:val>
                                        </p:tav>
                                        <p:tav tm="100000">
                                          <p:val>
                                            <p:strVal val="1"/>
                                          </p:val>
                                        </p:tav>
                                      </p:tavLst>
                                    </p:anim>
                                    <p:anim to="" calcmode="lin" valueType="num">
                                      <p:cBhvr>
                                        <p:cTn id="188" dur="700" fill="hold">
                                          <p:stCondLst>
                                            <p:cond delay="0"/>
                                          </p:stCondLst>
                                        </p:cTn>
                                        <p:tgtEl>
                                          <p:spTgt spid="38"/>
                                        </p:tgtEl>
                                        <p:attrNameLst>
                                          <p:attrName>ppt_y</p:attrName>
                                        </p:attrNameLst>
                                      </p:cBhvr>
                                      <p:tavLst>
                                        <p:tav tm="0" fmla="#ppt_y+(-#ppt_h/2*cos(ppt_r/180*pi))*((1.5-1.5*$)^2-(1.5-1.5*$)^3)">
                                          <p:val>
                                            <p:strVal val="0"/>
                                          </p:val>
                                        </p:tav>
                                        <p:tav tm="100000">
                                          <p:val>
                                            <p:strVal val="1"/>
                                          </p:val>
                                        </p:tav>
                                      </p:tavLst>
                                    </p:anim>
                                    <p:anim to="" calcmode="lin" valueType="num">
                                      <p:cBhvr>
                                        <p:cTn id="189" dur="700" fill="hold">
                                          <p:stCondLst>
                                            <p:cond delay="0"/>
                                          </p:stCondLst>
                                        </p:cTn>
                                        <p:tgtEl>
                                          <p:spTgt spid="38"/>
                                        </p:tgtEl>
                                        <p:attrNameLst>
                                          <p:attrName>ppt_h</p:attrName>
                                        </p:attrNameLst>
                                      </p:cBhvr>
                                      <p:tavLst>
                                        <p:tav tm="0" fmla="#ppt_h-(-#ppt_h)*((1.5-1.5*$)^2-(1.5-1.5*$)^3)">
                                          <p:val>
                                            <p:strVal val="0"/>
                                          </p:val>
                                        </p:tav>
                                        <p:tav tm="100000">
                                          <p:val>
                                            <p:strVal val="1"/>
                                          </p:val>
                                        </p:tav>
                                      </p:tavLst>
                                    </p:anim>
                                    <p:anim to="" calcmode="lin" valueType="num">
                                      <p:cBhvr>
                                        <p:cTn id="190" dur="700" fill="hold">
                                          <p:stCondLst>
                                            <p:cond delay="0"/>
                                          </p:stCondLst>
                                        </p:cTn>
                                        <p:tgtEl>
                                          <p:spTgt spid="38"/>
                                        </p:tgtEl>
                                        <p:attrNameLst>
                                          <p:attrName>ppt_w</p:attrName>
                                        </p:attrNameLst>
                                      </p:cBhvr>
                                      <p:tavLst>
                                        <p:tav tm="0" fmla="#ppt_w-(-#ppt_w)*((1.5-1.5*$)^2-(1.5-1.5*$)^3)">
                                          <p:val>
                                            <p:strVal val="0"/>
                                          </p:val>
                                        </p:tav>
                                        <p:tav tm="100000">
                                          <p:val>
                                            <p:strVal val="1"/>
                                          </p:val>
                                        </p:tav>
                                      </p:tavLst>
                                    </p:anim>
                                  </p:childTnLst>
                                </p:cTn>
                              </p:par>
                              <p:par>
                                <p:cTn id="191" presetID="0" presetClass="entr" presetSubtype="0" fill="hold" grpId="0" nodeType="withEffect">
                                  <p:stCondLst>
                                    <p:cond delay="0"/>
                                  </p:stCondLst>
                                  <p:childTnLst>
                                    <p:set>
                                      <p:cBhvr>
                                        <p:cTn id="192" dur="1" fill="hold">
                                          <p:stCondLst>
                                            <p:cond delay="0"/>
                                          </p:stCondLst>
                                        </p:cTn>
                                        <p:tgtEl>
                                          <p:spTgt spid="39"/>
                                        </p:tgtEl>
                                        <p:attrNameLst>
                                          <p:attrName>style.visibility</p:attrName>
                                        </p:attrNameLst>
                                      </p:cBhvr>
                                      <p:to>
                                        <p:strVal val="visible"/>
                                      </p:to>
                                    </p:set>
                                    <p:anim to="" calcmode="lin" valueType="num">
                                      <p:cBhvr>
                                        <p:cTn id="193" dur="700" fill="hold">
                                          <p:stCondLst>
                                            <p:cond delay="0"/>
                                          </p:stCondLst>
                                        </p:cTn>
                                        <p:tgtEl>
                                          <p:spTgt spid="39"/>
                                        </p:tgtEl>
                                        <p:attrNameLst>
                                          <p:attrName>ppt_x</p:attrName>
                                        </p:attrNameLst>
                                      </p:cBhvr>
                                      <p:tavLst>
                                        <p:tav tm="0" fmla="#ppt_x-(-#ppt_w/2*cos(ppt_r/180*pi))*((1.5-1.5*$)^2-(1.5-1.5*$)^3)">
                                          <p:val>
                                            <p:strVal val="0"/>
                                          </p:val>
                                        </p:tav>
                                        <p:tav tm="100000">
                                          <p:val>
                                            <p:strVal val="1"/>
                                          </p:val>
                                        </p:tav>
                                      </p:tavLst>
                                    </p:anim>
                                    <p:anim to="" calcmode="lin" valueType="num">
                                      <p:cBhvr>
                                        <p:cTn id="194" dur="700" fill="hold">
                                          <p:stCondLst>
                                            <p:cond delay="0"/>
                                          </p:stCondLst>
                                        </p:cTn>
                                        <p:tgtEl>
                                          <p:spTgt spid="39"/>
                                        </p:tgtEl>
                                        <p:attrNameLst>
                                          <p:attrName>ppt_y</p:attrName>
                                        </p:attrNameLst>
                                      </p:cBhvr>
                                      <p:tavLst>
                                        <p:tav tm="0" fmla="#ppt_y+(-#ppt_h/2*cos(ppt_r/180*pi))*((1.5-1.5*$)^2-(1.5-1.5*$)^3)">
                                          <p:val>
                                            <p:strVal val="0"/>
                                          </p:val>
                                        </p:tav>
                                        <p:tav tm="100000">
                                          <p:val>
                                            <p:strVal val="1"/>
                                          </p:val>
                                        </p:tav>
                                      </p:tavLst>
                                    </p:anim>
                                    <p:anim to="" calcmode="lin" valueType="num">
                                      <p:cBhvr>
                                        <p:cTn id="195" dur="700" fill="hold">
                                          <p:stCondLst>
                                            <p:cond delay="0"/>
                                          </p:stCondLst>
                                        </p:cTn>
                                        <p:tgtEl>
                                          <p:spTgt spid="39"/>
                                        </p:tgtEl>
                                        <p:attrNameLst>
                                          <p:attrName>ppt_h</p:attrName>
                                        </p:attrNameLst>
                                      </p:cBhvr>
                                      <p:tavLst>
                                        <p:tav tm="0" fmla="#ppt_h-(-#ppt_h)*((1.5-1.5*$)^2-(1.5-1.5*$)^3)">
                                          <p:val>
                                            <p:strVal val="0"/>
                                          </p:val>
                                        </p:tav>
                                        <p:tav tm="100000">
                                          <p:val>
                                            <p:strVal val="1"/>
                                          </p:val>
                                        </p:tav>
                                      </p:tavLst>
                                    </p:anim>
                                    <p:anim to="" calcmode="lin" valueType="num">
                                      <p:cBhvr>
                                        <p:cTn id="196" dur="700" fill="hold">
                                          <p:stCondLst>
                                            <p:cond delay="0"/>
                                          </p:stCondLst>
                                        </p:cTn>
                                        <p:tgtEl>
                                          <p:spTgt spid="39"/>
                                        </p:tgtEl>
                                        <p:attrNameLst>
                                          <p:attrName>ppt_w</p:attrName>
                                        </p:attrNameLst>
                                      </p:cBhvr>
                                      <p:tavLst>
                                        <p:tav tm="0" fmla="#ppt_w-(-#ppt_w)*((1.5-1.5*$)^2-(1.5-1.5*$)^3)">
                                          <p:val>
                                            <p:strVal val="0"/>
                                          </p:val>
                                        </p:tav>
                                        <p:tav tm="100000">
                                          <p:val>
                                            <p:strVal val="1"/>
                                          </p:val>
                                        </p:tav>
                                      </p:tavLst>
                                    </p:anim>
                                  </p:childTnLst>
                                </p:cTn>
                              </p:par>
                              <p:par>
                                <p:cTn id="197" presetID="0" presetClass="entr" presetSubtype="0" fill="hold" grpId="0" nodeType="withEffect">
                                  <p:stCondLst>
                                    <p:cond delay="0"/>
                                  </p:stCondLst>
                                  <p:iterate type="lt">
                                    <p:tmPct val="10000"/>
                                  </p:iterate>
                                  <p:childTnLst>
                                    <p:set>
                                      <p:cBhvr>
                                        <p:cTn id="198" dur="1" fill="hold">
                                          <p:stCondLst>
                                            <p:cond delay="0"/>
                                          </p:stCondLst>
                                        </p:cTn>
                                        <p:tgtEl>
                                          <p:spTgt spid="40"/>
                                        </p:tgtEl>
                                        <p:attrNameLst>
                                          <p:attrName>style.visibility</p:attrName>
                                        </p:attrNameLst>
                                      </p:cBhvr>
                                      <p:to>
                                        <p:strVal val="visible"/>
                                      </p:to>
                                    </p:set>
                                    <p:anim to="" calcmode="lin" valueType="num">
                                      <p:cBhvr>
                                        <p:cTn id="199" dur="700" fill="hold">
                                          <p:stCondLst>
                                            <p:cond delay="0"/>
                                          </p:stCondLst>
                                        </p:cTn>
                                        <p:tgtEl>
                                          <p:spTgt spid="40"/>
                                        </p:tgtEl>
                                        <p:attrNameLst>
                                          <p:attrName>ppt_x</p:attrName>
                                        </p:attrNameLst>
                                      </p:cBhvr>
                                      <p:tavLst>
                                        <p:tav tm="0" fmla="#ppt_x-(-#ppt_w/2*cos(ppt_r/180*pi))*((1.5-1.5*$)^2-(1.5-1.5*$)^3)">
                                          <p:val>
                                            <p:strVal val="0"/>
                                          </p:val>
                                        </p:tav>
                                        <p:tav tm="100000">
                                          <p:val>
                                            <p:strVal val="1"/>
                                          </p:val>
                                        </p:tav>
                                      </p:tavLst>
                                    </p:anim>
                                    <p:anim to="" calcmode="lin" valueType="num">
                                      <p:cBhvr>
                                        <p:cTn id="200" dur="700" fill="hold">
                                          <p:stCondLst>
                                            <p:cond delay="0"/>
                                          </p:stCondLst>
                                        </p:cTn>
                                        <p:tgtEl>
                                          <p:spTgt spid="40"/>
                                        </p:tgtEl>
                                        <p:attrNameLst>
                                          <p:attrName>ppt_y</p:attrName>
                                        </p:attrNameLst>
                                      </p:cBhvr>
                                      <p:tavLst>
                                        <p:tav tm="0" fmla="#ppt_y+(-#ppt_h/2*cos(ppt_r/180*pi))*((1.5-1.5*$)^2-(1.5-1.5*$)^3)">
                                          <p:val>
                                            <p:strVal val="0"/>
                                          </p:val>
                                        </p:tav>
                                        <p:tav tm="100000">
                                          <p:val>
                                            <p:strVal val="1"/>
                                          </p:val>
                                        </p:tav>
                                      </p:tavLst>
                                    </p:anim>
                                    <p:anim to="" calcmode="lin" valueType="num">
                                      <p:cBhvr>
                                        <p:cTn id="201" dur="700" fill="hold">
                                          <p:stCondLst>
                                            <p:cond delay="0"/>
                                          </p:stCondLst>
                                        </p:cTn>
                                        <p:tgtEl>
                                          <p:spTgt spid="40"/>
                                        </p:tgtEl>
                                        <p:attrNameLst>
                                          <p:attrName>ppt_h</p:attrName>
                                        </p:attrNameLst>
                                      </p:cBhvr>
                                      <p:tavLst>
                                        <p:tav tm="0" fmla="#ppt_h-(-#ppt_h)*((1.5-1.5*$)^2-(1.5-1.5*$)^3)">
                                          <p:val>
                                            <p:strVal val="0"/>
                                          </p:val>
                                        </p:tav>
                                        <p:tav tm="100000">
                                          <p:val>
                                            <p:strVal val="1"/>
                                          </p:val>
                                        </p:tav>
                                      </p:tavLst>
                                    </p:anim>
                                    <p:anim to="" calcmode="lin" valueType="num">
                                      <p:cBhvr>
                                        <p:cTn id="202" dur="700" fill="hold">
                                          <p:stCondLst>
                                            <p:cond delay="0"/>
                                          </p:stCondLst>
                                        </p:cTn>
                                        <p:tgtEl>
                                          <p:spTgt spid="40"/>
                                        </p:tgtEl>
                                        <p:attrNameLst>
                                          <p:attrName>ppt_w</p:attrName>
                                        </p:attrNameLst>
                                      </p:cBhvr>
                                      <p:tavLst>
                                        <p:tav tm="0" fmla="#ppt_w-(-#ppt_w)*((1.5-1.5*$)^2-(1.5-1.5*$)^3)">
                                          <p:val>
                                            <p:strVal val="0"/>
                                          </p:val>
                                        </p:tav>
                                        <p:tav tm="100000">
                                          <p:val>
                                            <p:strVal val="1"/>
                                          </p:val>
                                        </p:tav>
                                      </p:tavLst>
                                    </p:anim>
                                  </p:childTnLst>
                                </p:cTn>
                              </p:par>
                              <p:par>
                                <p:cTn id="203" presetID="0" presetClass="entr" presetSubtype="0" fill="hold" grpId="0" nodeType="withEffect">
                                  <p:stCondLst>
                                    <p:cond delay="0"/>
                                  </p:stCondLst>
                                  <p:iterate type="lt">
                                    <p:tmPct val="10000"/>
                                  </p:iterate>
                                  <p:childTnLst>
                                    <p:set>
                                      <p:cBhvr>
                                        <p:cTn id="204" dur="1" fill="hold">
                                          <p:stCondLst>
                                            <p:cond delay="0"/>
                                          </p:stCondLst>
                                        </p:cTn>
                                        <p:tgtEl>
                                          <p:spTgt spid="41"/>
                                        </p:tgtEl>
                                        <p:attrNameLst>
                                          <p:attrName>style.visibility</p:attrName>
                                        </p:attrNameLst>
                                      </p:cBhvr>
                                      <p:to>
                                        <p:strVal val="visible"/>
                                      </p:to>
                                    </p:set>
                                    <p:anim to="" calcmode="lin" valueType="num">
                                      <p:cBhvr>
                                        <p:cTn id="205" dur="700" fill="hold">
                                          <p:stCondLst>
                                            <p:cond delay="0"/>
                                          </p:stCondLst>
                                        </p:cTn>
                                        <p:tgtEl>
                                          <p:spTgt spid="41"/>
                                        </p:tgtEl>
                                        <p:attrNameLst>
                                          <p:attrName>ppt_x</p:attrName>
                                        </p:attrNameLst>
                                      </p:cBhvr>
                                      <p:tavLst>
                                        <p:tav tm="0" fmla="#ppt_x-(-#ppt_w/2*cos(ppt_r/180*pi))*((1.5-1.5*$)^2-(1.5-1.5*$)^3)">
                                          <p:val>
                                            <p:strVal val="0"/>
                                          </p:val>
                                        </p:tav>
                                        <p:tav tm="100000">
                                          <p:val>
                                            <p:strVal val="1"/>
                                          </p:val>
                                        </p:tav>
                                      </p:tavLst>
                                    </p:anim>
                                    <p:anim to="" calcmode="lin" valueType="num">
                                      <p:cBhvr>
                                        <p:cTn id="206" dur="700" fill="hold">
                                          <p:stCondLst>
                                            <p:cond delay="0"/>
                                          </p:stCondLst>
                                        </p:cTn>
                                        <p:tgtEl>
                                          <p:spTgt spid="41"/>
                                        </p:tgtEl>
                                        <p:attrNameLst>
                                          <p:attrName>ppt_y</p:attrName>
                                        </p:attrNameLst>
                                      </p:cBhvr>
                                      <p:tavLst>
                                        <p:tav tm="0" fmla="#ppt_y+(-#ppt_h/2*cos(ppt_r/180*pi))*((1.5-1.5*$)^2-(1.5-1.5*$)^3)">
                                          <p:val>
                                            <p:strVal val="0"/>
                                          </p:val>
                                        </p:tav>
                                        <p:tav tm="100000">
                                          <p:val>
                                            <p:strVal val="1"/>
                                          </p:val>
                                        </p:tav>
                                      </p:tavLst>
                                    </p:anim>
                                    <p:anim to="" calcmode="lin" valueType="num">
                                      <p:cBhvr>
                                        <p:cTn id="207" dur="700" fill="hold">
                                          <p:stCondLst>
                                            <p:cond delay="0"/>
                                          </p:stCondLst>
                                        </p:cTn>
                                        <p:tgtEl>
                                          <p:spTgt spid="41"/>
                                        </p:tgtEl>
                                        <p:attrNameLst>
                                          <p:attrName>ppt_h</p:attrName>
                                        </p:attrNameLst>
                                      </p:cBhvr>
                                      <p:tavLst>
                                        <p:tav tm="0" fmla="#ppt_h-(-#ppt_h)*((1.5-1.5*$)^2-(1.5-1.5*$)^3)">
                                          <p:val>
                                            <p:strVal val="0"/>
                                          </p:val>
                                        </p:tav>
                                        <p:tav tm="100000">
                                          <p:val>
                                            <p:strVal val="1"/>
                                          </p:val>
                                        </p:tav>
                                      </p:tavLst>
                                    </p:anim>
                                    <p:anim to="" calcmode="lin" valueType="num">
                                      <p:cBhvr>
                                        <p:cTn id="208" dur="700" fill="hold">
                                          <p:stCondLst>
                                            <p:cond delay="0"/>
                                          </p:stCondLst>
                                        </p:cTn>
                                        <p:tgtEl>
                                          <p:spTgt spid="41"/>
                                        </p:tgtEl>
                                        <p:attrNameLst>
                                          <p:attrName>ppt_w</p:attrName>
                                        </p:attrNameLst>
                                      </p:cBhvr>
                                      <p:tavLst>
                                        <p:tav tm="0" fmla="#ppt_w-(-#ppt_w)*((1.5-1.5*$)^2-(1.5-1.5*$)^3)">
                                          <p:val>
                                            <p:strVal val="0"/>
                                          </p:val>
                                        </p:tav>
                                        <p:tav tm="100000">
                                          <p:val>
                                            <p:strVal val="1"/>
                                          </p:val>
                                        </p:tav>
                                      </p:tavLst>
                                    </p:anim>
                                  </p:childTnLst>
                                </p:cTn>
                              </p:par>
                              <p:par>
                                <p:cTn id="209" presetID="0" presetClass="entr" presetSubtype="0" fill="hold" grpId="0" nodeType="withEffect">
                                  <p:stCondLst>
                                    <p:cond delay="0"/>
                                  </p:stCondLst>
                                  <p:iterate type="lt">
                                    <p:tmPct val="10000"/>
                                  </p:iterate>
                                  <p:childTnLst>
                                    <p:set>
                                      <p:cBhvr>
                                        <p:cTn id="210" dur="1" fill="hold">
                                          <p:stCondLst>
                                            <p:cond delay="0"/>
                                          </p:stCondLst>
                                        </p:cTn>
                                        <p:tgtEl>
                                          <p:spTgt spid="42"/>
                                        </p:tgtEl>
                                        <p:attrNameLst>
                                          <p:attrName>style.visibility</p:attrName>
                                        </p:attrNameLst>
                                      </p:cBhvr>
                                      <p:to>
                                        <p:strVal val="visible"/>
                                      </p:to>
                                    </p:set>
                                    <p:anim to="" calcmode="lin" valueType="num">
                                      <p:cBhvr>
                                        <p:cTn id="211" dur="700" fill="hold">
                                          <p:stCondLst>
                                            <p:cond delay="0"/>
                                          </p:stCondLst>
                                        </p:cTn>
                                        <p:tgtEl>
                                          <p:spTgt spid="42"/>
                                        </p:tgtEl>
                                        <p:attrNameLst>
                                          <p:attrName>ppt_x</p:attrName>
                                        </p:attrNameLst>
                                      </p:cBhvr>
                                      <p:tavLst>
                                        <p:tav tm="0" fmla="#ppt_x-(-#ppt_w/2*cos(ppt_r/180*pi))*((1.5-1.5*$)^2-(1.5-1.5*$)^3)">
                                          <p:val>
                                            <p:strVal val="0"/>
                                          </p:val>
                                        </p:tav>
                                        <p:tav tm="100000">
                                          <p:val>
                                            <p:strVal val="1"/>
                                          </p:val>
                                        </p:tav>
                                      </p:tavLst>
                                    </p:anim>
                                    <p:anim to="" calcmode="lin" valueType="num">
                                      <p:cBhvr>
                                        <p:cTn id="212" dur="700" fill="hold">
                                          <p:stCondLst>
                                            <p:cond delay="0"/>
                                          </p:stCondLst>
                                        </p:cTn>
                                        <p:tgtEl>
                                          <p:spTgt spid="42"/>
                                        </p:tgtEl>
                                        <p:attrNameLst>
                                          <p:attrName>ppt_y</p:attrName>
                                        </p:attrNameLst>
                                      </p:cBhvr>
                                      <p:tavLst>
                                        <p:tav tm="0" fmla="#ppt_y+(-#ppt_h/2*cos(ppt_r/180*pi))*((1.5-1.5*$)^2-(1.5-1.5*$)^3)">
                                          <p:val>
                                            <p:strVal val="0"/>
                                          </p:val>
                                        </p:tav>
                                        <p:tav tm="100000">
                                          <p:val>
                                            <p:strVal val="1"/>
                                          </p:val>
                                        </p:tav>
                                      </p:tavLst>
                                    </p:anim>
                                    <p:anim to="" calcmode="lin" valueType="num">
                                      <p:cBhvr>
                                        <p:cTn id="213" dur="700" fill="hold">
                                          <p:stCondLst>
                                            <p:cond delay="0"/>
                                          </p:stCondLst>
                                        </p:cTn>
                                        <p:tgtEl>
                                          <p:spTgt spid="42"/>
                                        </p:tgtEl>
                                        <p:attrNameLst>
                                          <p:attrName>ppt_h</p:attrName>
                                        </p:attrNameLst>
                                      </p:cBhvr>
                                      <p:tavLst>
                                        <p:tav tm="0" fmla="#ppt_h-(-#ppt_h)*((1.5-1.5*$)^2-(1.5-1.5*$)^3)">
                                          <p:val>
                                            <p:strVal val="0"/>
                                          </p:val>
                                        </p:tav>
                                        <p:tav tm="100000">
                                          <p:val>
                                            <p:strVal val="1"/>
                                          </p:val>
                                        </p:tav>
                                      </p:tavLst>
                                    </p:anim>
                                    <p:anim to="" calcmode="lin" valueType="num">
                                      <p:cBhvr>
                                        <p:cTn id="214" dur="700" fill="hold">
                                          <p:stCondLst>
                                            <p:cond delay="0"/>
                                          </p:stCondLst>
                                        </p:cTn>
                                        <p:tgtEl>
                                          <p:spTgt spid="42"/>
                                        </p:tgtEl>
                                        <p:attrNameLst>
                                          <p:attrName>ppt_w</p:attrName>
                                        </p:attrNameLst>
                                      </p:cBhvr>
                                      <p:tavLst>
                                        <p:tav tm="0" fmla="#ppt_w-(-#ppt_w)*((1.5-1.5*$)^2-(1.5-1.5*$)^3)">
                                          <p:val>
                                            <p:strVal val="0"/>
                                          </p:val>
                                        </p:tav>
                                        <p:tav tm="100000">
                                          <p:val>
                                            <p:strVal val="1"/>
                                          </p:val>
                                        </p:tav>
                                      </p:tavLst>
                                    </p:anim>
                                  </p:childTnLst>
                                </p:cTn>
                              </p:par>
                              <p:par>
                                <p:cTn id="215" presetID="0" presetClass="entr" presetSubtype="0" fill="hold" grpId="0" nodeType="withEffect">
                                  <p:stCondLst>
                                    <p:cond delay="0"/>
                                  </p:stCondLst>
                                  <p:childTnLst>
                                    <p:set>
                                      <p:cBhvr>
                                        <p:cTn id="216" dur="1" fill="hold">
                                          <p:stCondLst>
                                            <p:cond delay="0"/>
                                          </p:stCondLst>
                                        </p:cTn>
                                        <p:tgtEl>
                                          <p:spTgt spid="43"/>
                                        </p:tgtEl>
                                        <p:attrNameLst>
                                          <p:attrName>style.visibility</p:attrName>
                                        </p:attrNameLst>
                                      </p:cBhvr>
                                      <p:to>
                                        <p:strVal val="visible"/>
                                      </p:to>
                                    </p:set>
                                    <p:anim to="" calcmode="lin" valueType="num">
                                      <p:cBhvr>
                                        <p:cTn id="217" dur="700" fill="hold">
                                          <p:stCondLst>
                                            <p:cond delay="0"/>
                                          </p:stCondLst>
                                        </p:cTn>
                                        <p:tgtEl>
                                          <p:spTgt spid="43"/>
                                        </p:tgtEl>
                                        <p:attrNameLst>
                                          <p:attrName>ppt_x</p:attrName>
                                        </p:attrNameLst>
                                      </p:cBhvr>
                                      <p:tavLst>
                                        <p:tav tm="0" fmla="#ppt_x-(-#ppt_w/2*cos(ppt_r/180*pi))*((1.5-1.5*$)^2-(1.5-1.5*$)^3)">
                                          <p:val>
                                            <p:strVal val="0"/>
                                          </p:val>
                                        </p:tav>
                                        <p:tav tm="100000">
                                          <p:val>
                                            <p:strVal val="1"/>
                                          </p:val>
                                        </p:tav>
                                      </p:tavLst>
                                    </p:anim>
                                    <p:anim to="" calcmode="lin" valueType="num">
                                      <p:cBhvr>
                                        <p:cTn id="218" dur="700" fill="hold">
                                          <p:stCondLst>
                                            <p:cond delay="0"/>
                                          </p:stCondLst>
                                        </p:cTn>
                                        <p:tgtEl>
                                          <p:spTgt spid="43"/>
                                        </p:tgtEl>
                                        <p:attrNameLst>
                                          <p:attrName>ppt_y</p:attrName>
                                        </p:attrNameLst>
                                      </p:cBhvr>
                                      <p:tavLst>
                                        <p:tav tm="0" fmla="#ppt_y+(-#ppt_h/2*cos(ppt_r/180*pi))*((1.5-1.5*$)^2-(1.5-1.5*$)^3)">
                                          <p:val>
                                            <p:strVal val="0"/>
                                          </p:val>
                                        </p:tav>
                                        <p:tav tm="100000">
                                          <p:val>
                                            <p:strVal val="1"/>
                                          </p:val>
                                        </p:tav>
                                      </p:tavLst>
                                    </p:anim>
                                    <p:anim to="" calcmode="lin" valueType="num">
                                      <p:cBhvr>
                                        <p:cTn id="219" dur="700" fill="hold">
                                          <p:stCondLst>
                                            <p:cond delay="0"/>
                                          </p:stCondLst>
                                        </p:cTn>
                                        <p:tgtEl>
                                          <p:spTgt spid="43"/>
                                        </p:tgtEl>
                                        <p:attrNameLst>
                                          <p:attrName>ppt_h</p:attrName>
                                        </p:attrNameLst>
                                      </p:cBhvr>
                                      <p:tavLst>
                                        <p:tav tm="0" fmla="#ppt_h-(-#ppt_h)*((1.5-1.5*$)^2-(1.5-1.5*$)^3)">
                                          <p:val>
                                            <p:strVal val="0"/>
                                          </p:val>
                                        </p:tav>
                                        <p:tav tm="100000">
                                          <p:val>
                                            <p:strVal val="1"/>
                                          </p:val>
                                        </p:tav>
                                      </p:tavLst>
                                    </p:anim>
                                    <p:anim to="" calcmode="lin" valueType="num">
                                      <p:cBhvr>
                                        <p:cTn id="220" dur="700" fill="hold">
                                          <p:stCondLst>
                                            <p:cond delay="0"/>
                                          </p:stCondLst>
                                        </p:cTn>
                                        <p:tgtEl>
                                          <p:spTgt spid="43"/>
                                        </p:tgtEl>
                                        <p:attrNameLst>
                                          <p:attrName>ppt_w</p:attrName>
                                        </p:attrNameLst>
                                      </p:cBhvr>
                                      <p:tavLst>
                                        <p:tav tm="0" fmla="#ppt_w-(-#ppt_w)*((1.5-1.5*$)^2-(1.5-1.5*$)^3)">
                                          <p:val>
                                            <p:strVal val="0"/>
                                          </p:val>
                                        </p:tav>
                                        <p:tav tm="100000">
                                          <p:val>
                                            <p:strVal val="1"/>
                                          </p:val>
                                        </p:tav>
                                      </p:tavLst>
                                    </p:anim>
                                  </p:childTnLst>
                                </p:cTn>
                              </p:par>
                              <p:par>
                                <p:cTn id="221" presetID="0" presetClass="entr" presetSubtype="0" fill="hold" grpId="0" nodeType="withEffect">
                                  <p:stCondLst>
                                    <p:cond delay="0"/>
                                  </p:stCondLst>
                                  <p:childTnLst>
                                    <p:set>
                                      <p:cBhvr>
                                        <p:cTn id="222" dur="1" fill="hold">
                                          <p:stCondLst>
                                            <p:cond delay="0"/>
                                          </p:stCondLst>
                                        </p:cTn>
                                        <p:tgtEl>
                                          <p:spTgt spid="47"/>
                                        </p:tgtEl>
                                        <p:attrNameLst>
                                          <p:attrName>style.visibility</p:attrName>
                                        </p:attrNameLst>
                                      </p:cBhvr>
                                      <p:to>
                                        <p:strVal val="visible"/>
                                      </p:to>
                                    </p:set>
                                    <p:anim to="" calcmode="lin" valueType="num">
                                      <p:cBhvr>
                                        <p:cTn id="223" dur="700" fill="hold">
                                          <p:stCondLst>
                                            <p:cond delay="0"/>
                                          </p:stCondLst>
                                        </p:cTn>
                                        <p:tgtEl>
                                          <p:spTgt spid="47"/>
                                        </p:tgtEl>
                                        <p:attrNameLst>
                                          <p:attrName>ppt_x</p:attrName>
                                        </p:attrNameLst>
                                      </p:cBhvr>
                                      <p:tavLst>
                                        <p:tav tm="0" fmla="#ppt_x-(-#ppt_w/2*cos(ppt_r/180*pi))*((1.5-1.5*$)^2-(1.5-1.5*$)^3)">
                                          <p:val>
                                            <p:strVal val="0"/>
                                          </p:val>
                                        </p:tav>
                                        <p:tav tm="100000">
                                          <p:val>
                                            <p:strVal val="1"/>
                                          </p:val>
                                        </p:tav>
                                      </p:tavLst>
                                    </p:anim>
                                    <p:anim to="" calcmode="lin" valueType="num">
                                      <p:cBhvr>
                                        <p:cTn id="224" dur="700" fill="hold">
                                          <p:stCondLst>
                                            <p:cond delay="0"/>
                                          </p:stCondLst>
                                        </p:cTn>
                                        <p:tgtEl>
                                          <p:spTgt spid="47"/>
                                        </p:tgtEl>
                                        <p:attrNameLst>
                                          <p:attrName>ppt_y</p:attrName>
                                        </p:attrNameLst>
                                      </p:cBhvr>
                                      <p:tavLst>
                                        <p:tav tm="0" fmla="#ppt_y+(-#ppt_h/2*cos(ppt_r/180*pi))*((1.5-1.5*$)^2-(1.5-1.5*$)^3)">
                                          <p:val>
                                            <p:strVal val="0"/>
                                          </p:val>
                                        </p:tav>
                                        <p:tav tm="100000">
                                          <p:val>
                                            <p:strVal val="1"/>
                                          </p:val>
                                        </p:tav>
                                      </p:tavLst>
                                    </p:anim>
                                    <p:anim to="" calcmode="lin" valueType="num">
                                      <p:cBhvr>
                                        <p:cTn id="225" dur="700" fill="hold">
                                          <p:stCondLst>
                                            <p:cond delay="0"/>
                                          </p:stCondLst>
                                        </p:cTn>
                                        <p:tgtEl>
                                          <p:spTgt spid="47"/>
                                        </p:tgtEl>
                                        <p:attrNameLst>
                                          <p:attrName>ppt_h</p:attrName>
                                        </p:attrNameLst>
                                      </p:cBhvr>
                                      <p:tavLst>
                                        <p:tav tm="0" fmla="#ppt_h-(-#ppt_h)*((1.5-1.5*$)^2-(1.5-1.5*$)^3)">
                                          <p:val>
                                            <p:strVal val="0"/>
                                          </p:val>
                                        </p:tav>
                                        <p:tav tm="100000">
                                          <p:val>
                                            <p:strVal val="1"/>
                                          </p:val>
                                        </p:tav>
                                      </p:tavLst>
                                    </p:anim>
                                    <p:anim to="" calcmode="lin" valueType="num">
                                      <p:cBhvr>
                                        <p:cTn id="226" dur="700" fill="hold">
                                          <p:stCondLst>
                                            <p:cond delay="0"/>
                                          </p:stCondLst>
                                        </p:cTn>
                                        <p:tgtEl>
                                          <p:spTgt spid="47"/>
                                        </p:tgtEl>
                                        <p:attrNameLst>
                                          <p:attrName>ppt_w</p:attrName>
                                        </p:attrNameLst>
                                      </p:cBhvr>
                                      <p:tavLst>
                                        <p:tav tm="0" fmla="#ppt_w-(-#ppt_w)*((1.5-1.5*$)^2-(1.5-1.5*$)^3)">
                                          <p:val>
                                            <p:strVal val="0"/>
                                          </p:val>
                                        </p:tav>
                                        <p:tav tm="100000">
                                          <p:val>
                                            <p:strVal val="1"/>
                                          </p:val>
                                        </p:tav>
                                      </p:tavLst>
                                    </p:anim>
                                  </p:childTnLst>
                                </p:cTn>
                              </p:par>
                              <p:par>
                                <p:cTn id="227" presetID="0" presetClass="entr" presetSubtype="0" fill="hold" nodeType="withEffect">
                                  <p:stCondLst>
                                    <p:cond delay="0"/>
                                  </p:stCondLst>
                                  <p:iterate type="lt">
                                    <p:tmPct val="10000"/>
                                  </p:iterate>
                                  <p:childTnLst>
                                    <p:set>
                                      <p:cBhvr>
                                        <p:cTn id="228" dur="1" fill="hold">
                                          <p:stCondLst>
                                            <p:cond delay="0"/>
                                          </p:stCondLst>
                                        </p:cTn>
                                        <p:tgtEl>
                                          <p:spTgt spid="48"/>
                                        </p:tgtEl>
                                        <p:attrNameLst>
                                          <p:attrName>style.visibility</p:attrName>
                                        </p:attrNameLst>
                                      </p:cBhvr>
                                      <p:to>
                                        <p:strVal val="visible"/>
                                      </p:to>
                                    </p:set>
                                    <p:anim to="" calcmode="lin" valueType="num">
                                      <p:cBhvr>
                                        <p:cTn id="229" dur="700" fill="hold">
                                          <p:stCondLst>
                                            <p:cond delay="0"/>
                                          </p:stCondLst>
                                        </p:cTn>
                                        <p:tgtEl>
                                          <p:spTgt spid="48"/>
                                        </p:tgtEl>
                                        <p:attrNameLst>
                                          <p:attrName>ppt_x</p:attrName>
                                        </p:attrNameLst>
                                      </p:cBhvr>
                                      <p:tavLst>
                                        <p:tav tm="0" fmla="#ppt_x-(-#ppt_w/2*cos(ppt_r/180*pi))*((1.5-1.5*$)^2-(1.5-1.5*$)^3)">
                                          <p:val>
                                            <p:strVal val="0"/>
                                          </p:val>
                                        </p:tav>
                                        <p:tav tm="100000">
                                          <p:val>
                                            <p:strVal val="1"/>
                                          </p:val>
                                        </p:tav>
                                      </p:tavLst>
                                    </p:anim>
                                    <p:anim to="" calcmode="lin" valueType="num">
                                      <p:cBhvr>
                                        <p:cTn id="230" dur="700" fill="hold">
                                          <p:stCondLst>
                                            <p:cond delay="0"/>
                                          </p:stCondLst>
                                        </p:cTn>
                                        <p:tgtEl>
                                          <p:spTgt spid="48"/>
                                        </p:tgtEl>
                                        <p:attrNameLst>
                                          <p:attrName>ppt_y</p:attrName>
                                        </p:attrNameLst>
                                      </p:cBhvr>
                                      <p:tavLst>
                                        <p:tav tm="0" fmla="#ppt_y+(-#ppt_h/2*cos(ppt_r/180*pi))*((1.5-1.5*$)^2-(1.5-1.5*$)^3)">
                                          <p:val>
                                            <p:strVal val="0"/>
                                          </p:val>
                                        </p:tav>
                                        <p:tav tm="100000">
                                          <p:val>
                                            <p:strVal val="1"/>
                                          </p:val>
                                        </p:tav>
                                      </p:tavLst>
                                    </p:anim>
                                    <p:anim to="" calcmode="lin" valueType="num">
                                      <p:cBhvr>
                                        <p:cTn id="231" dur="700" fill="hold">
                                          <p:stCondLst>
                                            <p:cond delay="0"/>
                                          </p:stCondLst>
                                        </p:cTn>
                                        <p:tgtEl>
                                          <p:spTgt spid="48"/>
                                        </p:tgtEl>
                                        <p:attrNameLst>
                                          <p:attrName>ppt_h</p:attrName>
                                        </p:attrNameLst>
                                      </p:cBhvr>
                                      <p:tavLst>
                                        <p:tav tm="0" fmla="#ppt_h-(-#ppt_h)*((1.5-1.5*$)^2-(1.5-1.5*$)^3)">
                                          <p:val>
                                            <p:strVal val="0"/>
                                          </p:val>
                                        </p:tav>
                                        <p:tav tm="100000">
                                          <p:val>
                                            <p:strVal val="1"/>
                                          </p:val>
                                        </p:tav>
                                      </p:tavLst>
                                    </p:anim>
                                    <p:anim to="" calcmode="lin" valueType="num">
                                      <p:cBhvr>
                                        <p:cTn id="232" dur="700" fill="hold">
                                          <p:stCondLst>
                                            <p:cond delay="0"/>
                                          </p:stCondLst>
                                        </p:cTn>
                                        <p:tgtEl>
                                          <p:spTgt spid="48"/>
                                        </p:tgtEl>
                                        <p:attrNameLst>
                                          <p:attrName>ppt_w</p:attrName>
                                        </p:attrNameLst>
                                      </p:cBhvr>
                                      <p:tavLst>
                                        <p:tav tm="0" fmla="#ppt_w-(-#ppt_w)*((1.5-1.5*$)^2-(1.5-1.5*$)^3)">
                                          <p:val>
                                            <p:strVal val="0"/>
                                          </p:val>
                                        </p:tav>
                                        <p:tav tm="100000">
                                          <p:val>
                                            <p:str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autoUpdateAnimBg="0"/>
      <p:bldP spid="11" grpId="0" animBg="1"/>
      <p:bldP spid="12" grpId="0" animBg="1"/>
      <p:bldP spid="13" grpId="0" animBg="1"/>
      <p:bldP spid="14" grpId="0" animBg="1"/>
      <p:bldP spid="15" grpId="0" animBg="1"/>
      <p:bldP spid="16" grpId="0" animBg="1"/>
      <p:bldP spid="17" grpId="0" animBg="1"/>
      <p:bldP spid="19" grpId="0" animBg="1" autoUpdateAnimBg="0"/>
      <p:bldP spid="20" grpId="0" animBg="1"/>
      <p:bldP spid="21" grpId="0" animBg="1"/>
      <p:bldP spid="22" grpId="0" animBg="1"/>
      <p:bldP spid="5" grpId="0" animBg="1"/>
      <p:bldP spid="6" grpId="0" animBg="1"/>
      <p:bldP spid="7" grpId="0" animBg="1"/>
      <p:bldP spid="8" grpId="0" animBg="1"/>
      <p:bldP spid="9" grpId="0" animBg="1" autoUpdateAnimBg="0"/>
      <p:bldP spid="18" grpId="0" animBg="1"/>
      <p:bldP spid="23" grpId="0" animBg="1"/>
      <p:bldP spid="24" grpId="0" animBg="1"/>
      <p:bldP spid="25" grpId="0" animBg="1"/>
      <p:bldP spid="26" grpId="0" animBg="1"/>
      <p:bldP spid="27" grpId="0"/>
      <p:bldP spid="31" grpId="0" animBg="1"/>
      <p:bldP spid="32" grpId="0" animBg="1" autoUpdateAnimBg="0"/>
      <p:bldP spid="33" grpId="0"/>
      <p:bldP spid="34" grpId="0"/>
      <p:bldP spid="35" grpId="0"/>
      <p:bldP spid="36" grpId="0"/>
      <p:bldP spid="37" grpId="0"/>
      <p:bldP spid="38" grpId="0"/>
      <p:bldP spid="39" grpId="0"/>
      <p:bldP spid="40" grpId="0" animBg="1" autoUpdateAnimBg="0"/>
      <p:bldP spid="41" grpId="0"/>
      <p:bldP spid="42" grpId="0"/>
      <p:bldP spid="43" grpId="0"/>
      <p:bldP spid="47"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_AutoShape 13"/>
          <p:cNvSpPr>
            <a:spLocks noChangeAspect="1" noChangeArrowheads="1" noTextEdit="1"/>
          </p:cNvSpPr>
          <p:nvPr>
            <p:custDataLst>
              <p:tags r:id="rId1"/>
            </p:custDataLst>
          </p:nvPr>
        </p:nvSpPr>
        <p:spPr bwMode="auto">
          <a:xfrm>
            <a:off x="1270000" y="1878692"/>
            <a:ext cx="9652000" cy="38789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defTabSz="1219170"/>
            <a:endParaRPr lang="zh-CN" altLang="en-US" sz="2400">
              <a:solidFill>
                <a:srgbClr val="333333"/>
              </a:solidFill>
              <a:latin typeface="Calibri"/>
              <a:ea typeface="宋体" panose="02010600030101010101" pitchFamily="2" charset="-122"/>
            </a:endParaRPr>
          </a:p>
        </p:txBody>
      </p:sp>
      <p:sp>
        <p:nvSpPr>
          <p:cNvPr id="3" name="PA_矩形 14"/>
          <p:cNvSpPr>
            <a:spLocks noChangeArrowheads="1"/>
          </p:cNvSpPr>
          <p:nvPr>
            <p:custDataLst>
              <p:tags r:id="rId2"/>
            </p:custDataLst>
          </p:nvPr>
        </p:nvSpPr>
        <p:spPr bwMode="auto">
          <a:xfrm>
            <a:off x="1270000" y="1971853"/>
            <a:ext cx="1930400" cy="1937347"/>
          </a:xfrm>
          <a:prstGeom prst="rect">
            <a:avLst/>
          </a:prstGeom>
          <a:solidFill>
            <a:schemeClr val="accent1"/>
          </a:solidFill>
          <a:ln>
            <a:noFill/>
          </a:ln>
        </p:spPr>
        <p:txBody>
          <a:bodyPr/>
          <a:lstStyle/>
          <a:p>
            <a:pPr defTabSz="1219170"/>
            <a:endParaRPr lang="zh-CN" altLang="en-US" sz="2400">
              <a:solidFill>
                <a:srgbClr val="1D69A3"/>
              </a:solidFill>
              <a:latin typeface="Calibri"/>
              <a:ea typeface="宋体" panose="02010600030101010101" pitchFamily="2" charset="-122"/>
            </a:endParaRPr>
          </a:p>
        </p:txBody>
      </p:sp>
      <p:sp>
        <p:nvSpPr>
          <p:cNvPr id="4" name="PA_矩形 15" descr="318740-130P60HZ091"/>
          <p:cNvSpPr>
            <a:spLocks noChangeArrowheads="1"/>
          </p:cNvSpPr>
          <p:nvPr>
            <p:custDataLst>
              <p:tags r:id="rId3"/>
            </p:custDataLst>
          </p:nvPr>
        </p:nvSpPr>
        <p:spPr bwMode="auto">
          <a:xfrm>
            <a:off x="3200400" y="1971853"/>
            <a:ext cx="1930400" cy="1937347"/>
          </a:xfrm>
          <a:prstGeom prst="rect">
            <a:avLst/>
          </a:prstGeom>
          <a:blipFill dpi="0" rotWithShape="1">
            <a:blip r:embed="rId20" cstate="screen"/>
            <a:srcRect/>
            <a:stretch>
              <a:fillRect/>
            </a:stretch>
          </a:blipFill>
          <a:ln>
            <a:noFill/>
          </a:ln>
        </p:spPr>
        <p:txBody>
          <a:bodyPr/>
          <a:lstStyle/>
          <a:p>
            <a:pPr defTabSz="1219170"/>
            <a:endParaRPr lang="zh-CN" altLang="en-US" sz="2400">
              <a:solidFill>
                <a:srgbClr val="333333"/>
              </a:solidFill>
              <a:latin typeface="Calibri"/>
              <a:ea typeface="宋体" panose="02010600030101010101" pitchFamily="2" charset="-122"/>
            </a:endParaRPr>
          </a:p>
        </p:txBody>
      </p:sp>
      <p:sp>
        <p:nvSpPr>
          <p:cNvPr id="5" name="PA_矩形 16"/>
          <p:cNvSpPr>
            <a:spLocks noChangeArrowheads="1"/>
          </p:cNvSpPr>
          <p:nvPr>
            <p:custDataLst>
              <p:tags r:id="rId4"/>
            </p:custDataLst>
          </p:nvPr>
        </p:nvSpPr>
        <p:spPr bwMode="auto">
          <a:xfrm>
            <a:off x="5130800" y="1971853"/>
            <a:ext cx="1930400" cy="1937347"/>
          </a:xfrm>
          <a:prstGeom prst="rect">
            <a:avLst/>
          </a:prstGeom>
          <a:solidFill>
            <a:schemeClr val="accent3"/>
          </a:solidFill>
          <a:ln>
            <a:noFill/>
          </a:ln>
        </p:spPr>
        <p:txBody>
          <a:bodyPr/>
          <a:lstStyle/>
          <a:p>
            <a:pPr defTabSz="1219170"/>
            <a:endParaRPr lang="zh-CN" altLang="en-US" sz="2400">
              <a:solidFill>
                <a:srgbClr val="333333"/>
              </a:solidFill>
              <a:latin typeface="Calibri"/>
              <a:ea typeface="宋体" panose="02010600030101010101" pitchFamily="2" charset="-122"/>
            </a:endParaRPr>
          </a:p>
        </p:txBody>
      </p:sp>
      <p:sp>
        <p:nvSpPr>
          <p:cNvPr id="6" name="PA_矩形 17" descr="22"/>
          <p:cNvSpPr>
            <a:spLocks noChangeArrowheads="1"/>
          </p:cNvSpPr>
          <p:nvPr>
            <p:custDataLst>
              <p:tags r:id="rId5"/>
            </p:custDataLst>
          </p:nvPr>
        </p:nvSpPr>
        <p:spPr bwMode="auto">
          <a:xfrm>
            <a:off x="7061200" y="1971853"/>
            <a:ext cx="1930400" cy="1937347"/>
          </a:xfrm>
          <a:prstGeom prst="rect">
            <a:avLst/>
          </a:prstGeom>
          <a:blipFill dpi="0" rotWithShape="1">
            <a:blip r:embed="rId21" cstate="screen"/>
            <a:srcRect/>
            <a:stretch>
              <a:fillRect/>
            </a:stretch>
          </a:blipFill>
          <a:ln>
            <a:noFill/>
          </a:ln>
        </p:spPr>
        <p:txBody>
          <a:bodyPr/>
          <a:lstStyle/>
          <a:p>
            <a:pPr defTabSz="1219170"/>
            <a:endParaRPr lang="zh-CN" altLang="en-US" sz="2400">
              <a:solidFill>
                <a:srgbClr val="333333"/>
              </a:solidFill>
              <a:latin typeface="Calibri"/>
              <a:ea typeface="宋体" panose="02010600030101010101" pitchFamily="2" charset="-122"/>
            </a:endParaRPr>
          </a:p>
        </p:txBody>
      </p:sp>
      <p:sp>
        <p:nvSpPr>
          <p:cNvPr id="7" name="PA_矩形 18"/>
          <p:cNvSpPr>
            <a:spLocks noChangeArrowheads="1"/>
          </p:cNvSpPr>
          <p:nvPr>
            <p:custDataLst>
              <p:tags r:id="rId6"/>
            </p:custDataLst>
          </p:nvPr>
        </p:nvSpPr>
        <p:spPr bwMode="auto">
          <a:xfrm>
            <a:off x="8991600" y="1971853"/>
            <a:ext cx="1930400" cy="1937347"/>
          </a:xfrm>
          <a:prstGeom prst="rect">
            <a:avLst/>
          </a:prstGeom>
          <a:solidFill>
            <a:schemeClr val="accent5"/>
          </a:solidFill>
          <a:ln>
            <a:noFill/>
          </a:ln>
        </p:spPr>
        <p:txBody>
          <a:bodyPr/>
          <a:lstStyle/>
          <a:p>
            <a:pPr defTabSz="1219170"/>
            <a:endParaRPr lang="zh-CN" altLang="en-US" sz="2400">
              <a:solidFill>
                <a:srgbClr val="333333"/>
              </a:solidFill>
              <a:latin typeface="Calibri"/>
              <a:ea typeface="宋体" panose="02010600030101010101" pitchFamily="2" charset="-122"/>
            </a:endParaRPr>
          </a:p>
        </p:txBody>
      </p:sp>
      <p:sp>
        <p:nvSpPr>
          <p:cNvPr id="8" name="PA_矩形 19" descr="sy_64934932458副本"/>
          <p:cNvSpPr>
            <a:spLocks noChangeArrowheads="1"/>
          </p:cNvSpPr>
          <p:nvPr>
            <p:custDataLst>
              <p:tags r:id="rId7"/>
            </p:custDataLst>
          </p:nvPr>
        </p:nvSpPr>
        <p:spPr bwMode="auto">
          <a:xfrm>
            <a:off x="1270000" y="3909202"/>
            <a:ext cx="1930400" cy="1939465"/>
          </a:xfrm>
          <a:prstGeom prst="rect">
            <a:avLst/>
          </a:prstGeom>
          <a:blipFill dpi="0" rotWithShape="1">
            <a:blip r:embed="rId22" cstate="screen"/>
            <a:srcRect/>
            <a:stretch>
              <a:fillRect/>
            </a:stretch>
          </a:blipFill>
          <a:ln>
            <a:noFill/>
          </a:ln>
        </p:spPr>
        <p:txBody>
          <a:bodyPr/>
          <a:lstStyle/>
          <a:p>
            <a:pPr defTabSz="1219170"/>
            <a:endParaRPr lang="zh-CN" altLang="en-US" sz="2400">
              <a:solidFill>
                <a:srgbClr val="333333"/>
              </a:solidFill>
              <a:latin typeface="Calibri"/>
              <a:ea typeface="宋体" panose="02010600030101010101" pitchFamily="2" charset="-122"/>
            </a:endParaRPr>
          </a:p>
        </p:txBody>
      </p:sp>
      <p:sp>
        <p:nvSpPr>
          <p:cNvPr id="9" name="PA_矩形 20"/>
          <p:cNvSpPr>
            <a:spLocks noChangeArrowheads="1"/>
          </p:cNvSpPr>
          <p:nvPr>
            <p:custDataLst>
              <p:tags r:id="rId8"/>
            </p:custDataLst>
          </p:nvPr>
        </p:nvSpPr>
        <p:spPr bwMode="auto">
          <a:xfrm>
            <a:off x="3200400" y="3909202"/>
            <a:ext cx="1930400" cy="1939465"/>
          </a:xfrm>
          <a:prstGeom prst="rect">
            <a:avLst/>
          </a:prstGeom>
          <a:solidFill>
            <a:schemeClr val="accent2"/>
          </a:solidFill>
          <a:ln>
            <a:noFill/>
          </a:ln>
        </p:spPr>
        <p:txBody>
          <a:bodyPr/>
          <a:lstStyle/>
          <a:p>
            <a:pPr defTabSz="1219170"/>
            <a:endParaRPr lang="zh-CN" altLang="en-US" sz="2400">
              <a:solidFill>
                <a:srgbClr val="333333"/>
              </a:solidFill>
              <a:latin typeface="Calibri"/>
              <a:ea typeface="宋体" panose="02010600030101010101" pitchFamily="2" charset="-122"/>
            </a:endParaRPr>
          </a:p>
        </p:txBody>
      </p:sp>
      <p:sp>
        <p:nvSpPr>
          <p:cNvPr id="10" name="PA_矩形 21" descr="image0071-1024x682"/>
          <p:cNvSpPr>
            <a:spLocks noChangeArrowheads="1"/>
          </p:cNvSpPr>
          <p:nvPr>
            <p:custDataLst>
              <p:tags r:id="rId9"/>
            </p:custDataLst>
          </p:nvPr>
        </p:nvSpPr>
        <p:spPr bwMode="auto">
          <a:xfrm>
            <a:off x="5130800" y="3909202"/>
            <a:ext cx="1930400" cy="1939465"/>
          </a:xfrm>
          <a:prstGeom prst="rect">
            <a:avLst/>
          </a:prstGeom>
          <a:blipFill dpi="0" rotWithShape="1">
            <a:blip r:embed="rId23" cstate="screen"/>
            <a:srcRect/>
            <a:stretch>
              <a:fillRect/>
            </a:stretch>
          </a:blipFill>
          <a:ln>
            <a:noFill/>
          </a:ln>
        </p:spPr>
        <p:txBody>
          <a:bodyPr/>
          <a:lstStyle/>
          <a:p>
            <a:pPr defTabSz="1219170"/>
            <a:endParaRPr lang="zh-CN" altLang="en-US" sz="2400">
              <a:solidFill>
                <a:srgbClr val="333333"/>
              </a:solidFill>
              <a:latin typeface="Calibri"/>
              <a:ea typeface="宋体" panose="02010600030101010101" pitchFamily="2" charset="-122"/>
            </a:endParaRPr>
          </a:p>
        </p:txBody>
      </p:sp>
      <p:sp>
        <p:nvSpPr>
          <p:cNvPr id="11" name="PA_矩形 22"/>
          <p:cNvSpPr>
            <a:spLocks noChangeArrowheads="1"/>
          </p:cNvSpPr>
          <p:nvPr>
            <p:custDataLst>
              <p:tags r:id="rId10"/>
            </p:custDataLst>
          </p:nvPr>
        </p:nvSpPr>
        <p:spPr bwMode="auto">
          <a:xfrm>
            <a:off x="7061200" y="3909202"/>
            <a:ext cx="1930400" cy="1939465"/>
          </a:xfrm>
          <a:prstGeom prst="rect">
            <a:avLst/>
          </a:prstGeom>
          <a:solidFill>
            <a:schemeClr val="accent4"/>
          </a:solidFill>
          <a:ln>
            <a:noFill/>
          </a:ln>
        </p:spPr>
        <p:txBody>
          <a:bodyPr/>
          <a:lstStyle/>
          <a:p>
            <a:pPr defTabSz="1219170"/>
            <a:endParaRPr lang="zh-CN" altLang="en-US" sz="2400">
              <a:solidFill>
                <a:srgbClr val="333333"/>
              </a:solidFill>
              <a:latin typeface="Calibri"/>
              <a:ea typeface="宋体" panose="02010600030101010101" pitchFamily="2" charset="-122"/>
            </a:endParaRPr>
          </a:p>
        </p:txBody>
      </p:sp>
      <p:sp>
        <p:nvSpPr>
          <p:cNvPr id="12" name="PA_矩形 23" descr="201107060956141686"/>
          <p:cNvSpPr>
            <a:spLocks noChangeArrowheads="1"/>
          </p:cNvSpPr>
          <p:nvPr>
            <p:custDataLst>
              <p:tags r:id="rId11"/>
            </p:custDataLst>
          </p:nvPr>
        </p:nvSpPr>
        <p:spPr bwMode="auto">
          <a:xfrm>
            <a:off x="8991600" y="3909202"/>
            <a:ext cx="1930400" cy="1939465"/>
          </a:xfrm>
          <a:prstGeom prst="rect">
            <a:avLst/>
          </a:prstGeom>
          <a:blipFill dpi="0" rotWithShape="1">
            <a:blip r:embed="rId24" cstate="screen"/>
            <a:srcRect/>
            <a:stretch>
              <a:fillRect/>
            </a:stretch>
          </a:blipFill>
          <a:ln>
            <a:noFill/>
          </a:ln>
        </p:spPr>
        <p:txBody>
          <a:bodyPr/>
          <a:lstStyle/>
          <a:p>
            <a:pPr defTabSz="1219170"/>
            <a:endParaRPr lang="zh-CN" altLang="en-US" sz="2400">
              <a:solidFill>
                <a:srgbClr val="333333"/>
              </a:solidFill>
              <a:latin typeface="Calibri"/>
              <a:ea typeface="宋体" panose="02010600030101010101" pitchFamily="2" charset="-122"/>
            </a:endParaRPr>
          </a:p>
        </p:txBody>
      </p:sp>
      <p:sp>
        <p:nvSpPr>
          <p:cNvPr id="21" name="PA_矩形 24"/>
          <p:cNvSpPr>
            <a:spLocks noChangeArrowheads="1"/>
          </p:cNvSpPr>
          <p:nvPr>
            <p:custDataLst>
              <p:tags r:id="rId12"/>
            </p:custDataLst>
          </p:nvPr>
        </p:nvSpPr>
        <p:spPr bwMode="auto">
          <a:xfrm>
            <a:off x="1447503" y="2496166"/>
            <a:ext cx="1575395" cy="8885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defTabSz="1219170">
              <a:lnSpc>
                <a:spcPct val="120000"/>
              </a:lnSpc>
              <a:spcBef>
                <a:spcPts val="400"/>
              </a:spcBef>
            </a:pPr>
            <a:r>
              <a:rPr lang="zh-CN" altLang="en-US" sz="1333" b="1" dirty="0">
                <a:solidFill>
                  <a:srgbClr val="FFFFFF"/>
                </a:solidFill>
                <a:latin typeface="Calibri"/>
                <a:ea typeface="宋体" panose="02010600030101010101" pitchFamily="2" charset="-122"/>
              </a:rPr>
              <a:t>TOPIC HEADER HERE</a:t>
            </a:r>
            <a:endParaRPr lang="zh-CN" altLang="en-US" sz="1333" dirty="0">
              <a:solidFill>
                <a:srgbClr val="FFFFFF"/>
              </a:solidFill>
              <a:latin typeface="Calibri"/>
              <a:ea typeface="宋体" panose="02010600030101010101" pitchFamily="2" charset="-122"/>
            </a:endParaRPr>
          </a:p>
          <a:p>
            <a:pPr algn="ctr" defTabSz="1219170">
              <a:lnSpc>
                <a:spcPct val="120000"/>
              </a:lnSpc>
              <a:spcBef>
                <a:spcPts val="400"/>
              </a:spcBef>
            </a:pPr>
            <a:r>
              <a:rPr lang="en-US" altLang="zh-CN" sz="1067" dirty="0">
                <a:solidFill>
                  <a:srgbClr val="FFFFFF"/>
                </a:solidFill>
                <a:latin typeface="Calibri"/>
                <a:ea typeface="宋体" panose="02010600030101010101" pitchFamily="2" charset="-122"/>
              </a:rPr>
              <a:t>We have many PowerPoint templates that has been specifically designed. </a:t>
            </a:r>
          </a:p>
        </p:txBody>
      </p:sp>
      <p:sp>
        <p:nvSpPr>
          <p:cNvPr id="22" name="PA_矩形 24"/>
          <p:cNvSpPr>
            <a:spLocks noChangeArrowheads="1"/>
          </p:cNvSpPr>
          <p:nvPr>
            <p:custDataLst>
              <p:tags r:id="rId13"/>
            </p:custDataLst>
          </p:nvPr>
        </p:nvSpPr>
        <p:spPr bwMode="auto">
          <a:xfrm>
            <a:off x="5308303" y="2496166"/>
            <a:ext cx="1575395" cy="8885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defTabSz="1219170">
              <a:lnSpc>
                <a:spcPct val="120000"/>
              </a:lnSpc>
              <a:spcBef>
                <a:spcPts val="400"/>
              </a:spcBef>
            </a:pPr>
            <a:r>
              <a:rPr lang="zh-CN" altLang="en-US" sz="1333" b="1" dirty="0">
                <a:solidFill>
                  <a:srgbClr val="FFFFFF"/>
                </a:solidFill>
                <a:latin typeface="Calibri"/>
                <a:ea typeface="宋体" panose="02010600030101010101" pitchFamily="2" charset="-122"/>
              </a:rPr>
              <a:t>TOPIC HEADER HERE</a:t>
            </a:r>
            <a:endParaRPr lang="zh-CN" altLang="en-US" sz="1333" dirty="0">
              <a:solidFill>
                <a:srgbClr val="FFFFFF"/>
              </a:solidFill>
              <a:latin typeface="Calibri"/>
              <a:ea typeface="宋体" panose="02010600030101010101" pitchFamily="2" charset="-122"/>
            </a:endParaRPr>
          </a:p>
          <a:p>
            <a:pPr algn="ctr" defTabSz="1219170">
              <a:lnSpc>
                <a:spcPct val="120000"/>
              </a:lnSpc>
              <a:spcBef>
                <a:spcPts val="400"/>
              </a:spcBef>
            </a:pPr>
            <a:r>
              <a:rPr lang="en-US" altLang="zh-CN" sz="1067" dirty="0">
                <a:solidFill>
                  <a:srgbClr val="FFFFFF"/>
                </a:solidFill>
                <a:latin typeface="Calibri"/>
                <a:ea typeface="宋体" panose="02010600030101010101" pitchFamily="2" charset="-122"/>
              </a:rPr>
              <a:t>We have many PowerPoint templates that has been specifically designed. </a:t>
            </a:r>
          </a:p>
        </p:txBody>
      </p:sp>
      <p:sp>
        <p:nvSpPr>
          <p:cNvPr id="23" name="PA_矩形 24"/>
          <p:cNvSpPr>
            <a:spLocks noChangeArrowheads="1"/>
          </p:cNvSpPr>
          <p:nvPr>
            <p:custDataLst>
              <p:tags r:id="rId14"/>
            </p:custDataLst>
          </p:nvPr>
        </p:nvSpPr>
        <p:spPr bwMode="auto">
          <a:xfrm>
            <a:off x="9169103" y="2496166"/>
            <a:ext cx="1575395" cy="8885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defTabSz="1219170">
              <a:lnSpc>
                <a:spcPct val="120000"/>
              </a:lnSpc>
              <a:spcBef>
                <a:spcPts val="400"/>
              </a:spcBef>
            </a:pPr>
            <a:r>
              <a:rPr lang="zh-CN" altLang="en-US" sz="1333" b="1" dirty="0">
                <a:solidFill>
                  <a:srgbClr val="FFFFFF"/>
                </a:solidFill>
                <a:latin typeface="Calibri"/>
                <a:ea typeface="宋体" panose="02010600030101010101" pitchFamily="2" charset="-122"/>
              </a:rPr>
              <a:t>TOPIC HEADER HERE</a:t>
            </a:r>
            <a:endParaRPr lang="zh-CN" altLang="en-US" sz="1333" dirty="0">
              <a:solidFill>
                <a:srgbClr val="FFFFFF"/>
              </a:solidFill>
              <a:latin typeface="Calibri"/>
              <a:ea typeface="宋体" panose="02010600030101010101" pitchFamily="2" charset="-122"/>
            </a:endParaRPr>
          </a:p>
          <a:p>
            <a:pPr algn="ctr" defTabSz="1219170">
              <a:lnSpc>
                <a:spcPct val="120000"/>
              </a:lnSpc>
              <a:spcBef>
                <a:spcPts val="400"/>
              </a:spcBef>
            </a:pPr>
            <a:r>
              <a:rPr lang="en-US" altLang="zh-CN" sz="1067" dirty="0">
                <a:solidFill>
                  <a:srgbClr val="FFFFFF"/>
                </a:solidFill>
                <a:latin typeface="Calibri"/>
                <a:ea typeface="宋体" panose="02010600030101010101" pitchFamily="2" charset="-122"/>
              </a:rPr>
              <a:t>We have many PowerPoint templates that has been specifically designed. </a:t>
            </a:r>
          </a:p>
        </p:txBody>
      </p:sp>
      <p:sp>
        <p:nvSpPr>
          <p:cNvPr id="24" name="PA_矩形 24"/>
          <p:cNvSpPr>
            <a:spLocks noChangeArrowheads="1"/>
          </p:cNvSpPr>
          <p:nvPr>
            <p:custDataLst>
              <p:tags r:id="rId15"/>
            </p:custDataLst>
          </p:nvPr>
        </p:nvSpPr>
        <p:spPr bwMode="auto">
          <a:xfrm>
            <a:off x="7238703" y="4434572"/>
            <a:ext cx="1575395" cy="8885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defTabSz="1219170">
              <a:lnSpc>
                <a:spcPct val="120000"/>
              </a:lnSpc>
              <a:spcBef>
                <a:spcPts val="400"/>
              </a:spcBef>
            </a:pPr>
            <a:r>
              <a:rPr lang="zh-CN" altLang="en-US" sz="1333" b="1" dirty="0">
                <a:solidFill>
                  <a:srgbClr val="FFFFFF"/>
                </a:solidFill>
                <a:latin typeface="Calibri"/>
                <a:ea typeface="宋体" panose="02010600030101010101" pitchFamily="2" charset="-122"/>
              </a:rPr>
              <a:t>TOPIC HEADER HERE</a:t>
            </a:r>
            <a:endParaRPr lang="zh-CN" altLang="en-US" sz="1333" dirty="0">
              <a:solidFill>
                <a:srgbClr val="FFFFFF"/>
              </a:solidFill>
              <a:latin typeface="Calibri"/>
              <a:ea typeface="宋体" panose="02010600030101010101" pitchFamily="2" charset="-122"/>
            </a:endParaRPr>
          </a:p>
          <a:p>
            <a:pPr algn="ctr" defTabSz="1219170">
              <a:lnSpc>
                <a:spcPct val="120000"/>
              </a:lnSpc>
              <a:spcBef>
                <a:spcPts val="400"/>
              </a:spcBef>
            </a:pPr>
            <a:r>
              <a:rPr lang="en-US" altLang="zh-CN" sz="1067" dirty="0">
                <a:solidFill>
                  <a:srgbClr val="FFFFFF"/>
                </a:solidFill>
                <a:latin typeface="Calibri"/>
                <a:ea typeface="宋体" panose="02010600030101010101" pitchFamily="2" charset="-122"/>
              </a:rPr>
              <a:t>We have many PowerPoint templates that has been specifically designed. </a:t>
            </a:r>
          </a:p>
        </p:txBody>
      </p:sp>
      <p:sp>
        <p:nvSpPr>
          <p:cNvPr id="25" name="PA_矩形 24"/>
          <p:cNvSpPr>
            <a:spLocks noChangeArrowheads="1"/>
          </p:cNvSpPr>
          <p:nvPr>
            <p:custDataLst>
              <p:tags r:id="rId16"/>
            </p:custDataLst>
          </p:nvPr>
        </p:nvSpPr>
        <p:spPr bwMode="auto">
          <a:xfrm>
            <a:off x="3377903" y="4434572"/>
            <a:ext cx="1575395" cy="8885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defTabSz="1219170">
              <a:lnSpc>
                <a:spcPct val="120000"/>
              </a:lnSpc>
              <a:spcBef>
                <a:spcPts val="400"/>
              </a:spcBef>
            </a:pPr>
            <a:r>
              <a:rPr lang="zh-CN" altLang="en-US" sz="1333" b="1" dirty="0">
                <a:solidFill>
                  <a:srgbClr val="FFFFFF"/>
                </a:solidFill>
                <a:latin typeface="Calibri"/>
                <a:ea typeface="宋体" panose="02010600030101010101" pitchFamily="2" charset="-122"/>
              </a:rPr>
              <a:t>TOPIC HEADER HERE</a:t>
            </a:r>
            <a:endParaRPr lang="zh-CN" altLang="en-US" sz="1333" dirty="0">
              <a:solidFill>
                <a:srgbClr val="FFFFFF"/>
              </a:solidFill>
              <a:latin typeface="Calibri"/>
              <a:ea typeface="宋体" panose="02010600030101010101" pitchFamily="2" charset="-122"/>
            </a:endParaRPr>
          </a:p>
          <a:p>
            <a:pPr algn="ctr" defTabSz="1219170">
              <a:lnSpc>
                <a:spcPct val="120000"/>
              </a:lnSpc>
              <a:spcBef>
                <a:spcPts val="400"/>
              </a:spcBef>
            </a:pPr>
            <a:r>
              <a:rPr lang="en-US" altLang="zh-CN" sz="1067" dirty="0">
                <a:solidFill>
                  <a:srgbClr val="FFFFFF"/>
                </a:solidFill>
                <a:latin typeface="Calibri"/>
                <a:ea typeface="宋体" panose="02010600030101010101" pitchFamily="2" charset="-122"/>
              </a:rPr>
              <a:t>We have many PowerPoint templates that has been specifically designed. </a:t>
            </a:r>
          </a:p>
        </p:txBody>
      </p:sp>
      <p:sp>
        <p:nvSpPr>
          <p:cNvPr id="26" name="PA_矩形 39"/>
          <p:cNvSpPr>
            <a:spLocks noChangeArrowheads="1"/>
          </p:cNvSpPr>
          <p:nvPr>
            <p:custDataLst>
              <p:tags r:id="rId17"/>
            </p:custDataLst>
          </p:nvPr>
        </p:nvSpPr>
        <p:spPr bwMode="auto">
          <a:xfrm>
            <a:off x="554879" y="371042"/>
            <a:ext cx="3704079" cy="4104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defTabSz="1219170"/>
            <a:r>
              <a:rPr lang="zh-CN" altLang="en-US" sz="2667" dirty="0">
                <a:solidFill>
                  <a:srgbClr val="FFFFFF">
                    <a:lumMod val="50000"/>
                  </a:srgbClr>
                </a:solidFill>
                <a:latin typeface="微软雅黑" pitchFamily="34" charset="-122"/>
                <a:ea typeface="微软雅黑" pitchFamily="34" charset="-122"/>
              </a:rPr>
              <a:t>此处添加</a:t>
            </a:r>
            <a:r>
              <a:rPr lang="zh-CN" altLang="en-US" sz="2667" dirty="0">
                <a:solidFill>
                  <a:srgbClr val="1D69A3"/>
                </a:solidFill>
                <a:latin typeface="微软雅黑" pitchFamily="34" charset="-122"/>
                <a:ea typeface="微软雅黑" pitchFamily="34" charset="-122"/>
              </a:rPr>
              <a:t>标题文本</a:t>
            </a:r>
            <a:endParaRPr lang="en-US" altLang="zh-CN" sz="2667" dirty="0">
              <a:solidFill>
                <a:srgbClr val="1D69A3"/>
              </a:solidFill>
              <a:latin typeface="微软雅黑" pitchFamily="34" charset="-122"/>
              <a:ea typeface="微软雅黑" pitchFamily="34" charset="-122"/>
            </a:endParaRPr>
          </a:p>
        </p:txBody>
      </p:sp>
      <p:grpSp>
        <p:nvGrpSpPr>
          <p:cNvPr id="27" name="PA_组合 26"/>
          <p:cNvGrpSpPr/>
          <p:nvPr>
            <p:custDataLst>
              <p:tags r:id="rId18"/>
            </p:custDataLst>
          </p:nvPr>
        </p:nvGrpSpPr>
        <p:grpSpPr>
          <a:xfrm>
            <a:off x="554877" y="932724"/>
            <a:ext cx="1199456" cy="74689"/>
            <a:chOff x="0" y="2842590"/>
            <a:chExt cx="7054752" cy="89199"/>
          </a:xfrm>
        </p:grpSpPr>
        <p:sp>
          <p:nvSpPr>
            <p:cNvPr id="28" name="矩形 27"/>
            <p:cNvSpPr/>
            <p:nvPr/>
          </p:nvSpPr>
          <p:spPr>
            <a:xfrm>
              <a:off x="0" y="2842590"/>
              <a:ext cx="1763688" cy="8919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2400">
                <a:solidFill>
                  <a:srgbClr val="FFFFFF"/>
                </a:solidFill>
                <a:latin typeface="Calibri"/>
                <a:ea typeface="宋体" panose="02010600030101010101" pitchFamily="2" charset="-122"/>
              </a:endParaRPr>
            </a:p>
          </p:txBody>
        </p:sp>
        <p:sp>
          <p:nvSpPr>
            <p:cNvPr id="29" name="矩形 28"/>
            <p:cNvSpPr/>
            <p:nvPr/>
          </p:nvSpPr>
          <p:spPr>
            <a:xfrm>
              <a:off x="1763688" y="2842590"/>
              <a:ext cx="1763688" cy="8919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2400">
                <a:solidFill>
                  <a:srgbClr val="FFFFFF"/>
                </a:solidFill>
                <a:latin typeface="Calibri"/>
                <a:ea typeface="宋体" panose="02010600030101010101" pitchFamily="2" charset="-122"/>
              </a:endParaRPr>
            </a:p>
          </p:txBody>
        </p:sp>
        <p:sp>
          <p:nvSpPr>
            <p:cNvPr id="30" name="矩形 29"/>
            <p:cNvSpPr/>
            <p:nvPr/>
          </p:nvSpPr>
          <p:spPr>
            <a:xfrm>
              <a:off x="3527376" y="2842590"/>
              <a:ext cx="1763688" cy="89199"/>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2400">
                <a:solidFill>
                  <a:srgbClr val="FFFFFF"/>
                </a:solidFill>
                <a:latin typeface="Calibri"/>
                <a:ea typeface="宋体" panose="02010600030101010101" pitchFamily="2" charset="-122"/>
              </a:endParaRPr>
            </a:p>
          </p:txBody>
        </p:sp>
        <p:sp>
          <p:nvSpPr>
            <p:cNvPr id="31" name="矩形 30"/>
            <p:cNvSpPr/>
            <p:nvPr/>
          </p:nvSpPr>
          <p:spPr>
            <a:xfrm>
              <a:off x="5291064" y="2842590"/>
              <a:ext cx="1763688" cy="8919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2400">
                <a:solidFill>
                  <a:srgbClr val="FFFFFF"/>
                </a:solidFill>
                <a:latin typeface="Calibri"/>
                <a:ea typeface="宋体" panose="02010600030101010101" pitchFamily="2" charset="-122"/>
              </a:endParaRPr>
            </a:p>
          </p:txBody>
        </p:sp>
      </p:grpSp>
    </p:spTree>
    <p:extLst>
      <p:ext uri="{BB962C8B-B14F-4D97-AF65-F5344CB8AC3E}">
        <p14:creationId xmlns:p14="http://schemas.microsoft.com/office/powerpoint/2010/main" val="401715796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entr" presetSubtype="0" fill="hold" grpId="0" nodeType="with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to="" calcmode="lin" valueType="num">
                                      <p:cBhvr>
                                        <p:cTn id="7" dur="700" fill="hold">
                                          <p:stCondLst>
                                            <p:cond delay="0"/>
                                          </p:stCondLst>
                                        </p:cTn>
                                        <p:tgtEl>
                                          <p:spTgt spid="2"/>
                                        </p:tgtEl>
                                        <p:attrNameLst>
                                          <p:attrName>ppt_x</p:attrName>
                                        </p:attrNameLst>
                                      </p:cBhvr>
                                      <p:tavLst>
                                        <p:tav tm="0" fmla="#ppt_x-(-#ppt_w/2*cos(ppt_r/180*pi))*((1.5-1.5*$)^2-(1.5-1.5*$)^3)">
                                          <p:val>
                                            <p:strVal val="0"/>
                                          </p:val>
                                        </p:tav>
                                        <p:tav tm="100000">
                                          <p:val>
                                            <p:strVal val="1"/>
                                          </p:val>
                                        </p:tav>
                                      </p:tavLst>
                                    </p:anim>
                                    <p:anim to="" calcmode="lin" valueType="num">
                                      <p:cBhvr>
                                        <p:cTn id="8" dur="700" fill="hold">
                                          <p:stCondLst>
                                            <p:cond delay="0"/>
                                          </p:stCondLst>
                                        </p:cTn>
                                        <p:tgtEl>
                                          <p:spTgt spid="2"/>
                                        </p:tgtEl>
                                        <p:attrNameLst>
                                          <p:attrName>ppt_y</p:attrName>
                                        </p:attrNameLst>
                                      </p:cBhvr>
                                      <p:tavLst>
                                        <p:tav tm="0" fmla="#ppt_y+(-#ppt_h/2*cos(ppt_r/180*pi))*((1.5-1.5*$)^2-(1.5-1.5*$)^3)">
                                          <p:val>
                                            <p:strVal val="0"/>
                                          </p:val>
                                        </p:tav>
                                        <p:tav tm="100000">
                                          <p:val>
                                            <p:strVal val="1"/>
                                          </p:val>
                                        </p:tav>
                                      </p:tavLst>
                                    </p:anim>
                                    <p:anim to="" calcmode="lin" valueType="num">
                                      <p:cBhvr>
                                        <p:cTn id="9" dur="700" fill="hold">
                                          <p:stCondLst>
                                            <p:cond delay="0"/>
                                          </p:stCondLst>
                                        </p:cTn>
                                        <p:tgtEl>
                                          <p:spTgt spid="2"/>
                                        </p:tgtEl>
                                        <p:attrNameLst>
                                          <p:attrName>ppt_h</p:attrName>
                                        </p:attrNameLst>
                                      </p:cBhvr>
                                      <p:tavLst>
                                        <p:tav tm="0" fmla="#ppt_h-(-#ppt_h)*((1.5-1.5*$)^2-(1.5-1.5*$)^3)">
                                          <p:val>
                                            <p:strVal val="0"/>
                                          </p:val>
                                        </p:tav>
                                        <p:tav tm="100000">
                                          <p:val>
                                            <p:strVal val="1"/>
                                          </p:val>
                                        </p:tav>
                                      </p:tavLst>
                                    </p:anim>
                                    <p:anim to="" calcmode="lin" valueType="num">
                                      <p:cBhvr>
                                        <p:cTn id="10" dur="700" fill="hold">
                                          <p:stCondLst>
                                            <p:cond delay="0"/>
                                          </p:stCondLst>
                                        </p:cTn>
                                        <p:tgtEl>
                                          <p:spTgt spid="2"/>
                                        </p:tgtEl>
                                        <p:attrNameLst>
                                          <p:attrName>ppt_w</p:attrName>
                                        </p:attrNameLst>
                                      </p:cBhvr>
                                      <p:tavLst>
                                        <p:tav tm="0" fmla="#ppt_w-(-#ppt_w)*((1.5-1.5*$)^2-(1.5-1.5*$)^3)">
                                          <p:val>
                                            <p:strVal val="0"/>
                                          </p:val>
                                        </p:tav>
                                        <p:tav tm="100000">
                                          <p:val>
                                            <p:strVal val="1"/>
                                          </p:val>
                                        </p:tav>
                                      </p:tavLst>
                                    </p:anim>
                                  </p:childTnLst>
                                </p:cTn>
                              </p:par>
                              <p:par>
                                <p:cTn id="11" presetID="0" presetClass="entr" presetSubtype="0" fill="hold" grpId="0" nodeType="withEffect">
                                  <p:stCondLst>
                                    <p:cond delay="0"/>
                                  </p:stCondLst>
                                  <p:iterate type="lt">
                                    <p:tmPct val="10000"/>
                                  </p:iterate>
                                  <p:childTnLst>
                                    <p:set>
                                      <p:cBhvr>
                                        <p:cTn id="12" dur="1" fill="hold">
                                          <p:stCondLst>
                                            <p:cond delay="0"/>
                                          </p:stCondLst>
                                        </p:cTn>
                                        <p:tgtEl>
                                          <p:spTgt spid="3"/>
                                        </p:tgtEl>
                                        <p:attrNameLst>
                                          <p:attrName>style.visibility</p:attrName>
                                        </p:attrNameLst>
                                      </p:cBhvr>
                                      <p:to>
                                        <p:strVal val="visible"/>
                                      </p:to>
                                    </p:set>
                                    <p:anim to="" calcmode="lin" valueType="num">
                                      <p:cBhvr>
                                        <p:cTn id="13" dur="700" fill="hold">
                                          <p:stCondLst>
                                            <p:cond delay="0"/>
                                          </p:stCondLst>
                                        </p:cTn>
                                        <p:tgtEl>
                                          <p:spTgt spid="3"/>
                                        </p:tgtEl>
                                        <p:attrNameLst>
                                          <p:attrName>ppt_x</p:attrName>
                                        </p:attrNameLst>
                                      </p:cBhvr>
                                      <p:tavLst>
                                        <p:tav tm="0" fmla="#ppt_x-(-#ppt_w/2*cos(ppt_r/180*pi))*((1.5-1.5*$)^2-(1.5-1.5*$)^3)">
                                          <p:val>
                                            <p:strVal val="0"/>
                                          </p:val>
                                        </p:tav>
                                        <p:tav tm="100000">
                                          <p:val>
                                            <p:strVal val="1"/>
                                          </p:val>
                                        </p:tav>
                                      </p:tavLst>
                                    </p:anim>
                                    <p:anim to="" calcmode="lin" valueType="num">
                                      <p:cBhvr>
                                        <p:cTn id="14" dur="700" fill="hold">
                                          <p:stCondLst>
                                            <p:cond delay="0"/>
                                          </p:stCondLst>
                                        </p:cTn>
                                        <p:tgtEl>
                                          <p:spTgt spid="3"/>
                                        </p:tgtEl>
                                        <p:attrNameLst>
                                          <p:attrName>ppt_y</p:attrName>
                                        </p:attrNameLst>
                                      </p:cBhvr>
                                      <p:tavLst>
                                        <p:tav tm="0" fmla="#ppt_y+(-#ppt_h/2*cos(ppt_r/180*pi))*((1.5-1.5*$)^2-(1.5-1.5*$)^3)">
                                          <p:val>
                                            <p:strVal val="0"/>
                                          </p:val>
                                        </p:tav>
                                        <p:tav tm="100000">
                                          <p:val>
                                            <p:strVal val="1"/>
                                          </p:val>
                                        </p:tav>
                                      </p:tavLst>
                                    </p:anim>
                                    <p:anim to="" calcmode="lin" valueType="num">
                                      <p:cBhvr>
                                        <p:cTn id="15" dur="700" fill="hold">
                                          <p:stCondLst>
                                            <p:cond delay="0"/>
                                          </p:stCondLst>
                                        </p:cTn>
                                        <p:tgtEl>
                                          <p:spTgt spid="3"/>
                                        </p:tgtEl>
                                        <p:attrNameLst>
                                          <p:attrName>ppt_h</p:attrName>
                                        </p:attrNameLst>
                                      </p:cBhvr>
                                      <p:tavLst>
                                        <p:tav tm="0" fmla="#ppt_h-(-#ppt_h)*((1.5-1.5*$)^2-(1.5-1.5*$)^3)">
                                          <p:val>
                                            <p:strVal val="0"/>
                                          </p:val>
                                        </p:tav>
                                        <p:tav tm="100000">
                                          <p:val>
                                            <p:strVal val="1"/>
                                          </p:val>
                                        </p:tav>
                                      </p:tavLst>
                                    </p:anim>
                                    <p:anim to="" calcmode="lin" valueType="num">
                                      <p:cBhvr>
                                        <p:cTn id="16" dur="700" fill="hold">
                                          <p:stCondLst>
                                            <p:cond delay="0"/>
                                          </p:stCondLst>
                                        </p:cTn>
                                        <p:tgtEl>
                                          <p:spTgt spid="3"/>
                                        </p:tgtEl>
                                        <p:attrNameLst>
                                          <p:attrName>ppt_w</p:attrName>
                                        </p:attrNameLst>
                                      </p:cBhvr>
                                      <p:tavLst>
                                        <p:tav tm="0" fmla="#ppt_w-(-#ppt_w)*((1.5-1.5*$)^2-(1.5-1.5*$)^3)">
                                          <p:val>
                                            <p:strVal val="0"/>
                                          </p:val>
                                        </p:tav>
                                        <p:tav tm="100000">
                                          <p:val>
                                            <p:strVal val="1"/>
                                          </p:val>
                                        </p:tav>
                                      </p:tavLst>
                                    </p:anim>
                                  </p:childTnLst>
                                </p:cTn>
                              </p:par>
                              <p:par>
                                <p:cTn id="17" presetID="0" presetClass="entr" presetSubtype="0" fill="hold" grpId="0" nodeType="withEffect">
                                  <p:stCondLst>
                                    <p:cond delay="0"/>
                                  </p:stCondLst>
                                  <p:iterate type="lt">
                                    <p:tmPct val="10000"/>
                                  </p:iterate>
                                  <p:childTnLst>
                                    <p:set>
                                      <p:cBhvr>
                                        <p:cTn id="18" dur="1" fill="hold">
                                          <p:stCondLst>
                                            <p:cond delay="0"/>
                                          </p:stCondLst>
                                        </p:cTn>
                                        <p:tgtEl>
                                          <p:spTgt spid="4"/>
                                        </p:tgtEl>
                                        <p:attrNameLst>
                                          <p:attrName>style.visibility</p:attrName>
                                        </p:attrNameLst>
                                      </p:cBhvr>
                                      <p:to>
                                        <p:strVal val="visible"/>
                                      </p:to>
                                    </p:set>
                                    <p:anim to="" calcmode="lin" valueType="num">
                                      <p:cBhvr>
                                        <p:cTn id="19" dur="700" fill="hold">
                                          <p:stCondLst>
                                            <p:cond delay="0"/>
                                          </p:stCondLst>
                                        </p:cTn>
                                        <p:tgtEl>
                                          <p:spTgt spid="4"/>
                                        </p:tgtEl>
                                        <p:attrNameLst>
                                          <p:attrName>ppt_x</p:attrName>
                                        </p:attrNameLst>
                                      </p:cBhvr>
                                      <p:tavLst>
                                        <p:tav tm="0" fmla="#ppt_x-(-#ppt_w/2*cos(ppt_r/180*pi))*((1.5-1.5*$)^2-(1.5-1.5*$)^3)">
                                          <p:val>
                                            <p:strVal val="0"/>
                                          </p:val>
                                        </p:tav>
                                        <p:tav tm="100000">
                                          <p:val>
                                            <p:strVal val="1"/>
                                          </p:val>
                                        </p:tav>
                                      </p:tavLst>
                                    </p:anim>
                                    <p:anim to="" calcmode="lin" valueType="num">
                                      <p:cBhvr>
                                        <p:cTn id="20" dur="700" fill="hold">
                                          <p:stCondLst>
                                            <p:cond delay="0"/>
                                          </p:stCondLst>
                                        </p:cTn>
                                        <p:tgtEl>
                                          <p:spTgt spid="4"/>
                                        </p:tgtEl>
                                        <p:attrNameLst>
                                          <p:attrName>ppt_y</p:attrName>
                                        </p:attrNameLst>
                                      </p:cBhvr>
                                      <p:tavLst>
                                        <p:tav tm="0" fmla="#ppt_y+(-#ppt_h/2*cos(ppt_r/180*pi))*((1.5-1.5*$)^2-(1.5-1.5*$)^3)">
                                          <p:val>
                                            <p:strVal val="0"/>
                                          </p:val>
                                        </p:tav>
                                        <p:tav tm="100000">
                                          <p:val>
                                            <p:strVal val="1"/>
                                          </p:val>
                                        </p:tav>
                                      </p:tavLst>
                                    </p:anim>
                                    <p:anim to="" calcmode="lin" valueType="num">
                                      <p:cBhvr>
                                        <p:cTn id="21" dur="700" fill="hold">
                                          <p:stCondLst>
                                            <p:cond delay="0"/>
                                          </p:stCondLst>
                                        </p:cTn>
                                        <p:tgtEl>
                                          <p:spTgt spid="4"/>
                                        </p:tgtEl>
                                        <p:attrNameLst>
                                          <p:attrName>ppt_h</p:attrName>
                                        </p:attrNameLst>
                                      </p:cBhvr>
                                      <p:tavLst>
                                        <p:tav tm="0" fmla="#ppt_h-(-#ppt_h)*((1.5-1.5*$)^2-(1.5-1.5*$)^3)">
                                          <p:val>
                                            <p:strVal val="0"/>
                                          </p:val>
                                        </p:tav>
                                        <p:tav tm="100000">
                                          <p:val>
                                            <p:strVal val="1"/>
                                          </p:val>
                                        </p:tav>
                                      </p:tavLst>
                                    </p:anim>
                                    <p:anim to="" calcmode="lin" valueType="num">
                                      <p:cBhvr>
                                        <p:cTn id="22" dur="700" fill="hold">
                                          <p:stCondLst>
                                            <p:cond delay="0"/>
                                          </p:stCondLst>
                                        </p:cTn>
                                        <p:tgtEl>
                                          <p:spTgt spid="4"/>
                                        </p:tgtEl>
                                        <p:attrNameLst>
                                          <p:attrName>ppt_w</p:attrName>
                                        </p:attrNameLst>
                                      </p:cBhvr>
                                      <p:tavLst>
                                        <p:tav tm="0" fmla="#ppt_w-(-#ppt_w)*((1.5-1.5*$)^2-(1.5-1.5*$)^3)">
                                          <p:val>
                                            <p:strVal val="0"/>
                                          </p:val>
                                        </p:tav>
                                        <p:tav tm="100000">
                                          <p:val>
                                            <p:strVal val="1"/>
                                          </p:val>
                                        </p:tav>
                                      </p:tavLst>
                                    </p:anim>
                                  </p:childTnLst>
                                </p:cTn>
                              </p:par>
                              <p:par>
                                <p:cTn id="23" presetID="0" presetClass="entr" presetSubtype="0" fill="hold" grpId="0" nodeType="withEffect">
                                  <p:stCondLst>
                                    <p:cond delay="0"/>
                                  </p:stCondLst>
                                  <p:childTnLst>
                                    <p:set>
                                      <p:cBhvr>
                                        <p:cTn id="24" dur="1" fill="hold">
                                          <p:stCondLst>
                                            <p:cond delay="0"/>
                                          </p:stCondLst>
                                        </p:cTn>
                                        <p:tgtEl>
                                          <p:spTgt spid="5"/>
                                        </p:tgtEl>
                                        <p:attrNameLst>
                                          <p:attrName>style.visibility</p:attrName>
                                        </p:attrNameLst>
                                      </p:cBhvr>
                                      <p:to>
                                        <p:strVal val="visible"/>
                                      </p:to>
                                    </p:set>
                                    <p:anim to="" calcmode="lin" valueType="num">
                                      <p:cBhvr>
                                        <p:cTn id="25" dur="700" fill="hold">
                                          <p:stCondLst>
                                            <p:cond delay="0"/>
                                          </p:stCondLst>
                                        </p:cTn>
                                        <p:tgtEl>
                                          <p:spTgt spid="5"/>
                                        </p:tgtEl>
                                        <p:attrNameLst>
                                          <p:attrName>ppt_x</p:attrName>
                                        </p:attrNameLst>
                                      </p:cBhvr>
                                      <p:tavLst>
                                        <p:tav tm="0" fmla="#ppt_x-(-#ppt_w/2*cos(ppt_r/180*pi))*((1.5-1.5*$)^2-(1.5-1.5*$)^3)">
                                          <p:val>
                                            <p:strVal val="0"/>
                                          </p:val>
                                        </p:tav>
                                        <p:tav tm="100000">
                                          <p:val>
                                            <p:strVal val="1"/>
                                          </p:val>
                                        </p:tav>
                                      </p:tavLst>
                                    </p:anim>
                                    <p:anim to="" calcmode="lin" valueType="num">
                                      <p:cBhvr>
                                        <p:cTn id="26" dur="700" fill="hold">
                                          <p:stCondLst>
                                            <p:cond delay="0"/>
                                          </p:stCondLst>
                                        </p:cTn>
                                        <p:tgtEl>
                                          <p:spTgt spid="5"/>
                                        </p:tgtEl>
                                        <p:attrNameLst>
                                          <p:attrName>ppt_y</p:attrName>
                                        </p:attrNameLst>
                                      </p:cBhvr>
                                      <p:tavLst>
                                        <p:tav tm="0" fmla="#ppt_y+(-#ppt_h/2*cos(ppt_r/180*pi))*((1.5-1.5*$)^2-(1.5-1.5*$)^3)">
                                          <p:val>
                                            <p:strVal val="0"/>
                                          </p:val>
                                        </p:tav>
                                        <p:tav tm="100000">
                                          <p:val>
                                            <p:strVal val="1"/>
                                          </p:val>
                                        </p:tav>
                                      </p:tavLst>
                                    </p:anim>
                                    <p:anim to="" calcmode="lin" valueType="num">
                                      <p:cBhvr>
                                        <p:cTn id="27" dur="700" fill="hold">
                                          <p:stCondLst>
                                            <p:cond delay="0"/>
                                          </p:stCondLst>
                                        </p:cTn>
                                        <p:tgtEl>
                                          <p:spTgt spid="5"/>
                                        </p:tgtEl>
                                        <p:attrNameLst>
                                          <p:attrName>ppt_h</p:attrName>
                                        </p:attrNameLst>
                                      </p:cBhvr>
                                      <p:tavLst>
                                        <p:tav tm="0" fmla="#ppt_h-(-#ppt_h)*((1.5-1.5*$)^2-(1.5-1.5*$)^3)">
                                          <p:val>
                                            <p:strVal val="0"/>
                                          </p:val>
                                        </p:tav>
                                        <p:tav tm="100000">
                                          <p:val>
                                            <p:strVal val="1"/>
                                          </p:val>
                                        </p:tav>
                                      </p:tavLst>
                                    </p:anim>
                                    <p:anim to="" calcmode="lin" valueType="num">
                                      <p:cBhvr>
                                        <p:cTn id="28" dur="700" fill="hold">
                                          <p:stCondLst>
                                            <p:cond delay="0"/>
                                          </p:stCondLst>
                                        </p:cTn>
                                        <p:tgtEl>
                                          <p:spTgt spid="5"/>
                                        </p:tgtEl>
                                        <p:attrNameLst>
                                          <p:attrName>ppt_w</p:attrName>
                                        </p:attrNameLst>
                                      </p:cBhvr>
                                      <p:tavLst>
                                        <p:tav tm="0" fmla="#ppt_w-(-#ppt_w)*((1.5-1.5*$)^2-(1.5-1.5*$)^3)">
                                          <p:val>
                                            <p:strVal val="0"/>
                                          </p:val>
                                        </p:tav>
                                        <p:tav tm="100000">
                                          <p:val>
                                            <p:strVal val="1"/>
                                          </p:val>
                                        </p:tav>
                                      </p:tavLst>
                                    </p:anim>
                                  </p:childTnLst>
                                </p:cTn>
                              </p:par>
                              <p:par>
                                <p:cTn id="29" presetID="0" presetClass="entr" presetSubtype="0" fill="hold" grpId="0" nodeType="withEffect">
                                  <p:stCondLst>
                                    <p:cond delay="0"/>
                                  </p:stCondLst>
                                  <p:childTnLst>
                                    <p:set>
                                      <p:cBhvr>
                                        <p:cTn id="30" dur="1" fill="hold">
                                          <p:stCondLst>
                                            <p:cond delay="0"/>
                                          </p:stCondLst>
                                        </p:cTn>
                                        <p:tgtEl>
                                          <p:spTgt spid="6"/>
                                        </p:tgtEl>
                                        <p:attrNameLst>
                                          <p:attrName>style.visibility</p:attrName>
                                        </p:attrNameLst>
                                      </p:cBhvr>
                                      <p:to>
                                        <p:strVal val="visible"/>
                                      </p:to>
                                    </p:set>
                                    <p:anim to="" calcmode="lin" valueType="num">
                                      <p:cBhvr>
                                        <p:cTn id="31" dur="700" fill="hold">
                                          <p:stCondLst>
                                            <p:cond delay="0"/>
                                          </p:stCondLst>
                                        </p:cTn>
                                        <p:tgtEl>
                                          <p:spTgt spid="6"/>
                                        </p:tgtEl>
                                        <p:attrNameLst>
                                          <p:attrName>ppt_x</p:attrName>
                                        </p:attrNameLst>
                                      </p:cBhvr>
                                      <p:tavLst>
                                        <p:tav tm="0" fmla="#ppt_x-(-#ppt_w/2*cos(ppt_r/180*pi))*((1.5-1.5*$)^2-(1.5-1.5*$)^3)">
                                          <p:val>
                                            <p:strVal val="0"/>
                                          </p:val>
                                        </p:tav>
                                        <p:tav tm="100000">
                                          <p:val>
                                            <p:strVal val="1"/>
                                          </p:val>
                                        </p:tav>
                                      </p:tavLst>
                                    </p:anim>
                                    <p:anim to="" calcmode="lin" valueType="num">
                                      <p:cBhvr>
                                        <p:cTn id="32" dur="700" fill="hold">
                                          <p:stCondLst>
                                            <p:cond delay="0"/>
                                          </p:stCondLst>
                                        </p:cTn>
                                        <p:tgtEl>
                                          <p:spTgt spid="6"/>
                                        </p:tgtEl>
                                        <p:attrNameLst>
                                          <p:attrName>ppt_y</p:attrName>
                                        </p:attrNameLst>
                                      </p:cBhvr>
                                      <p:tavLst>
                                        <p:tav tm="0" fmla="#ppt_y+(-#ppt_h/2*cos(ppt_r/180*pi))*((1.5-1.5*$)^2-(1.5-1.5*$)^3)">
                                          <p:val>
                                            <p:strVal val="0"/>
                                          </p:val>
                                        </p:tav>
                                        <p:tav tm="100000">
                                          <p:val>
                                            <p:strVal val="1"/>
                                          </p:val>
                                        </p:tav>
                                      </p:tavLst>
                                    </p:anim>
                                    <p:anim to="" calcmode="lin" valueType="num">
                                      <p:cBhvr>
                                        <p:cTn id="33" dur="700" fill="hold">
                                          <p:stCondLst>
                                            <p:cond delay="0"/>
                                          </p:stCondLst>
                                        </p:cTn>
                                        <p:tgtEl>
                                          <p:spTgt spid="6"/>
                                        </p:tgtEl>
                                        <p:attrNameLst>
                                          <p:attrName>ppt_h</p:attrName>
                                        </p:attrNameLst>
                                      </p:cBhvr>
                                      <p:tavLst>
                                        <p:tav tm="0" fmla="#ppt_h-(-#ppt_h)*((1.5-1.5*$)^2-(1.5-1.5*$)^3)">
                                          <p:val>
                                            <p:strVal val="0"/>
                                          </p:val>
                                        </p:tav>
                                        <p:tav tm="100000">
                                          <p:val>
                                            <p:strVal val="1"/>
                                          </p:val>
                                        </p:tav>
                                      </p:tavLst>
                                    </p:anim>
                                    <p:anim to="" calcmode="lin" valueType="num">
                                      <p:cBhvr>
                                        <p:cTn id="34" dur="700" fill="hold">
                                          <p:stCondLst>
                                            <p:cond delay="0"/>
                                          </p:stCondLst>
                                        </p:cTn>
                                        <p:tgtEl>
                                          <p:spTgt spid="6"/>
                                        </p:tgtEl>
                                        <p:attrNameLst>
                                          <p:attrName>ppt_w</p:attrName>
                                        </p:attrNameLst>
                                      </p:cBhvr>
                                      <p:tavLst>
                                        <p:tav tm="0" fmla="#ppt_w-(-#ppt_w)*((1.5-1.5*$)^2-(1.5-1.5*$)^3)">
                                          <p:val>
                                            <p:strVal val="0"/>
                                          </p:val>
                                        </p:tav>
                                        <p:tav tm="100000">
                                          <p:val>
                                            <p:strVal val="1"/>
                                          </p:val>
                                        </p:tav>
                                      </p:tavLst>
                                    </p:anim>
                                  </p:childTnLst>
                                </p:cTn>
                              </p:par>
                              <p:par>
                                <p:cTn id="35" presetID="0" presetClass="entr" presetSubtype="0" fill="hold" grpId="0" nodeType="withEffect">
                                  <p:stCondLst>
                                    <p:cond delay="0"/>
                                  </p:stCondLst>
                                  <p:iterate type="lt">
                                    <p:tmPct val="10000"/>
                                  </p:iterate>
                                  <p:childTnLst>
                                    <p:set>
                                      <p:cBhvr>
                                        <p:cTn id="36" dur="1" fill="hold">
                                          <p:stCondLst>
                                            <p:cond delay="0"/>
                                          </p:stCondLst>
                                        </p:cTn>
                                        <p:tgtEl>
                                          <p:spTgt spid="7"/>
                                        </p:tgtEl>
                                        <p:attrNameLst>
                                          <p:attrName>style.visibility</p:attrName>
                                        </p:attrNameLst>
                                      </p:cBhvr>
                                      <p:to>
                                        <p:strVal val="visible"/>
                                      </p:to>
                                    </p:set>
                                    <p:anim to="" calcmode="lin" valueType="num">
                                      <p:cBhvr>
                                        <p:cTn id="37" dur="700" fill="hold">
                                          <p:stCondLst>
                                            <p:cond delay="0"/>
                                          </p:stCondLst>
                                        </p:cTn>
                                        <p:tgtEl>
                                          <p:spTgt spid="7"/>
                                        </p:tgtEl>
                                        <p:attrNameLst>
                                          <p:attrName>ppt_x</p:attrName>
                                        </p:attrNameLst>
                                      </p:cBhvr>
                                      <p:tavLst>
                                        <p:tav tm="0" fmla="#ppt_x-(-#ppt_w/2*cos(ppt_r/180*pi))*((1.5-1.5*$)^2-(1.5-1.5*$)^3)">
                                          <p:val>
                                            <p:strVal val="0"/>
                                          </p:val>
                                        </p:tav>
                                        <p:tav tm="100000">
                                          <p:val>
                                            <p:strVal val="1"/>
                                          </p:val>
                                        </p:tav>
                                      </p:tavLst>
                                    </p:anim>
                                    <p:anim to="" calcmode="lin" valueType="num">
                                      <p:cBhvr>
                                        <p:cTn id="38" dur="700" fill="hold">
                                          <p:stCondLst>
                                            <p:cond delay="0"/>
                                          </p:stCondLst>
                                        </p:cTn>
                                        <p:tgtEl>
                                          <p:spTgt spid="7"/>
                                        </p:tgtEl>
                                        <p:attrNameLst>
                                          <p:attrName>ppt_y</p:attrName>
                                        </p:attrNameLst>
                                      </p:cBhvr>
                                      <p:tavLst>
                                        <p:tav tm="0" fmla="#ppt_y+(-#ppt_h/2*cos(ppt_r/180*pi))*((1.5-1.5*$)^2-(1.5-1.5*$)^3)">
                                          <p:val>
                                            <p:strVal val="0"/>
                                          </p:val>
                                        </p:tav>
                                        <p:tav tm="100000">
                                          <p:val>
                                            <p:strVal val="1"/>
                                          </p:val>
                                        </p:tav>
                                      </p:tavLst>
                                    </p:anim>
                                    <p:anim to="" calcmode="lin" valueType="num">
                                      <p:cBhvr>
                                        <p:cTn id="39" dur="700" fill="hold">
                                          <p:stCondLst>
                                            <p:cond delay="0"/>
                                          </p:stCondLst>
                                        </p:cTn>
                                        <p:tgtEl>
                                          <p:spTgt spid="7"/>
                                        </p:tgtEl>
                                        <p:attrNameLst>
                                          <p:attrName>ppt_h</p:attrName>
                                        </p:attrNameLst>
                                      </p:cBhvr>
                                      <p:tavLst>
                                        <p:tav tm="0" fmla="#ppt_h-(-#ppt_h)*((1.5-1.5*$)^2-(1.5-1.5*$)^3)">
                                          <p:val>
                                            <p:strVal val="0"/>
                                          </p:val>
                                        </p:tav>
                                        <p:tav tm="100000">
                                          <p:val>
                                            <p:strVal val="1"/>
                                          </p:val>
                                        </p:tav>
                                      </p:tavLst>
                                    </p:anim>
                                    <p:anim to="" calcmode="lin" valueType="num">
                                      <p:cBhvr>
                                        <p:cTn id="40" dur="700" fill="hold">
                                          <p:stCondLst>
                                            <p:cond delay="0"/>
                                          </p:stCondLst>
                                        </p:cTn>
                                        <p:tgtEl>
                                          <p:spTgt spid="7"/>
                                        </p:tgtEl>
                                        <p:attrNameLst>
                                          <p:attrName>ppt_w</p:attrName>
                                        </p:attrNameLst>
                                      </p:cBhvr>
                                      <p:tavLst>
                                        <p:tav tm="0" fmla="#ppt_w-(-#ppt_w)*((1.5-1.5*$)^2-(1.5-1.5*$)^3)">
                                          <p:val>
                                            <p:strVal val="0"/>
                                          </p:val>
                                        </p:tav>
                                        <p:tav tm="100000">
                                          <p:val>
                                            <p:strVal val="1"/>
                                          </p:val>
                                        </p:tav>
                                      </p:tavLst>
                                    </p:anim>
                                  </p:childTnLst>
                                </p:cTn>
                              </p:par>
                              <p:par>
                                <p:cTn id="41" presetID="0" presetClass="entr" presetSubtype="0" fill="hold" grpId="0" nodeType="withEffect">
                                  <p:stCondLst>
                                    <p:cond delay="0"/>
                                  </p:stCondLst>
                                  <p:iterate type="lt">
                                    <p:tmPct val="10000"/>
                                  </p:iterate>
                                  <p:childTnLst>
                                    <p:set>
                                      <p:cBhvr>
                                        <p:cTn id="42" dur="1" fill="hold">
                                          <p:stCondLst>
                                            <p:cond delay="0"/>
                                          </p:stCondLst>
                                        </p:cTn>
                                        <p:tgtEl>
                                          <p:spTgt spid="8"/>
                                        </p:tgtEl>
                                        <p:attrNameLst>
                                          <p:attrName>style.visibility</p:attrName>
                                        </p:attrNameLst>
                                      </p:cBhvr>
                                      <p:to>
                                        <p:strVal val="visible"/>
                                      </p:to>
                                    </p:set>
                                    <p:anim to="" calcmode="lin" valueType="num">
                                      <p:cBhvr>
                                        <p:cTn id="43" dur="700" fill="hold">
                                          <p:stCondLst>
                                            <p:cond delay="0"/>
                                          </p:stCondLst>
                                        </p:cTn>
                                        <p:tgtEl>
                                          <p:spTgt spid="8"/>
                                        </p:tgtEl>
                                        <p:attrNameLst>
                                          <p:attrName>ppt_x</p:attrName>
                                        </p:attrNameLst>
                                      </p:cBhvr>
                                      <p:tavLst>
                                        <p:tav tm="0" fmla="#ppt_x-(-#ppt_w/2*cos(ppt_r/180*pi))*((1.5-1.5*$)^2-(1.5-1.5*$)^3)">
                                          <p:val>
                                            <p:strVal val="0"/>
                                          </p:val>
                                        </p:tav>
                                        <p:tav tm="100000">
                                          <p:val>
                                            <p:strVal val="1"/>
                                          </p:val>
                                        </p:tav>
                                      </p:tavLst>
                                    </p:anim>
                                    <p:anim to="" calcmode="lin" valueType="num">
                                      <p:cBhvr>
                                        <p:cTn id="44" dur="700" fill="hold">
                                          <p:stCondLst>
                                            <p:cond delay="0"/>
                                          </p:stCondLst>
                                        </p:cTn>
                                        <p:tgtEl>
                                          <p:spTgt spid="8"/>
                                        </p:tgtEl>
                                        <p:attrNameLst>
                                          <p:attrName>ppt_y</p:attrName>
                                        </p:attrNameLst>
                                      </p:cBhvr>
                                      <p:tavLst>
                                        <p:tav tm="0" fmla="#ppt_y+(-#ppt_h/2*cos(ppt_r/180*pi))*((1.5-1.5*$)^2-(1.5-1.5*$)^3)">
                                          <p:val>
                                            <p:strVal val="0"/>
                                          </p:val>
                                        </p:tav>
                                        <p:tav tm="100000">
                                          <p:val>
                                            <p:strVal val="1"/>
                                          </p:val>
                                        </p:tav>
                                      </p:tavLst>
                                    </p:anim>
                                    <p:anim to="" calcmode="lin" valueType="num">
                                      <p:cBhvr>
                                        <p:cTn id="45" dur="700" fill="hold">
                                          <p:stCondLst>
                                            <p:cond delay="0"/>
                                          </p:stCondLst>
                                        </p:cTn>
                                        <p:tgtEl>
                                          <p:spTgt spid="8"/>
                                        </p:tgtEl>
                                        <p:attrNameLst>
                                          <p:attrName>ppt_h</p:attrName>
                                        </p:attrNameLst>
                                      </p:cBhvr>
                                      <p:tavLst>
                                        <p:tav tm="0" fmla="#ppt_h-(-#ppt_h)*((1.5-1.5*$)^2-(1.5-1.5*$)^3)">
                                          <p:val>
                                            <p:strVal val="0"/>
                                          </p:val>
                                        </p:tav>
                                        <p:tav tm="100000">
                                          <p:val>
                                            <p:strVal val="1"/>
                                          </p:val>
                                        </p:tav>
                                      </p:tavLst>
                                    </p:anim>
                                    <p:anim to="" calcmode="lin" valueType="num">
                                      <p:cBhvr>
                                        <p:cTn id="46" dur="700" fill="hold">
                                          <p:stCondLst>
                                            <p:cond delay="0"/>
                                          </p:stCondLst>
                                        </p:cTn>
                                        <p:tgtEl>
                                          <p:spTgt spid="8"/>
                                        </p:tgtEl>
                                        <p:attrNameLst>
                                          <p:attrName>ppt_w</p:attrName>
                                        </p:attrNameLst>
                                      </p:cBhvr>
                                      <p:tavLst>
                                        <p:tav tm="0" fmla="#ppt_w-(-#ppt_w)*((1.5-1.5*$)^2-(1.5-1.5*$)^3)">
                                          <p:val>
                                            <p:strVal val="0"/>
                                          </p:val>
                                        </p:tav>
                                        <p:tav tm="100000">
                                          <p:val>
                                            <p:strVal val="1"/>
                                          </p:val>
                                        </p:tav>
                                      </p:tavLst>
                                    </p:anim>
                                  </p:childTnLst>
                                </p:cTn>
                              </p:par>
                              <p:par>
                                <p:cTn id="47" presetID="0" presetClass="entr" presetSubtype="0" fill="hold" grpId="0" nodeType="withEffect">
                                  <p:stCondLst>
                                    <p:cond delay="0"/>
                                  </p:stCondLst>
                                  <p:childTnLst>
                                    <p:set>
                                      <p:cBhvr>
                                        <p:cTn id="48" dur="1" fill="hold">
                                          <p:stCondLst>
                                            <p:cond delay="0"/>
                                          </p:stCondLst>
                                        </p:cTn>
                                        <p:tgtEl>
                                          <p:spTgt spid="9"/>
                                        </p:tgtEl>
                                        <p:attrNameLst>
                                          <p:attrName>style.visibility</p:attrName>
                                        </p:attrNameLst>
                                      </p:cBhvr>
                                      <p:to>
                                        <p:strVal val="visible"/>
                                      </p:to>
                                    </p:set>
                                    <p:anim to="" calcmode="lin" valueType="num">
                                      <p:cBhvr>
                                        <p:cTn id="49" dur="700" fill="hold">
                                          <p:stCondLst>
                                            <p:cond delay="0"/>
                                          </p:stCondLst>
                                        </p:cTn>
                                        <p:tgtEl>
                                          <p:spTgt spid="9"/>
                                        </p:tgtEl>
                                        <p:attrNameLst>
                                          <p:attrName>ppt_x</p:attrName>
                                        </p:attrNameLst>
                                      </p:cBhvr>
                                      <p:tavLst>
                                        <p:tav tm="0" fmla="#ppt_x-(-#ppt_w/2*cos(ppt_r/180*pi))*((1.5-1.5*$)^2-(1.5-1.5*$)^3)">
                                          <p:val>
                                            <p:strVal val="0"/>
                                          </p:val>
                                        </p:tav>
                                        <p:tav tm="100000">
                                          <p:val>
                                            <p:strVal val="1"/>
                                          </p:val>
                                        </p:tav>
                                      </p:tavLst>
                                    </p:anim>
                                    <p:anim to="" calcmode="lin" valueType="num">
                                      <p:cBhvr>
                                        <p:cTn id="50" dur="700" fill="hold">
                                          <p:stCondLst>
                                            <p:cond delay="0"/>
                                          </p:stCondLst>
                                        </p:cTn>
                                        <p:tgtEl>
                                          <p:spTgt spid="9"/>
                                        </p:tgtEl>
                                        <p:attrNameLst>
                                          <p:attrName>ppt_y</p:attrName>
                                        </p:attrNameLst>
                                      </p:cBhvr>
                                      <p:tavLst>
                                        <p:tav tm="0" fmla="#ppt_y+(-#ppt_h/2*cos(ppt_r/180*pi))*((1.5-1.5*$)^2-(1.5-1.5*$)^3)">
                                          <p:val>
                                            <p:strVal val="0"/>
                                          </p:val>
                                        </p:tav>
                                        <p:tav tm="100000">
                                          <p:val>
                                            <p:strVal val="1"/>
                                          </p:val>
                                        </p:tav>
                                      </p:tavLst>
                                    </p:anim>
                                    <p:anim to="" calcmode="lin" valueType="num">
                                      <p:cBhvr>
                                        <p:cTn id="51" dur="700" fill="hold">
                                          <p:stCondLst>
                                            <p:cond delay="0"/>
                                          </p:stCondLst>
                                        </p:cTn>
                                        <p:tgtEl>
                                          <p:spTgt spid="9"/>
                                        </p:tgtEl>
                                        <p:attrNameLst>
                                          <p:attrName>ppt_h</p:attrName>
                                        </p:attrNameLst>
                                      </p:cBhvr>
                                      <p:tavLst>
                                        <p:tav tm="0" fmla="#ppt_h-(-#ppt_h)*((1.5-1.5*$)^2-(1.5-1.5*$)^3)">
                                          <p:val>
                                            <p:strVal val="0"/>
                                          </p:val>
                                        </p:tav>
                                        <p:tav tm="100000">
                                          <p:val>
                                            <p:strVal val="1"/>
                                          </p:val>
                                        </p:tav>
                                      </p:tavLst>
                                    </p:anim>
                                    <p:anim to="" calcmode="lin" valueType="num">
                                      <p:cBhvr>
                                        <p:cTn id="52" dur="700" fill="hold">
                                          <p:stCondLst>
                                            <p:cond delay="0"/>
                                          </p:stCondLst>
                                        </p:cTn>
                                        <p:tgtEl>
                                          <p:spTgt spid="9"/>
                                        </p:tgtEl>
                                        <p:attrNameLst>
                                          <p:attrName>ppt_w</p:attrName>
                                        </p:attrNameLst>
                                      </p:cBhvr>
                                      <p:tavLst>
                                        <p:tav tm="0" fmla="#ppt_w-(-#ppt_w)*((1.5-1.5*$)^2-(1.5-1.5*$)^3)">
                                          <p:val>
                                            <p:strVal val="0"/>
                                          </p:val>
                                        </p:tav>
                                        <p:tav tm="100000">
                                          <p:val>
                                            <p:strVal val="1"/>
                                          </p:val>
                                        </p:tav>
                                      </p:tavLst>
                                    </p:anim>
                                  </p:childTnLst>
                                </p:cTn>
                              </p:par>
                              <p:par>
                                <p:cTn id="53" presetID="0" presetClass="entr" presetSubtype="0" fill="hold" grpId="0" nodeType="withEffect">
                                  <p:stCondLst>
                                    <p:cond delay="0"/>
                                  </p:stCondLst>
                                  <p:iterate type="lt">
                                    <p:tmPct val="10000"/>
                                  </p:iterate>
                                  <p:childTnLst>
                                    <p:set>
                                      <p:cBhvr>
                                        <p:cTn id="54" dur="1" fill="hold">
                                          <p:stCondLst>
                                            <p:cond delay="0"/>
                                          </p:stCondLst>
                                        </p:cTn>
                                        <p:tgtEl>
                                          <p:spTgt spid="10"/>
                                        </p:tgtEl>
                                        <p:attrNameLst>
                                          <p:attrName>style.visibility</p:attrName>
                                        </p:attrNameLst>
                                      </p:cBhvr>
                                      <p:to>
                                        <p:strVal val="visible"/>
                                      </p:to>
                                    </p:set>
                                    <p:anim to="" calcmode="lin" valueType="num">
                                      <p:cBhvr>
                                        <p:cTn id="55" dur="700" fill="hold">
                                          <p:stCondLst>
                                            <p:cond delay="0"/>
                                          </p:stCondLst>
                                        </p:cTn>
                                        <p:tgtEl>
                                          <p:spTgt spid="10"/>
                                        </p:tgtEl>
                                        <p:attrNameLst>
                                          <p:attrName>ppt_x</p:attrName>
                                        </p:attrNameLst>
                                      </p:cBhvr>
                                      <p:tavLst>
                                        <p:tav tm="0" fmla="#ppt_x-(-#ppt_w/2*cos(ppt_r/180*pi))*((1.5-1.5*$)^2-(1.5-1.5*$)^3)">
                                          <p:val>
                                            <p:strVal val="0"/>
                                          </p:val>
                                        </p:tav>
                                        <p:tav tm="100000">
                                          <p:val>
                                            <p:strVal val="1"/>
                                          </p:val>
                                        </p:tav>
                                      </p:tavLst>
                                    </p:anim>
                                    <p:anim to="" calcmode="lin" valueType="num">
                                      <p:cBhvr>
                                        <p:cTn id="56" dur="700" fill="hold">
                                          <p:stCondLst>
                                            <p:cond delay="0"/>
                                          </p:stCondLst>
                                        </p:cTn>
                                        <p:tgtEl>
                                          <p:spTgt spid="10"/>
                                        </p:tgtEl>
                                        <p:attrNameLst>
                                          <p:attrName>ppt_y</p:attrName>
                                        </p:attrNameLst>
                                      </p:cBhvr>
                                      <p:tavLst>
                                        <p:tav tm="0" fmla="#ppt_y+(-#ppt_h/2*cos(ppt_r/180*pi))*((1.5-1.5*$)^2-(1.5-1.5*$)^3)">
                                          <p:val>
                                            <p:strVal val="0"/>
                                          </p:val>
                                        </p:tav>
                                        <p:tav tm="100000">
                                          <p:val>
                                            <p:strVal val="1"/>
                                          </p:val>
                                        </p:tav>
                                      </p:tavLst>
                                    </p:anim>
                                    <p:anim to="" calcmode="lin" valueType="num">
                                      <p:cBhvr>
                                        <p:cTn id="57" dur="700" fill="hold">
                                          <p:stCondLst>
                                            <p:cond delay="0"/>
                                          </p:stCondLst>
                                        </p:cTn>
                                        <p:tgtEl>
                                          <p:spTgt spid="10"/>
                                        </p:tgtEl>
                                        <p:attrNameLst>
                                          <p:attrName>ppt_h</p:attrName>
                                        </p:attrNameLst>
                                      </p:cBhvr>
                                      <p:tavLst>
                                        <p:tav tm="0" fmla="#ppt_h-(-#ppt_h)*((1.5-1.5*$)^2-(1.5-1.5*$)^3)">
                                          <p:val>
                                            <p:strVal val="0"/>
                                          </p:val>
                                        </p:tav>
                                        <p:tav tm="100000">
                                          <p:val>
                                            <p:strVal val="1"/>
                                          </p:val>
                                        </p:tav>
                                      </p:tavLst>
                                    </p:anim>
                                    <p:anim to="" calcmode="lin" valueType="num">
                                      <p:cBhvr>
                                        <p:cTn id="58" dur="700" fill="hold">
                                          <p:stCondLst>
                                            <p:cond delay="0"/>
                                          </p:stCondLst>
                                        </p:cTn>
                                        <p:tgtEl>
                                          <p:spTgt spid="10"/>
                                        </p:tgtEl>
                                        <p:attrNameLst>
                                          <p:attrName>ppt_w</p:attrName>
                                        </p:attrNameLst>
                                      </p:cBhvr>
                                      <p:tavLst>
                                        <p:tav tm="0" fmla="#ppt_w-(-#ppt_w)*((1.5-1.5*$)^2-(1.5-1.5*$)^3)">
                                          <p:val>
                                            <p:strVal val="0"/>
                                          </p:val>
                                        </p:tav>
                                        <p:tav tm="100000">
                                          <p:val>
                                            <p:strVal val="1"/>
                                          </p:val>
                                        </p:tav>
                                      </p:tavLst>
                                    </p:anim>
                                  </p:childTnLst>
                                </p:cTn>
                              </p:par>
                              <p:par>
                                <p:cTn id="59" presetID="0" presetClass="entr" presetSubtype="0" fill="hold" grpId="0" nodeType="withEffect">
                                  <p:stCondLst>
                                    <p:cond delay="0"/>
                                  </p:stCondLst>
                                  <p:iterate type="lt">
                                    <p:tmPct val="10000"/>
                                  </p:iterate>
                                  <p:childTnLst>
                                    <p:set>
                                      <p:cBhvr>
                                        <p:cTn id="60" dur="1" fill="hold">
                                          <p:stCondLst>
                                            <p:cond delay="0"/>
                                          </p:stCondLst>
                                        </p:cTn>
                                        <p:tgtEl>
                                          <p:spTgt spid="11"/>
                                        </p:tgtEl>
                                        <p:attrNameLst>
                                          <p:attrName>style.visibility</p:attrName>
                                        </p:attrNameLst>
                                      </p:cBhvr>
                                      <p:to>
                                        <p:strVal val="visible"/>
                                      </p:to>
                                    </p:set>
                                    <p:anim to="" calcmode="lin" valueType="num">
                                      <p:cBhvr>
                                        <p:cTn id="61" dur="700" fill="hold">
                                          <p:stCondLst>
                                            <p:cond delay="0"/>
                                          </p:stCondLst>
                                        </p:cTn>
                                        <p:tgtEl>
                                          <p:spTgt spid="11"/>
                                        </p:tgtEl>
                                        <p:attrNameLst>
                                          <p:attrName>ppt_x</p:attrName>
                                        </p:attrNameLst>
                                      </p:cBhvr>
                                      <p:tavLst>
                                        <p:tav tm="0" fmla="#ppt_x-(-#ppt_w/2*cos(ppt_r/180*pi))*((1.5-1.5*$)^2-(1.5-1.5*$)^3)">
                                          <p:val>
                                            <p:strVal val="0"/>
                                          </p:val>
                                        </p:tav>
                                        <p:tav tm="100000">
                                          <p:val>
                                            <p:strVal val="1"/>
                                          </p:val>
                                        </p:tav>
                                      </p:tavLst>
                                    </p:anim>
                                    <p:anim to="" calcmode="lin" valueType="num">
                                      <p:cBhvr>
                                        <p:cTn id="62" dur="700" fill="hold">
                                          <p:stCondLst>
                                            <p:cond delay="0"/>
                                          </p:stCondLst>
                                        </p:cTn>
                                        <p:tgtEl>
                                          <p:spTgt spid="11"/>
                                        </p:tgtEl>
                                        <p:attrNameLst>
                                          <p:attrName>ppt_y</p:attrName>
                                        </p:attrNameLst>
                                      </p:cBhvr>
                                      <p:tavLst>
                                        <p:tav tm="0" fmla="#ppt_y+(-#ppt_h/2*cos(ppt_r/180*pi))*((1.5-1.5*$)^2-(1.5-1.5*$)^3)">
                                          <p:val>
                                            <p:strVal val="0"/>
                                          </p:val>
                                        </p:tav>
                                        <p:tav tm="100000">
                                          <p:val>
                                            <p:strVal val="1"/>
                                          </p:val>
                                        </p:tav>
                                      </p:tavLst>
                                    </p:anim>
                                    <p:anim to="" calcmode="lin" valueType="num">
                                      <p:cBhvr>
                                        <p:cTn id="63" dur="700" fill="hold">
                                          <p:stCondLst>
                                            <p:cond delay="0"/>
                                          </p:stCondLst>
                                        </p:cTn>
                                        <p:tgtEl>
                                          <p:spTgt spid="11"/>
                                        </p:tgtEl>
                                        <p:attrNameLst>
                                          <p:attrName>ppt_h</p:attrName>
                                        </p:attrNameLst>
                                      </p:cBhvr>
                                      <p:tavLst>
                                        <p:tav tm="0" fmla="#ppt_h-(-#ppt_h)*((1.5-1.5*$)^2-(1.5-1.5*$)^3)">
                                          <p:val>
                                            <p:strVal val="0"/>
                                          </p:val>
                                        </p:tav>
                                        <p:tav tm="100000">
                                          <p:val>
                                            <p:strVal val="1"/>
                                          </p:val>
                                        </p:tav>
                                      </p:tavLst>
                                    </p:anim>
                                    <p:anim to="" calcmode="lin" valueType="num">
                                      <p:cBhvr>
                                        <p:cTn id="64" dur="700" fill="hold">
                                          <p:stCondLst>
                                            <p:cond delay="0"/>
                                          </p:stCondLst>
                                        </p:cTn>
                                        <p:tgtEl>
                                          <p:spTgt spid="11"/>
                                        </p:tgtEl>
                                        <p:attrNameLst>
                                          <p:attrName>ppt_w</p:attrName>
                                        </p:attrNameLst>
                                      </p:cBhvr>
                                      <p:tavLst>
                                        <p:tav tm="0" fmla="#ppt_w-(-#ppt_w)*((1.5-1.5*$)^2-(1.5-1.5*$)^3)">
                                          <p:val>
                                            <p:strVal val="0"/>
                                          </p:val>
                                        </p:tav>
                                        <p:tav tm="100000">
                                          <p:val>
                                            <p:strVal val="1"/>
                                          </p:val>
                                        </p:tav>
                                      </p:tavLst>
                                    </p:anim>
                                  </p:childTnLst>
                                </p:cTn>
                              </p:par>
                              <p:par>
                                <p:cTn id="65" presetID="0" presetClass="entr" presetSubtype="0" fill="hold" grpId="0" nodeType="withEffect">
                                  <p:stCondLst>
                                    <p:cond delay="0"/>
                                  </p:stCondLst>
                                  <p:iterate type="lt">
                                    <p:tmPct val="10000"/>
                                  </p:iterate>
                                  <p:childTnLst>
                                    <p:set>
                                      <p:cBhvr>
                                        <p:cTn id="66" dur="1" fill="hold">
                                          <p:stCondLst>
                                            <p:cond delay="0"/>
                                          </p:stCondLst>
                                        </p:cTn>
                                        <p:tgtEl>
                                          <p:spTgt spid="12"/>
                                        </p:tgtEl>
                                        <p:attrNameLst>
                                          <p:attrName>style.visibility</p:attrName>
                                        </p:attrNameLst>
                                      </p:cBhvr>
                                      <p:to>
                                        <p:strVal val="visible"/>
                                      </p:to>
                                    </p:set>
                                    <p:anim to="" calcmode="lin" valueType="num">
                                      <p:cBhvr>
                                        <p:cTn id="67" dur="700" fill="hold">
                                          <p:stCondLst>
                                            <p:cond delay="0"/>
                                          </p:stCondLst>
                                        </p:cTn>
                                        <p:tgtEl>
                                          <p:spTgt spid="12"/>
                                        </p:tgtEl>
                                        <p:attrNameLst>
                                          <p:attrName>ppt_x</p:attrName>
                                        </p:attrNameLst>
                                      </p:cBhvr>
                                      <p:tavLst>
                                        <p:tav tm="0" fmla="#ppt_x-(-#ppt_w/2*cos(ppt_r/180*pi))*((1.5-1.5*$)^2-(1.5-1.5*$)^3)">
                                          <p:val>
                                            <p:strVal val="0"/>
                                          </p:val>
                                        </p:tav>
                                        <p:tav tm="100000">
                                          <p:val>
                                            <p:strVal val="1"/>
                                          </p:val>
                                        </p:tav>
                                      </p:tavLst>
                                    </p:anim>
                                    <p:anim to="" calcmode="lin" valueType="num">
                                      <p:cBhvr>
                                        <p:cTn id="68" dur="700" fill="hold">
                                          <p:stCondLst>
                                            <p:cond delay="0"/>
                                          </p:stCondLst>
                                        </p:cTn>
                                        <p:tgtEl>
                                          <p:spTgt spid="12"/>
                                        </p:tgtEl>
                                        <p:attrNameLst>
                                          <p:attrName>ppt_y</p:attrName>
                                        </p:attrNameLst>
                                      </p:cBhvr>
                                      <p:tavLst>
                                        <p:tav tm="0" fmla="#ppt_y+(-#ppt_h/2*cos(ppt_r/180*pi))*((1.5-1.5*$)^2-(1.5-1.5*$)^3)">
                                          <p:val>
                                            <p:strVal val="0"/>
                                          </p:val>
                                        </p:tav>
                                        <p:tav tm="100000">
                                          <p:val>
                                            <p:strVal val="1"/>
                                          </p:val>
                                        </p:tav>
                                      </p:tavLst>
                                    </p:anim>
                                    <p:anim to="" calcmode="lin" valueType="num">
                                      <p:cBhvr>
                                        <p:cTn id="69" dur="700" fill="hold">
                                          <p:stCondLst>
                                            <p:cond delay="0"/>
                                          </p:stCondLst>
                                        </p:cTn>
                                        <p:tgtEl>
                                          <p:spTgt spid="12"/>
                                        </p:tgtEl>
                                        <p:attrNameLst>
                                          <p:attrName>ppt_h</p:attrName>
                                        </p:attrNameLst>
                                      </p:cBhvr>
                                      <p:tavLst>
                                        <p:tav tm="0" fmla="#ppt_h-(-#ppt_h)*((1.5-1.5*$)^2-(1.5-1.5*$)^3)">
                                          <p:val>
                                            <p:strVal val="0"/>
                                          </p:val>
                                        </p:tav>
                                        <p:tav tm="100000">
                                          <p:val>
                                            <p:strVal val="1"/>
                                          </p:val>
                                        </p:tav>
                                      </p:tavLst>
                                    </p:anim>
                                    <p:anim to="" calcmode="lin" valueType="num">
                                      <p:cBhvr>
                                        <p:cTn id="70" dur="700" fill="hold">
                                          <p:stCondLst>
                                            <p:cond delay="0"/>
                                          </p:stCondLst>
                                        </p:cTn>
                                        <p:tgtEl>
                                          <p:spTgt spid="12"/>
                                        </p:tgtEl>
                                        <p:attrNameLst>
                                          <p:attrName>ppt_w</p:attrName>
                                        </p:attrNameLst>
                                      </p:cBhvr>
                                      <p:tavLst>
                                        <p:tav tm="0" fmla="#ppt_w-(-#ppt_w)*((1.5-1.5*$)^2-(1.5-1.5*$)^3)">
                                          <p:val>
                                            <p:strVal val="0"/>
                                          </p:val>
                                        </p:tav>
                                        <p:tav tm="100000">
                                          <p:val>
                                            <p:strVal val="1"/>
                                          </p:val>
                                        </p:tav>
                                      </p:tavLst>
                                    </p:anim>
                                  </p:childTnLst>
                                </p:cTn>
                              </p:par>
                              <p:par>
                                <p:cTn id="71" presetID="0" presetClass="entr" presetSubtype="0" fill="hold" grpId="0" nodeType="withEffect">
                                  <p:stCondLst>
                                    <p:cond delay="0"/>
                                  </p:stCondLst>
                                  <p:childTnLst>
                                    <p:set>
                                      <p:cBhvr>
                                        <p:cTn id="72" dur="1" fill="hold">
                                          <p:stCondLst>
                                            <p:cond delay="0"/>
                                          </p:stCondLst>
                                        </p:cTn>
                                        <p:tgtEl>
                                          <p:spTgt spid="21"/>
                                        </p:tgtEl>
                                        <p:attrNameLst>
                                          <p:attrName>style.visibility</p:attrName>
                                        </p:attrNameLst>
                                      </p:cBhvr>
                                      <p:to>
                                        <p:strVal val="visible"/>
                                      </p:to>
                                    </p:set>
                                    <p:anim to="" calcmode="lin" valueType="num">
                                      <p:cBhvr>
                                        <p:cTn id="73" dur="700" fill="hold">
                                          <p:stCondLst>
                                            <p:cond delay="0"/>
                                          </p:stCondLst>
                                        </p:cTn>
                                        <p:tgtEl>
                                          <p:spTgt spid="21"/>
                                        </p:tgtEl>
                                        <p:attrNameLst>
                                          <p:attrName>ppt_x</p:attrName>
                                        </p:attrNameLst>
                                      </p:cBhvr>
                                      <p:tavLst>
                                        <p:tav tm="0" fmla="#ppt_x-(-#ppt_w/2*cos(ppt_r/180*pi))*((1.5-1.5*$)^2-(1.5-1.5*$)^3)">
                                          <p:val>
                                            <p:strVal val="0"/>
                                          </p:val>
                                        </p:tav>
                                        <p:tav tm="100000">
                                          <p:val>
                                            <p:strVal val="1"/>
                                          </p:val>
                                        </p:tav>
                                      </p:tavLst>
                                    </p:anim>
                                    <p:anim to="" calcmode="lin" valueType="num">
                                      <p:cBhvr>
                                        <p:cTn id="74" dur="700" fill="hold">
                                          <p:stCondLst>
                                            <p:cond delay="0"/>
                                          </p:stCondLst>
                                        </p:cTn>
                                        <p:tgtEl>
                                          <p:spTgt spid="21"/>
                                        </p:tgtEl>
                                        <p:attrNameLst>
                                          <p:attrName>ppt_y</p:attrName>
                                        </p:attrNameLst>
                                      </p:cBhvr>
                                      <p:tavLst>
                                        <p:tav tm="0" fmla="#ppt_y+(-#ppt_h/2*cos(ppt_r/180*pi))*((1.5-1.5*$)^2-(1.5-1.5*$)^3)">
                                          <p:val>
                                            <p:strVal val="0"/>
                                          </p:val>
                                        </p:tav>
                                        <p:tav tm="100000">
                                          <p:val>
                                            <p:strVal val="1"/>
                                          </p:val>
                                        </p:tav>
                                      </p:tavLst>
                                    </p:anim>
                                    <p:anim to="" calcmode="lin" valueType="num">
                                      <p:cBhvr>
                                        <p:cTn id="75" dur="700" fill="hold">
                                          <p:stCondLst>
                                            <p:cond delay="0"/>
                                          </p:stCondLst>
                                        </p:cTn>
                                        <p:tgtEl>
                                          <p:spTgt spid="21"/>
                                        </p:tgtEl>
                                        <p:attrNameLst>
                                          <p:attrName>ppt_h</p:attrName>
                                        </p:attrNameLst>
                                      </p:cBhvr>
                                      <p:tavLst>
                                        <p:tav tm="0" fmla="#ppt_h-(-#ppt_h)*((1.5-1.5*$)^2-(1.5-1.5*$)^3)">
                                          <p:val>
                                            <p:strVal val="0"/>
                                          </p:val>
                                        </p:tav>
                                        <p:tav tm="100000">
                                          <p:val>
                                            <p:strVal val="1"/>
                                          </p:val>
                                        </p:tav>
                                      </p:tavLst>
                                    </p:anim>
                                    <p:anim to="" calcmode="lin" valueType="num">
                                      <p:cBhvr>
                                        <p:cTn id="76" dur="700" fill="hold">
                                          <p:stCondLst>
                                            <p:cond delay="0"/>
                                          </p:stCondLst>
                                        </p:cTn>
                                        <p:tgtEl>
                                          <p:spTgt spid="21"/>
                                        </p:tgtEl>
                                        <p:attrNameLst>
                                          <p:attrName>ppt_w</p:attrName>
                                        </p:attrNameLst>
                                      </p:cBhvr>
                                      <p:tavLst>
                                        <p:tav tm="0" fmla="#ppt_w-(-#ppt_w)*((1.5-1.5*$)^2-(1.5-1.5*$)^3)">
                                          <p:val>
                                            <p:strVal val="0"/>
                                          </p:val>
                                        </p:tav>
                                        <p:tav tm="100000">
                                          <p:val>
                                            <p:strVal val="1"/>
                                          </p:val>
                                        </p:tav>
                                      </p:tavLst>
                                    </p:anim>
                                  </p:childTnLst>
                                </p:cTn>
                              </p:par>
                              <p:par>
                                <p:cTn id="77" presetID="0" presetClass="entr" presetSubtype="0" fill="hold" grpId="0" nodeType="withEffect">
                                  <p:stCondLst>
                                    <p:cond delay="0"/>
                                  </p:stCondLst>
                                  <p:childTnLst>
                                    <p:set>
                                      <p:cBhvr>
                                        <p:cTn id="78" dur="1" fill="hold">
                                          <p:stCondLst>
                                            <p:cond delay="0"/>
                                          </p:stCondLst>
                                        </p:cTn>
                                        <p:tgtEl>
                                          <p:spTgt spid="22"/>
                                        </p:tgtEl>
                                        <p:attrNameLst>
                                          <p:attrName>style.visibility</p:attrName>
                                        </p:attrNameLst>
                                      </p:cBhvr>
                                      <p:to>
                                        <p:strVal val="visible"/>
                                      </p:to>
                                    </p:set>
                                    <p:anim to="" calcmode="lin" valueType="num">
                                      <p:cBhvr>
                                        <p:cTn id="79" dur="700" fill="hold">
                                          <p:stCondLst>
                                            <p:cond delay="0"/>
                                          </p:stCondLst>
                                        </p:cTn>
                                        <p:tgtEl>
                                          <p:spTgt spid="22"/>
                                        </p:tgtEl>
                                        <p:attrNameLst>
                                          <p:attrName>ppt_x</p:attrName>
                                        </p:attrNameLst>
                                      </p:cBhvr>
                                      <p:tavLst>
                                        <p:tav tm="0" fmla="#ppt_x-(-#ppt_w/2*cos(ppt_r/180*pi))*((1.5-1.5*$)^2-(1.5-1.5*$)^3)">
                                          <p:val>
                                            <p:strVal val="0"/>
                                          </p:val>
                                        </p:tav>
                                        <p:tav tm="100000">
                                          <p:val>
                                            <p:strVal val="1"/>
                                          </p:val>
                                        </p:tav>
                                      </p:tavLst>
                                    </p:anim>
                                    <p:anim to="" calcmode="lin" valueType="num">
                                      <p:cBhvr>
                                        <p:cTn id="80" dur="700" fill="hold">
                                          <p:stCondLst>
                                            <p:cond delay="0"/>
                                          </p:stCondLst>
                                        </p:cTn>
                                        <p:tgtEl>
                                          <p:spTgt spid="22"/>
                                        </p:tgtEl>
                                        <p:attrNameLst>
                                          <p:attrName>ppt_y</p:attrName>
                                        </p:attrNameLst>
                                      </p:cBhvr>
                                      <p:tavLst>
                                        <p:tav tm="0" fmla="#ppt_y+(-#ppt_h/2*cos(ppt_r/180*pi))*((1.5-1.5*$)^2-(1.5-1.5*$)^3)">
                                          <p:val>
                                            <p:strVal val="0"/>
                                          </p:val>
                                        </p:tav>
                                        <p:tav tm="100000">
                                          <p:val>
                                            <p:strVal val="1"/>
                                          </p:val>
                                        </p:tav>
                                      </p:tavLst>
                                    </p:anim>
                                    <p:anim to="" calcmode="lin" valueType="num">
                                      <p:cBhvr>
                                        <p:cTn id="81" dur="700" fill="hold">
                                          <p:stCondLst>
                                            <p:cond delay="0"/>
                                          </p:stCondLst>
                                        </p:cTn>
                                        <p:tgtEl>
                                          <p:spTgt spid="22"/>
                                        </p:tgtEl>
                                        <p:attrNameLst>
                                          <p:attrName>ppt_h</p:attrName>
                                        </p:attrNameLst>
                                      </p:cBhvr>
                                      <p:tavLst>
                                        <p:tav tm="0" fmla="#ppt_h-(-#ppt_h)*((1.5-1.5*$)^2-(1.5-1.5*$)^3)">
                                          <p:val>
                                            <p:strVal val="0"/>
                                          </p:val>
                                        </p:tav>
                                        <p:tav tm="100000">
                                          <p:val>
                                            <p:strVal val="1"/>
                                          </p:val>
                                        </p:tav>
                                      </p:tavLst>
                                    </p:anim>
                                    <p:anim to="" calcmode="lin" valueType="num">
                                      <p:cBhvr>
                                        <p:cTn id="82" dur="700" fill="hold">
                                          <p:stCondLst>
                                            <p:cond delay="0"/>
                                          </p:stCondLst>
                                        </p:cTn>
                                        <p:tgtEl>
                                          <p:spTgt spid="22"/>
                                        </p:tgtEl>
                                        <p:attrNameLst>
                                          <p:attrName>ppt_w</p:attrName>
                                        </p:attrNameLst>
                                      </p:cBhvr>
                                      <p:tavLst>
                                        <p:tav tm="0" fmla="#ppt_w-(-#ppt_w)*((1.5-1.5*$)^2-(1.5-1.5*$)^3)">
                                          <p:val>
                                            <p:strVal val="0"/>
                                          </p:val>
                                        </p:tav>
                                        <p:tav tm="100000">
                                          <p:val>
                                            <p:strVal val="1"/>
                                          </p:val>
                                        </p:tav>
                                      </p:tavLst>
                                    </p:anim>
                                  </p:childTnLst>
                                </p:cTn>
                              </p:par>
                              <p:par>
                                <p:cTn id="83" presetID="0" presetClass="entr" presetSubtype="0" fill="hold" grpId="0" nodeType="withEffect">
                                  <p:stCondLst>
                                    <p:cond delay="0"/>
                                  </p:stCondLst>
                                  <p:iterate type="lt">
                                    <p:tmPct val="10000"/>
                                  </p:iterate>
                                  <p:childTnLst>
                                    <p:set>
                                      <p:cBhvr>
                                        <p:cTn id="84" dur="1" fill="hold">
                                          <p:stCondLst>
                                            <p:cond delay="0"/>
                                          </p:stCondLst>
                                        </p:cTn>
                                        <p:tgtEl>
                                          <p:spTgt spid="23"/>
                                        </p:tgtEl>
                                        <p:attrNameLst>
                                          <p:attrName>style.visibility</p:attrName>
                                        </p:attrNameLst>
                                      </p:cBhvr>
                                      <p:to>
                                        <p:strVal val="visible"/>
                                      </p:to>
                                    </p:set>
                                    <p:anim to="" calcmode="lin" valueType="num">
                                      <p:cBhvr>
                                        <p:cTn id="85" dur="700" fill="hold">
                                          <p:stCondLst>
                                            <p:cond delay="0"/>
                                          </p:stCondLst>
                                        </p:cTn>
                                        <p:tgtEl>
                                          <p:spTgt spid="23"/>
                                        </p:tgtEl>
                                        <p:attrNameLst>
                                          <p:attrName>ppt_x</p:attrName>
                                        </p:attrNameLst>
                                      </p:cBhvr>
                                      <p:tavLst>
                                        <p:tav tm="0" fmla="#ppt_x-(-#ppt_w/2*cos(ppt_r/180*pi))*((1.5-1.5*$)^2-(1.5-1.5*$)^3)">
                                          <p:val>
                                            <p:strVal val="0"/>
                                          </p:val>
                                        </p:tav>
                                        <p:tav tm="100000">
                                          <p:val>
                                            <p:strVal val="1"/>
                                          </p:val>
                                        </p:tav>
                                      </p:tavLst>
                                    </p:anim>
                                    <p:anim to="" calcmode="lin" valueType="num">
                                      <p:cBhvr>
                                        <p:cTn id="86" dur="700" fill="hold">
                                          <p:stCondLst>
                                            <p:cond delay="0"/>
                                          </p:stCondLst>
                                        </p:cTn>
                                        <p:tgtEl>
                                          <p:spTgt spid="23"/>
                                        </p:tgtEl>
                                        <p:attrNameLst>
                                          <p:attrName>ppt_y</p:attrName>
                                        </p:attrNameLst>
                                      </p:cBhvr>
                                      <p:tavLst>
                                        <p:tav tm="0" fmla="#ppt_y+(-#ppt_h/2*cos(ppt_r/180*pi))*((1.5-1.5*$)^2-(1.5-1.5*$)^3)">
                                          <p:val>
                                            <p:strVal val="0"/>
                                          </p:val>
                                        </p:tav>
                                        <p:tav tm="100000">
                                          <p:val>
                                            <p:strVal val="1"/>
                                          </p:val>
                                        </p:tav>
                                      </p:tavLst>
                                    </p:anim>
                                    <p:anim to="" calcmode="lin" valueType="num">
                                      <p:cBhvr>
                                        <p:cTn id="87" dur="700" fill="hold">
                                          <p:stCondLst>
                                            <p:cond delay="0"/>
                                          </p:stCondLst>
                                        </p:cTn>
                                        <p:tgtEl>
                                          <p:spTgt spid="23"/>
                                        </p:tgtEl>
                                        <p:attrNameLst>
                                          <p:attrName>ppt_h</p:attrName>
                                        </p:attrNameLst>
                                      </p:cBhvr>
                                      <p:tavLst>
                                        <p:tav tm="0" fmla="#ppt_h-(-#ppt_h)*((1.5-1.5*$)^2-(1.5-1.5*$)^3)">
                                          <p:val>
                                            <p:strVal val="0"/>
                                          </p:val>
                                        </p:tav>
                                        <p:tav tm="100000">
                                          <p:val>
                                            <p:strVal val="1"/>
                                          </p:val>
                                        </p:tav>
                                      </p:tavLst>
                                    </p:anim>
                                    <p:anim to="" calcmode="lin" valueType="num">
                                      <p:cBhvr>
                                        <p:cTn id="88" dur="700" fill="hold">
                                          <p:stCondLst>
                                            <p:cond delay="0"/>
                                          </p:stCondLst>
                                        </p:cTn>
                                        <p:tgtEl>
                                          <p:spTgt spid="23"/>
                                        </p:tgtEl>
                                        <p:attrNameLst>
                                          <p:attrName>ppt_w</p:attrName>
                                        </p:attrNameLst>
                                      </p:cBhvr>
                                      <p:tavLst>
                                        <p:tav tm="0" fmla="#ppt_w-(-#ppt_w)*((1.5-1.5*$)^2-(1.5-1.5*$)^3)">
                                          <p:val>
                                            <p:strVal val="0"/>
                                          </p:val>
                                        </p:tav>
                                        <p:tav tm="100000">
                                          <p:val>
                                            <p:strVal val="1"/>
                                          </p:val>
                                        </p:tav>
                                      </p:tavLst>
                                    </p:anim>
                                  </p:childTnLst>
                                </p:cTn>
                              </p:par>
                              <p:par>
                                <p:cTn id="89" presetID="0" presetClass="entr" presetSubtype="0" fill="hold" grpId="0" nodeType="withEffect">
                                  <p:stCondLst>
                                    <p:cond delay="0"/>
                                  </p:stCondLst>
                                  <p:iterate type="lt">
                                    <p:tmPct val="10000"/>
                                  </p:iterate>
                                  <p:childTnLst>
                                    <p:set>
                                      <p:cBhvr>
                                        <p:cTn id="90" dur="1" fill="hold">
                                          <p:stCondLst>
                                            <p:cond delay="0"/>
                                          </p:stCondLst>
                                        </p:cTn>
                                        <p:tgtEl>
                                          <p:spTgt spid="24"/>
                                        </p:tgtEl>
                                        <p:attrNameLst>
                                          <p:attrName>style.visibility</p:attrName>
                                        </p:attrNameLst>
                                      </p:cBhvr>
                                      <p:to>
                                        <p:strVal val="visible"/>
                                      </p:to>
                                    </p:set>
                                    <p:anim to="" calcmode="lin" valueType="num">
                                      <p:cBhvr>
                                        <p:cTn id="91" dur="700" fill="hold">
                                          <p:stCondLst>
                                            <p:cond delay="0"/>
                                          </p:stCondLst>
                                        </p:cTn>
                                        <p:tgtEl>
                                          <p:spTgt spid="24"/>
                                        </p:tgtEl>
                                        <p:attrNameLst>
                                          <p:attrName>ppt_x</p:attrName>
                                        </p:attrNameLst>
                                      </p:cBhvr>
                                      <p:tavLst>
                                        <p:tav tm="0" fmla="#ppt_x-(-#ppt_w/2*cos(ppt_r/180*pi))*((1.5-1.5*$)^2-(1.5-1.5*$)^3)">
                                          <p:val>
                                            <p:strVal val="0"/>
                                          </p:val>
                                        </p:tav>
                                        <p:tav tm="100000">
                                          <p:val>
                                            <p:strVal val="1"/>
                                          </p:val>
                                        </p:tav>
                                      </p:tavLst>
                                    </p:anim>
                                    <p:anim to="" calcmode="lin" valueType="num">
                                      <p:cBhvr>
                                        <p:cTn id="92" dur="700" fill="hold">
                                          <p:stCondLst>
                                            <p:cond delay="0"/>
                                          </p:stCondLst>
                                        </p:cTn>
                                        <p:tgtEl>
                                          <p:spTgt spid="24"/>
                                        </p:tgtEl>
                                        <p:attrNameLst>
                                          <p:attrName>ppt_y</p:attrName>
                                        </p:attrNameLst>
                                      </p:cBhvr>
                                      <p:tavLst>
                                        <p:tav tm="0" fmla="#ppt_y+(-#ppt_h/2*cos(ppt_r/180*pi))*((1.5-1.5*$)^2-(1.5-1.5*$)^3)">
                                          <p:val>
                                            <p:strVal val="0"/>
                                          </p:val>
                                        </p:tav>
                                        <p:tav tm="100000">
                                          <p:val>
                                            <p:strVal val="1"/>
                                          </p:val>
                                        </p:tav>
                                      </p:tavLst>
                                    </p:anim>
                                    <p:anim to="" calcmode="lin" valueType="num">
                                      <p:cBhvr>
                                        <p:cTn id="93" dur="700" fill="hold">
                                          <p:stCondLst>
                                            <p:cond delay="0"/>
                                          </p:stCondLst>
                                        </p:cTn>
                                        <p:tgtEl>
                                          <p:spTgt spid="24"/>
                                        </p:tgtEl>
                                        <p:attrNameLst>
                                          <p:attrName>ppt_h</p:attrName>
                                        </p:attrNameLst>
                                      </p:cBhvr>
                                      <p:tavLst>
                                        <p:tav tm="0" fmla="#ppt_h-(-#ppt_h)*((1.5-1.5*$)^2-(1.5-1.5*$)^3)">
                                          <p:val>
                                            <p:strVal val="0"/>
                                          </p:val>
                                        </p:tav>
                                        <p:tav tm="100000">
                                          <p:val>
                                            <p:strVal val="1"/>
                                          </p:val>
                                        </p:tav>
                                      </p:tavLst>
                                    </p:anim>
                                    <p:anim to="" calcmode="lin" valueType="num">
                                      <p:cBhvr>
                                        <p:cTn id="94" dur="700" fill="hold">
                                          <p:stCondLst>
                                            <p:cond delay="0"/>
                                          </p:stCondLst>
                                        </p:cTn>
                                        <p:tgtEl>
                                          <p:spTgt spid="24"/>
                                        </p:tgtEl>
                                        <p:attrNameLst>
                                          <p:attrName>ppt_w</p:attrName>
                                        </p:attrNameLst>
                                      </p:cBhvr>
                                      <p:tavLst>
                                        <p:tav tm="0" fmla="#ppt_w-(-#ppt_w)*((1.5-1.5*$)^2-(1.5-1.5*$)^3)">
                                          <p:val>
                                            <p:strVal val="0"/>
                                          </p:val>
                                        </p:tav>
                                        <p:tav tm="100000">
                                          <p:val>
                                            <p:strVal val="1"/>
                                          </p:val>
                                        </p:tav>
                                      </p:tavLst>
                                    </p:anim>
                                  </p:childTnLst>
                                </p:cTn>
                              </p:par>
                              <p:par>
                                <p:cTn id="95" presetID="0" presetClass="entr" presetSubtype="0" fill="hold" grpId="0" nodeType="withEffect">
                                  <p:stCondLst>
                                    <p:cond delay="0"/>
                                  </p:stCondLst>
                                  <p:childTnLst>
                                    <p:set>
                                      <p:cBhvr>
                                        <p:cTn id="96" dur="1" fill="hold">
                                          <p:stCondLst>
                                            <p:cond delay="0"/>
                                          </p:stCondLst>
                                        </p:cTn>
                                        <p:tgtEl>
                                          <p:spTgt spid="25"/>
                                        </p:tgtEl>
                                        <p:attrNameLst>
                                          <p:attrName>style.visibility</p:attrName>
                                        </p:attrNameLst>
                                      </p:cBhvr>
                                      <p:to>
                                        <p:strVal val="visible"/>
                                      </p:to>
                                    </p:set>
                                    <p:anim to="" calcmode="lin" valueType="num">
                                      <p:cBhvr>
                                        <p:cTn id="97" dur="700" fill="hold">
                                          <p:stCondLst>
                                            <p:cond delay="0"/>
                                          </p:stCondLst>
                                        </p:cTn>
                                        <p:tgtEl>
                                          <p:spTgt spid="25"/>
                                        </p:tgtEl>
                                        <p:attrNameLst>
                                          <p:attrName>ppt_x</p:attrName>
                                        </p:attrNameLst>
                                      </p:cBhvr>
                                      <p:tavLst>
                                        <p:tav tm="0" fmla="#ppt_x-(-#ppt_w/2*cos(ppt_r/180*pi))*((1.5-1.5*$)^2-(1.5-1.5*$)^3)">
                                          <p:val>
                                            <p:strVal val="0"/>
                                          </p:val>
                                        </p:tav>
                                        <p:tav tm="100000">
                                          <p:val>
                                            <p:strVal val="1"/>
                                          </p:val>
                                        </p:tav>
                                      </p:tavLst>
                                    </p:anim>
                                    <p:anim to="" calcmode="lin" valueType="num">
                                      <p:cBhvr>
                                        <p:cTn id="98" dur="700" fill="hold">
                                          <p:stCondLst>
                                            <p:cond delay="0"/>
                                          </p:stCondLst>
                                        </p:cTn>
                                        <p:tgtEl>
                                          <p:spTgt spid="25"/>
                                        </p:tgtEl>
                                        <p:attrNameLst>
                                          <p:attrName>ppt_y</p:attrName>
                                        </p:attrNameLst>
                                      </p:cBhvr>
                                      <p:tavLst>
                                        <p:tav tm="0" fmla="#ppt_y+(-#ppt_h/2*cos(ppt_r/180*pi))*((1.5-1.5*$)^2-(1.5-1.5*$)^3)">
                                          <p:val>
                                            <p:strVal val="0"/>
                                          </p:val>
                                        </p:tav>
                                        <p:tav tm="100000">
                                          <p:val>
                                            <p:strVal val="1"/>
                                          </p:val>
                                        </p:tav>
                                      </p:tavLst>
                                    </p:anim>
                                    <p:anim to="" calcmode="lin" valueType="num">
                                      <p:cBhvr>
                                        <p:cTn id="99" dur="700" fill="hold">
                                          <p:stCondLst>
                                            <p:cond delay="0"/>
                                          </p:stCondLst>
                                        </p:cTn>
                                        <p:tgtEl>
                                          <p:spTgt spid="25"/>
                                        </p:tgtEl>
                                        <p:attrNameLst>
                                          <p:attrName>ppt_h</p:attrName>
                                        </p:attrNameLst>
                                      </p:cBhvr>
                                      <p:tavLst>
                                        <p:tav tm="0" fmla="#ppt_h-(-#ppt_h)*((1.5-1.5*$)^2-(1.5-1.5*$)^3)">
                                          <p:val>
                                            <p:strVal val="0"/>
                                          </p:val>
                                        </p:tav>
                                        <p:tav tm="100000">
                                          <p:val>
                                            <p:strVal val="1"/>
                                          </p:val>
                                        </p:tav>
                                      </p:tavLst>
                                    </p:anim>
                                    <p:anim to="" calcmode="lin" valueType="num">
                                      <p:cBhvr>
                                        <p:cTn id="100" dur="700" fill="hold">
                                          <p:stCondLst>
                                            <p:cond delay="0"/>
                                          </p:stCondLst>
                                        </p:cTn>
                                        <p:tgtEl>
                                          <p:spTgt spid="25"/>
                                        </p:tgtEl>
                                        <p:attrNameLst>
                                          <p:attrName>ppt_w</p:attrName>
                                        </p:attrNameLst>
                                      </p:cBhvr>
                                      <p:tavLst>
                                        <p:tav tm="0" fmla="#ppt_w-(-#ppt_w)*((1.5-1.5*$)^2-(1.5-1.5*$)^3)">
                                          <p:val>
                                            <p:strVal val="0"/>
                                          </p:val>
                                        </p:tav>
                                        <p:tav tm="100000">
                                          <p:val>
                                            <p:strVal val="1"/>
                                          </p:val>
                                        </p:tav>
                                      </p:tavLst>
                                    </p:anim>
                                  </p:childTnLst>
                                </p:cTn>
                              </p:par>
                              <p:par>
                                <p:cTn id="101" presetID="0" presetClass="entr" presetSubtype="0" fill="hold" grpId="0" nodeType="withEffect">
                                  <p:stCondLst>
                                    <p:cond delay="0"/>
                                  </p:stCondLst>
                                  <p:iterate type="lt">
                                    <p:tmPct val="10000"/>
                                  </p:iterate>
                                  <p:childTnLst>
                                    <p:set>
                                      <p:cBhvr>
                                        <p:cTn id="102" dur="1" fill="hold">
                                          <p:stCondLst>
                                            <p:cond delay="0"/>
                                          </p:stCondLst>
                                        </p:cTn>
                                        <p:tgtEl>
                                          <p:spTgt spid="26"/>
                                        </p:tgtEl>
                                        <p:attrNameLst>
                                          <p:attrName>style.visibility</p:attrName>
                                        </p:attrNameLst>
                                      </p:cBhvr>
                                      <p:to>
                                        <p:strVal val="visible"/>
                                      </p:to>
                                    </p:set>
                                    <p:anim to="" calcmode="lin" valueType="num">
                                      <p:cBhvr>
                                        <p:cTn id="103" dur="700" fill="hold">
                                          <p:stCondLst>
                                            <p:cond delay="0"/>
                                          </p:stCondLst>
                                        </p:cTn>
                                        <p:tgtEl>
                                          <p:spTgt spid="26"/>
                                        </p:tgtEl>
                                        <p:attrNameLst>
                                          <p:attrName>ppt_x</p:attrName>
                                        </p:attrNameLst>
                                      </p:cBhvr>
                                      <p:tavLst>
                                        <p:tav tm="0" fmla="#ppt_x-(-#ppt_w/2*cos(ppt_r/180*pi))*((1.5-1.5*$)^2-(1.5-1.5*$)^3)">
                                          <p:val>
                                            <p:strVal val="0"/>
                                          </p:val>
                                        </p:tav>
                                        <p:tav tm="100000">
                                          <p:val>
                                            <p:strVal val="1"/>
                                          </p:val>
                                        </p:tav>
                                      </p:tavLst>
                                    </p:anim>
                                    <p:anim to="" calcmode="lin" valueType="num">
                                      <p:cBhvr>
                                        <p:cTn id="104" dur="700" fill="hold">
                                          <p:stCondLst>
                                            <p:cond delay="0"/>
                                          </p:stCondLst>
                                        </p:cTn>
                                        <p:tgtEl>
                                          <p:spTgt spid="26"/>
                                        </p:tgtEl>
                                        <p:attrNameLst>
                                          <p:attrName>ppt_y</p:attrName>
                                        </p:attrNameLst>
                                      </p:cBhvr>
                                      <p:tavLst>
                                        <p:tav tm="0" fmla="#ppt_y+(-#ppt_h/2*cos(ppt_r/180*pi))*((1.5-1.5*$)^2-(1.5-1.5*$)^3)">
                                          <p:val>
                                            <p:strVal val="0"/>
                                          </p:val>
                                        </p:tav>
                                        <p:tav tm="100000">
                                          <p:val>
                                            <p:strVal val="1"/>
                                          </p:val>
                                        </p:tav>
                                      </p:tavLst>
                                    </p:anim>
                                    <p:anim to="" calcmode="lin" valueType="num">
                                      <p:cBhvr>
                                        <p:cTn id="105" dur="700" fill="hold">
                                          <p:stCondLst>
                                            <p:cond delay="0"/>
                                          </p:stCondLst>
                                        </p:cTn>
                                        <p:tgtEl>
                                          <p:spTgt spid="26"/>
                                        </p:tgtEl>
                                        <p:attrNameLst>
                                          <p:attrName>ppt_h</p:attrName>
                                        </p:attrNameLst>
                                      </p:cBhvr>
                                      <p:tavLst>
                                        <p:tav tm="0" fmla="#ppt_h-(-#ppt_h)*((1.5-1.5*$)^2-(1.5-1.5*$)^3)">
                                          <p:val>
                                            <p:strVal val="0"/>
                                          </p:val>
                                        </p:tav>
                                        <p:tav tm="100000">
                                          <p:val>
                                            <p:strVal val="1"/>
                                          </p:val>
                                        </p:tav>
                                      </p:tavLst>
                                    </p:anim>
                                    <p:anim to="" calcmode="lin" valueType="num">
                                      <p:cBhvr>
                                        <p:cTn id="106" dur="700" fill="hold">
                                          <p:stCondLst>
                                            <p:cond delay="0"/>
                                          </p:stCondLst>
                                        </p:cTn>
                                        <p:tgtEl>
                                          <p:spTgt spid="26"/>
                                        </p:tgtEl>
                                        <p:attrNameLst>
                                          <p:attrName>ppt_w</p:attrName>
                                        </p:attrNameLst>
                                      </p:cBhvr>
                                      <p:tavLst>
                                        <p:tav tm="0" fmla="#ppt_w-(-#ppt_w)*((1.5-1.5*$)^2-(1.5-1.5*$)^3)">
                                          <p:val>
                                            <p:strVal val="0"/>
                                          </p:val>
                                        </p:tav>
                                        <p:tav tm="100000">
                                          <p:val>
                                            <p:strVal val="1"/>
                                          </p:val>
                                        </p:tav>
                                      </p:tavLst>
                                    </p:anim>
                                  </p:childTnLst>
                                </p:cTn>
                              </p:par>
                              <p:par>
                                <p:cTn id="107" presetID="0" presetClass="entr" presetSubtype="0" fill="hold" nodeType="withEffect">
                                  <p:stCondLst>
                                    <p:cond delay="0"/>
                                  </p:stCondLst>
                                  <p:iterate type="lt">
                                    <p:tmPct val="10000"/>
                                  </p:iterate>
                                  <p:childTnLst>
                                    <p:set>
                                      <p:cBhvr>
                                        <p:cTn id="108" dur="1" fill="hold">
                                          <p:stCondLst>
                                            <p:cond delay="0"/>
                                          </p:stCondLst>
                                        </p:cTn>
                                        <p:tgtEl>
                                          <p:spTgt spid="27"/>
                                        </p:tgtEl>
                                        <p:attrNameLst>
                                          <p:attrName>style.visibility</p:attrName>
                                        </p:attrNameLst>
                                      </p:cBhvr>
                                      <p:to>
                                        <p:strVal val="visible"/>
                                      </p:to>
                                    </p:set>
                                    <p:anim to="" calcmode="lin" valueType="num">
                                      <p:cBhvr>
                                        <p:cTn id="109" dur="700" fill="hold">
                                          <p:stCondLst>
                                            <p:cond delay="0"/>
                                          </p:stCondLst>
                                        </p:cTn>
                                        <p:tgtEl>
                                          <p:spTgt spid="27"/>
                                        </p:tgtEl>
                                        <p:attrNameLst>
                                          <p:attrName>ppt_x</p:attrName>
                                        </p:attrNameLst>
                                      </p:cBhvr>
                                      <p:tavLst>
                                        <p:tav tm="0" fmla="#ppt_x-(-#ppt_w/2*cos(ppt_r/180*pi))*((1.5-1.5*$)^2-(1.5-1.5*$)^3)">
                                          <p:val>
                                            <p:strVal val="0"/>
                                          </p:val>
                                        </p:tav>
                                        <p:tav tm="100000">
                                          <p:val>
                                            <p:strVal val="1"/>
                                          </p:val>
                                        </p:tav>
                                      </p:tavLst>
                                    </p:anim>
                                    <p:anim to="" calcmode="lin" valueType="num">
                                      <p:cBhvr>
                                        <p:cTn id="110" dur="700" fill="hold">
                                          <p:stCondLst>
                                            <p:cond delay="0"/>
                                          </p:stCondLst>
                                        </p:cTn>
                                        <p:tgtEl>
                                          <p:spTgt spid="27"/>
                                        </p:tgtEl>
                                        <p:attrNameLst>
                                          <p:attrName>ppt_y</p:attrName>
                                        </p:attrNameLst>
                                      </p:cBhvr>
                                      <p:tavLst>
                                        <p:tav tm="0" fmla="#ppt_y+(-#ppt_h/2*cos(ppt_r/180*pi))*((1.5-1.5*$)^2-(1.5-1.5*$)^3)">
                                          <p:val>
                                            <p:strVal val="0"/>
                                          </p:val>
                                        </p:tav>
                                        <p:tav tm="100000">
                                          <p:val>
                                            <p:strVal val="1"/>
                                          </p:val>
                                        </p:tav>
                                      </p:tavLst>
                                    </p:anim>
                                    <p:anim to="" calcmode="lin" valueType="num">
                                      <p:cBhvr>
                                        <p:cTn id="111" dur="700" fill="hold">
                                          <p:stCondLst>
                                            <p:cond delay="0"/>
                                          </p:stCondLst>
                                        </p:cTn>
                                        <p:tgtEl>
                                          <p:spTgt spid="27"/>
                                        </p:tgtEl>
                                        <p:attrNameLst>
                                          <p:attrName>ppt_h</p:attrName>
                                        </p:attrNameLst>
                                      </p:cBhvr>
                                      <p:tavLst>
                                        <p:tav tm="0" fmla="#ppt_h-(-#ppt_h)*((1.5-1.5*$)^2-(1.5-1.5*$)^3)">
                                          <p:val>
                                            <p:strVal val="0"/>
                                          </p:val>
                                        </p:tav>
                                        <p:tav tm="100000">
                                          <p:val>
                                            <p:strVal val="1"/>
                                          </p:val>
                                        </p:tav>
                                      </p:tavLst>
                                    </p:anim>
                                    <p:anim to="" calcmode="lin" valueType="num">
                                      <p:cBhvr>
                                        <p:cTn id="112" dur="700" fill="hold">
                                          <p:stCondLst>
                                            <p:cond delay="0"/>
                                          </p:stCondLst>
                                        </p:cTn>
                                        <p:tgtEl>
                                          <p:spTgt spid="27"/>
                                        </p:tgtEl>
                                        <p:attrNameLst>
                                          <p:attrName>ppt_w</p:attrName>
                                        </p:attrNameLst>
                                      </p:cBhvr>
                                      <p:tavLst>
                                        <p:tav tm="0" fmla="#ppt_w-(-#ppt_w)*((1.5-1.5*$)^2-(1.5-1.5*$)^3)">
                                          <p:val>
                                            <p:strVal val="0"/>
                                          </p:val>
                                        </p:tav>
                                        <p:tav tm="100000">
                                          <p:val>
                                            <p:str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autoUpdateAnimBg="0"/>
      <p:bldP spid="3" grpId="0" animBg="1"/>
      <p:bldP spid="4" grpId="0" animBg="1"/>
      <p:bldP spid="5" grpId="0" animBg="1"/>
      <p:bldP spid="6" grpId="0" animBg="1"/>
      <p:bldP spid="7" grpId="0" animBg="1"/>
      <p:bldP spid="8" grpId="0" animBg="1"/>
      <p:bldP spid="9" grpId="0" animBg="1"/>
      <p:bldP spid="10" grpId="0" animBg="1" autoUpdateAnimBg="0"/>
      <p:bldP spid="11" grpId="0" animBg="1"/>
      <p:bldP spid="12" grpId="0" animBg="1"/>
      <p:bldP spid="21" grpId="0"/>
      <p:bldP spid="22" grpId="0"/>
      <p:bldP spid="23" grpId="0"/>
      <p:bldP spid="24" grpId="0"/>
      <p:bldP spid="25" grpId="0"/>
      <p:bldP spid="26" grpId="0" animBg="1" autoUpdateAnimBg="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_椭圆 1"/>
          <p:cNvSpPr/>
          <p:nvPr>
            <p:custDataLst>
              <p:tags r:id="rId1"/>
            </p:custDataLst>
          </p:nvPr>
        </p:nvSpPr>
        <p:spPr>
          <a:xfrm>
            <a:off x="2063552" y="2135782"/>
            <a:ext cx="2976331" cy="2977249"/>
          </a:xfrm>
          <a:prstGeom prst="ellipse">
            <a:avLst/>
          </a:prstGeom>
          <a:blipFill dpi="0" rotWithShape="1">
            <a:blip r:embed="rId17" cstate="screen"/>
            <a:srcRect/>
            <a:stretch>
              <a:fillRect/>
            </a:stretch>
          </a:blip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2400">
              <a:solidFill>
                <a:srgbClr val="FFFFFF"/>
              </a:solidFill>
              <a:latin typeface="Calibri"/>
              <a:ea typeface="宋体" panose="02010600030101010101" pitchFamily="2" charset="-122"/>
            </a:endParaRPr>
          </a:p>
        </p:txBody>
      </p:sp>
      <p:sp>
        <p:nvSpPr>
          <p:cNvPr id="3" name="PA_椭圆 2"/>
          <p:cNvSpPr/>
          <p:nvPr>
            <p:custDataLst>
              <p:tags r:id="rId2"/>
            </p:custDataLst>
          </p:nvPr>
        </p:nvSpPr>
        <p:spPr>
          <a:xfrm>
            <a:off x="1103445" y="2194399"/>
            <a:ext cx="864096" cy="864363"/>
          </a:xfrm>
          <a:prstGeom prst="ellipse">
            <a:avLst/>
          </a:prstGeom>
          <a:solidFill>
            <a:schemeClr val="accent2"/>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2400">
              <a:solidFill>
                <a:srgbClr val="FFFFFF"/>
              </a:solidFill>
              <a:latin typeface="Calibri"/>
              <a:ea typeface="宋体" panose="02010600030101010101" pitchFamily="2" charset="-122"/>
            </a:endParaRPr>
          </a:p>
        </p:txBody>
      </p:sp>
      <p:sp>
        <p:nvSpPr>
          <p:cNvPr id="4" name="PA_椭圆 3"/>
          <p:cNvSpPr/>
          <p:nvPr>
            <p:custDataLst>
              <p:tags r:id="rId3"/>
            </p:custDataLst>
          </p:nvPr>
        </p:nvSpPr>
        <p:spPr>
          <a:xfrm>
            <a:off x="4751851" y="1654405"/>
            <a:ext cx="864096" cy="864363"/>
          </a:xfrm>
          <a:prstGeom prst="ellipse">
            <a:avLst/>
          </a:prstGeom>
          <a:solidFill>
            <a:schemeClr val="accent3"/>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2400">
              <a:solidFill>
                <a:srgbClr val="FFFFFF"/>
              </a:solidFill>
              <a:latin typeface="Calibri"/>
              <a:ea typeface="宋体" panose="02010600030101010101" pitchFamily="2" charset="-122"/>
            </a:endParaRPr>
          </a:p>
        </p:txBody>
      </p:sp>
      <p:sp>
        <p:nvSpPr>
          <p:cNvPr id="5" name="PA_椭圆 4"/>
          <p:cNvSpPr/>
          <p:nvPr>
            <p:custDataLst>
              <p:tags r:id="rId4"/>
            </p:custDataLst>
          </p:nvPr>
        </p:nvSpPr>
        <p:spPr>
          <a:xfrm>
            <a:off x="1487488" y="4020199"/>
            <a:ext cx="1510480" cy="1510947"/>
          </a:xfrm>
          <a:prstGeom prst="ellipse">
            <a:avLst/>
          </a:prstGeom>
          <a:solidFill>
            <a:schemeClr val="accent4"/>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2400">
              <a:solidFill>
                <a:srgbClr val="FFFFFF"/>
              </a:solidFill>
              <a:latin typeface="Calibri"/>
              <a:ea typeface="宋体" panose="02010600030101010101" pitchFamily="2" charset="-122"/>
            </a:endParaRPr>
          </a:p>
        </p:txBody>
      </p:sp>
      <p:sp>
        <p:nvSpPr>
          <p:cNvPr id="6" name="PA_椭圆 5"/>
          <p:cNvSpPr/>
          <p:nvPr>
            <p:custDataLst>
              <p:tags r:id="rId5"/>
            </p:custDataLst>
          </p:nvPr>
        </p:nvSpPr>
        <p:spPr>
          <a:xfrm>
            <a:off x="3956147" y="4207863"/>
            <a:ext cx="1915797" cy="1916388"/>
          </a:xfrm>
          <a:prstGeom prst="ellipse">
            <a:avLst/>
          </a:prstGeom>
          <a:solidFill>
            <a:schemeClr val="accent1"/>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2400">
              <a:solidFill>
                <a:srgbClr val="FFFFFF"/>
              </a:solidFill>
              <a:latin typeface="Calibri"/>
              <a:ea typeface="宋体" panose="02010600030101010101" pitchFamily="2" charset="-122"/>
            </a:endParaRPr>
          </a:p>
        </p:txBody>
      </p:sp>
      <p:sp>
        <p:nvSpPr>
          <p:cNvPr id="7" name="PA_任意多边形 21"/>
          <p:cNvSpPr>
            <a:spLocks noEditPoints="1"/>
          </p:cNvSpPr>
          <p:nvPr>
            <p:custDataLst>
              <p:tags r:id="rId6"/>
            </p:custDataLst>
          </p:nvPr>
        </p:nvSpPr>
        <p:spPr bwMode="auto">
          <a:xfrm>
            <a:off x="4753844" y="4511187"/>
            <a:ext cx="320403" cy="327624"/>
          </a:xfrm>
          <a:custGeom>
            <a:avLst/>
            <a:gdLst>
              <a:gd name="T0" fmla="*/ 26 w 90"/>
              <a:gd name="T1" fmla="*/ 19 h 91"/>
              <a:gd name="T2" fmla="*/ 19 w 90"/>
              <a:gd name="T3" fmla="*/ 26 h 91"/>
              <a:gd name="T4" fmla="*/ 18 w 90"/>
              <a:gd name="T5" fmla="*/ 34 h 91"/>
              <a:gd name="T6" fmla="*/ 22 w 90"/>
              <a:gd name="T7" fmla="*/ 29 h 91"/>
              <a:gd name="T8" fmla="*/ 29 w 90"/>
              <a:gd name="T9" fmla="*/ 23 h 91"/>
              <a:gd name="T10" fmla="*/ 33 w 90"/>
              <a:gd name="T11" fmla="*/ 18 h 91"/>
              <a:gd name="T12" fmla="*/ 89 w 90"/>
              <a:gd name="T13" fmla="*/ 84 h 91"/>
              <a:gd name="T14" fmla="*/ 73 w 90"/>
              <a:gd name="T15" fmla="*/ 67 h 91"/>
              <a:gd name="T16" fmla="*/ 82 w 90"/>
              <a:gd name="T17" fmla="*/ 41 h 91"/>
              <a:gd name="T18" fmla="*/ 79 w 90"/>
              <a:gd name="T19" fmla="*/ 25 h 91"/>
              <a:gd name="T20" fmla="*/ 70 w 90"/>
              <a:gd name="T21" fmla="*/ 12 h 91"/>
              <a:gd name="T22" fmla="*/ 41 w 90"/>
              <a:gd name="T23" fmla="*/ 0 h 91"/>
              <a:gd name="T24" fmla="*/ 3 w 90"/>
              <a:gd name="T25" fmla="*/ 25 h 91"/>
              <a:gd name="T26" fmla="*/ 3 w 90"/>
              <a:gd name="T27" fmla="*/ 57 h 91"/>
              <a:gd name="T28" fmla="*/ 12 w 90"/>
              <a:gd name="T29" fmla="*/ 70 h 91"/>
              <a:gd name="T30" fmla="*/ 25 w 90"/>
              <a:gd name="T31" fmla="*/ 79 h 91"/>
              <a:gd name="T32" fmla="*/ 25 w 90"/>
              <a:gd name="T33" fmla="*/ 79 h 91"/>
              <a:gd name="T34" fmla="*/ 57 w 90"/>
              <a:gd name="T35" fmla="*/ 79 h 91"/>
              <a:gd name="T36" fmla="*/ 84 w 90"/>
              <a:gd name="T37" fmla="*/ 89 h 91"/>
              <a:gd name="T38" fmla="*/ 89 w 90"/>
              <a:gd name="T39" fmla="*/ 84 h 91"/>
              <a:gd name="T40" fmla="*/ 65 w 90"/>
              <a:gd name="T41" fmla="*/ 65 h 91"/>
              <a:gd name="T42" fmla="*/ 54 w 90"/>
              <a:gd name="T43" fmla="*/ 72 h 91"/>
              <a:gd name="T44" fmla="*/ 28 w 90"/>
              <a:gd name="T45" fmla="*/ 72 h 91"/>
              <a:gd name="T46" fmla="*/ 17 w 90"/>
              <a:gd name="T47" fmla="*/ 65 h 91"/>
              <a:gd name="T48" fmla="*/ 17 w 90"/>
              <a:gd name="T49" fmla="*/ 65 h 91"/>
              <a:gd name="T50" fmla="*/ 10 w 90"/>
              <a:gd name="T51" fmla="*/ 54 h 91"/>
              <a:gd name="T52" fmla="*/ 10 w 90"/>
              <a:gd name="T53" fmla="*/ 28 h 91"/>
              <a:gd name="T54" fmla="*/ 41 w 90"/>
              <a:gd name="T55" fmla="*/ 7 h 91"/>
              <a:gd name="T56" fmla="*/ 65 w 90"/>
              <a:gd name="T57" fmla="*/ 17 h 91"/>
              <a:gd name="T58" fmla="*/ 72 w 90"/>
              <a:gd name="T59" fmla="*/ 28 h 91"/>
              <a:gd name="T60" fmla="*/ 75 w 90"/>
              <a:gd name="T61" fmla="*/ 41 h 91"/>
              <a:gd name="T62" fmla="*/ 65 w 90"/>
              <a:gd name="T63" fmla="*/ 65 h 91"/>
              <a:gd name="T64" fmla="*/ 65 w 90"/>
              <a:gd name="T65" fmla="*/ 39 h 91"/>
              <a:gd name="T66" fmla="*/ 61 w 90"/>
              <a:gd name="T67" fmla="*/ 50 h 91"/>
              <a:gd name="T68" fmla="*/ 57 w 90"/>
              <a:gd name="T69" fmla="*/ 57 h 91"/>
              <a:gd name="T70" fmla="*/ 41 w 90"/>
              <a:gd name="T71" fmla="*/ 63 h 91"/>
              <a:gd name="T72" fmla="*/ 41 w 90"/>
              <a:gd name="T73" fmla="*/ 68 h 91"/>
              <a:gd name="T74" fmla="*/ 60 w 90"/>
              <a:gd name="T75" fmla="*/ 60 h 91"/>
              <a:gd name="T76" fmla="*/ 66 w 90"/>
              <a:gd name="T77" fmla="*/ 51 h 91"/>
              <a:gd name="T78" fmla="*/ 65 w 90"/>
              <a:gd name="T79" fmla="*/ 39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90" h="91">
                <a:moveTo>
                  <a:pt x="30" y="16"/>
                </a:moveTo>
                <a:cubicBezTo>
                  <a:pt x="29" y="17"/>
                  <a:pt x="27" y="18"/>
                  <a:pt x="26" y="19"/>
                </a:cubicBezTo>
                <a:cubicBezTo>
                  <a:pt x="25" y="20"/>
                  <a:pt x="23" y="21"/>
                  <a:pt x="22" y="22"/>
                </a:cubicBezTo>
                <a:cubicBezTo>
                  <a:pt x="21" y="23"/>
                  <a:pt x="20" y="25"/>
                  <a:pt x="19" y="26"/>
                </a:cubicBezTo>
                <a:cubicBezTo>
                  <a:pt x="18" y="28"/>
                  <a:pt x="17" y="29"/>
                  <a:pt x="16" y="31"/>
                </a:cubicBezTo>
                <a:cubicBezTo>
                  <a:pt x="16" y="32"/>
                  <a:pt x="16" y="33"/>
                  <a:pt x="18" y="34"/>
                </a:cubicBezTo>
                <a:cubicBezTo>
                  <a:pt x="19" y="34"/>
                  <a:pt x="20" y="34"/>
                  <a:pt x="20" y="32"/>
                </a:cubicBezTo>
                <a:cubicBezTo>
                  <a:pt x="21" y="31"/>
                  <a:pt x="22" y="30"/>
                  <a:pt x="22" y="29"/>
                </a:cubicBezTo>
                <a:cubicBezTo>
                  <a:pt x="23" y="28"/>
                  <a:pt x="24" y="26"/>
                  <a:pt x="25" y="25"/>
                </a:cubicBezTo>
                <a:cubicBezTo>
                  <a:pt x="26" y="24"/>
                  <a:pt x="27" y="23"/>
                  <a:pt x="29" y="23"/>
                </a:cubicBezTo>
                <a:cubicBezTo>
                  <a:pt x="30" y="22"/>
                  <a:pt x="31" y="21"/>
                  <a:pt x="32" y="21"/>
                </a:cubicBezTo>
                <a:cubicBezTo>
                  <a:pt x="33" y="20"/>
                  <a:pt x="34" y="19"/>
                  <a:pt x="33" y="18"/>
                </a:cubicBezTo>
                <a:cubicBezTo>
                  <a:pt x="33" y="17"/>
                  <a:pt x="32" y="16"/>
                  <a:pt x="30" y="16"/>
                </a:cubicBezTo>
                <a:close/>
                <a:moveTo>
                  <a:pt x="89" y="84"/>
                </a:moveTo>
                <a:cubicBezTo>
                  <a:pt x="89" y="84"/>
                  <a:pt x="89" y="84"/>
                  <a:pt x="89" y="84"/>
                </a:cubicBezTo>
                <a:cubicBezTo>
                  <a:pt x="73" y="67"/>
                  <a:pt x="73" y="67"/>
                  <a:pt x="73" y="67"/>
                </a:cubicBezTo>
                <a:cubicBezTo>
                  <a:pt x="75" y="64"/>
                  <a:pt x="77" y="61"/>
                  <a:pt x="79" y="57"/>
                </a:cubicBezTo>
                <a:cubicBezTo>
                  <a:pt x="81" y="52"/>
                  <a:pt x="82" y="47"/>
                  <a:pt x="82" y="41"/>
                </a:cubicBezTo>
                <a:cubicBezTo>
                  <a:pt x="82" y="36"/>
                  <a:pt x="81" y="30"/>
                  <a:pt x="79" y="26"/>
                </a:cubicBezTo>
                <a:cubicBezTo>
                  <a:pt x="79" y="25"/>
                  <a:pt x="79" y="25"/>
                  <a:pt x="79" y="25"/>
                </a:cubicBezTo>
                <a:cubicBezTo>
                  <a:pt x="77" y="20"/>
                  <a:pt x="74" y="16"/>
                  <a:pt x="70" y="12"/>
                </a:cubicBezTo>
                <a:cubicBezTo>
                  <a:pt x="70" y="12"/>
                  <a:pt x="70" y="12"/>
                  <a:pt x="70" y="12"/>
                </a:cubicBezTo>
                <a:cubicBezTo>
                  <a:pt x="66" y="8"/>
                  <a:pt x="62" y="5"/>
                  <a:pt x="57" y="3"/>
                </a:cubicBezTo>
                <a:cubicBezTo>
                  <a:pt x="52" y="1"/>
                  <a:pt x="46" y="0"/>
                  <a:pt x="41" y="0"/>
                </a:cubicBezTo>
                <a:cubicBezTo>
                  <a:pt x="29" y="0"/>
                  <a:pt x="19" y="4"/>
                  <a:pt x="12" y="12"/>
                </a:cubicBezTo>
                <a:cubicBezTo>
                  <a:pt x="8" y="16"/>
                  <a:pt x="5" y="20"/>
                  <a:pt x="3" y="25"/>
                </a:cubicBezTo>
                <a:cubicBezTo>
                  <a:pt x="1" y="30"/>
                  <a:pt x="0" y="36"/>
                  <a:pt x="0" y="41"/>
                </a:cubicBezTo>
                <a:cubicBezTo>
                  <a:pt x="0" y="47"/>
                  <a:pt x="1" y="52"/>
                  <a:pt x="3" y="57"/>
                </a:cubicBezTo>
                <a:cubicBezTo>
                  <a:pt x="3" y="57"/>
                  <a:pt x="3" y="57"/>
                  <a:pt x="3" y="57"/>
                </a:cubicBezTo>
                <a:cubicBezTo>
                  <a:pt x="5" y="62"/>
                  <a:pt x="8" y="66"/>
                  <a:pt x="12" y="70"/>
                </a:cubicBezTo>
                <a:cubicBezTo>
                  <a:pt x="12" y="70"/>
                  <a:pt x="12" y="70"/>
                  <a:pt x="12" y="70"/>
                </a:cubicBezTo>
                <a:cubicBezTo>
                  <a:pt x="16" y="74"/>
                  <a:pt x="20" y="77"/>
                  <a:pt x="25" y="79"/>
                </a:cubicBezTo>
                <a:cubicBezTo>
                  <a:pt x="25" y="79"/>
                  <a:pt x="25" y="79"/>
                  <a:pt x="25" y="79"/>
                </a:cubicBezTo>
                <a:cubicBezTo>
                  <a:pt x="25" y="79"/>
                  <a:pt x="25" y="79"/>
                  <a:pt x="25" y="79"/>
                </a:cubicBezTo>
                <a:cubicBezTo>
                  <a:pt x="30" y="81"/>
                  <a:pt x="35" y="82"/>
                  <a:pt x="41" y="82"/>
                </a:cubicBezTo>
                <a:cubicBezTo>
                  <a:pt x="46" y="82"/>
                  <a:pt x="52" y="81"/>
                  <a:pt x="57" y="79"/>
                </a:cubicBezTo>
                <a:cubicBezTo>
                  <a:pt x="61" y="78"/>
                  <a:pt x="64" y="75"/>
                  <a:pt x="67" y="73"/>
                </a:cubicBezTo>
                <a:cubicBezTo>
                  <a:pt x="84" y="89"/>
                  <a:pt x="84" y="89"/>
                  <a:pt x="84" y="89"/>
                </a:cubicBezTo>
                <a:cubicBezTo>
                  <a:pt x="85" y="91"/>
                  <a:pt x="88" y="91"/>
                  <a:pt x="89" y="89"/>
                </a:cubicBezTo>
                <a:cubicBezTo>
                  <a:pt x="90" y="88"/>
                  <a:pt x="90" y="85"/>
                  <a:pt x="89" y="84"/>
                </a:cubicBezTo>
                <a:close/>
                <a:moveTo>
                  <a:pt x="65" y="65"/>
                </a:moveTo>
                <a:cubicBezTo>
                  <a:pt x="65" y="65"/>
                  <a:pt x="65" y="65"/>
                  <a:pt x="65" y="65"/>
                </a:cubicBezTo>
                <a:cubicBezTo>
                  <a:pt x="65" y="65"/>
                  <a:pt x="65" y="65"/>
                  <a:pt x="65" y="65"/>
                </a:cubicBezTo>
                <a:cubicBezTo>
                  <a:pt x="62" y="68"/>
                  <a:pt x="58" y="71"/>
                  <a:pt x="54" y="72"/>
                </a:cubicBezTo>
                <a:cubicBezTo>
                  <a:pt x="50" y="74"/>
                  <a:pt x="45" y="75"/>
                  <a:pt x="41" y="75"/>
                </a:cubicBezTo>
                <a:cubicBezTo>
                  <a:pt x="36" y="75"/>
                  <a:pt x="32" y="74"/>
                  <a:pt x="28" y="72"/>
                </a:cubicBezTo>
                <a:cubicBezTo>
                  <a:pt x="28" y="72"/>
                  <a:pt x="28" y="72"/>
                  <a:pt x="28" y="72"/>
                </a:cubicBezTo>
                <a:cubicBezTo>
                  <a:pt x="24" y="71"/>
                  <a:pt x="20" y="68"/>
                  <a:pt x="17" y="65"/>
                </a:cubicBezTo>
                <a:cubicBezTo>
                  <a:pt x="17" y="65"/>
                  <a:pt x="17" y="65"/>
                  <a:pt x="17" y="65"/>
                </a:cubicBezTo>
                <a:cubicBezTo>
                  <a:pt x="17" y="65"/>
                  <a:pt x="17" y="65"/>
                  <a:pt x="17" y="65"/>
                </a:cubicBezTo>
                <a:cubicBezTo>
                  <a:pt x="14" y="62"/>
                  <a:pt x="11" y="58"/>
                  <a:pt x="10" y="54"/>
                </a:cubicBezTo>
                <a:cubicBezTo>
                  <a:pt x="10" y="54"/>
                  <a:pt x="10" y="54"/>
                  <a:pt x="10" y="54"/>
                </a:cubicBezTo>
                <a:cubicBezTo>
                  <a:pt x="8" y="50"/>
                  <a:pt x="7" y="46"/>
                  <a:pt x="7" y="41"/>
                </a:cubicBezTo>
                <a:cubicBezTo>
                  <a:pt x="7" y="37"/>
                  <a:pt x="8" y="32"/>
                  <a:pt x="10" y="28"/>
                </a:cubicBezTo>
                <a:cubicBezTo>
                  <a:pt x="11" y="24"/>
                  <a:pt x="14" y="20"/>
                  <a:pt x="17" y="17"/>
                </a:cubicBezTo>
                <a:cubicBezTo>
                  <a:pt x="23" y="11"/>
                  <a:pt x="32" y="7"/>
                  <a:pt x="41" y="7"/>
                </a:cubicBezTo>
                <a:cubicBezTo>
                  <a:pt x="45" y="7"/>
                  <a:pt x="50" y="8"/>
                  <a:pt x="54" y="10"/>
                </a:cubicBezTo>
                <a:cubicBezTo>
                  <a:pt x="58" y="12"/>
                  <a:pt x="62" y="14"/>
                  <a:pt x="65" y="17"/>
                </a:cubicBezTo>
                <a:cubicBezTo>
                  <a:pt x="65" y="17"/>
                  <a:pt x="65" y="17"/>
                  <a:pt x="65" y="17"/>
                </a:cubicBezTo>
                <a:cubicBezTo>
                  <a:pt x="68" y="21"/>
                  <a:pt x="70" y="24"/>
                  <a:pt x="72" y="28"/>
                </a:cubicBezTo>
                <a:cubicBezTo>
                  <a:pt x="72" y="28"/>
                  <a:pt x="72" y="28"/>
                  <a:pt x="72" y="28"/>
                </a:cubicBezTo>
                <a:cubicBezTo>
                  <a:pt x="74" y="32"/>
                  <a:pt x="75" y="37"/>
                  <a:pt x="75" y="41"/>
                </a:cubicBezTo>
                <a:cubicBezTo>
                  <a:pt x="75" y="46"/>
                  <a:pt x="74" y="50"/>
                  <a:pt x="72" y="54"/>
                </a:cubicBezTo>
                <a:cubicBezTo>
                  <a:pt x="70" y="58"/>
                  <a:pt x="68" y="62"/>
                  <a:pt x="65" y="65"/>
                </a:cubicBezTo>
                <a:close/>
                <a:moveTo>
                  <a:pt x="65" y="39"/>
                </a:moveTo>
                <a:cubicBezTo>
                  <a:pt x="65" y="39"/>
                  <a:pt x="65" y="39"/>
                  <a:pt x="65" y="39"/>
                </a:cubicBezTo>
                <a:cubicBezTo>
                  <a:pt x="64" y="39"/>
                  <a:pt x="63" y="40"/>
                  <a:pt x="63" y="41"/>
                </a:cubicBezTo>
                <a:cubicBezTo>
                  <a:pt x="63" y="44"/>
                  <a:pt x="62" y="47"/>
                  <a:pt x="61" y="50"/>
                </a:cubicBezTo>
                <a:cubicBezTo>
                  <a:pt x="61" y="50"/>
                  <a:pt x="61" y="50"/>
                  <a:pt x="61" y="50"/>
                </a:cubicBezTo>
                <a:cubicBezTo>
                  <a:pt x="60" y="52"/>
                  <a:pt x="59" y="55"/>
                  <a:pt x="57" y="57"/>
                </a:cubicBezTo>
                <a:cubicBezTo>
                  <a:pt x="54" y="59"/>
                  <a:pt x="52" y="60"/>
                  <a:pt x="49" y="62"/>
                </a:cubicBezTo>
                <a:cubicBezTo>
                  <a:pt x="47" y="63"/>
                  <a:pt x="44" y="63"/>
                  <a:pt x="41" y="63"/>
                </a:cubicBezTo>
                <a:cubicBezTo>
                  <a:pt x="40" y="63"/>
                  <a:pt x="39" y="64"/>
                  <a:pt x="39" y="66"/>
                </a:cubicBezTo>
                <a:cubicBezTo>
                  <a:pt x="39" y="67"/>
                  <a:pt x="40" y="68"/>
                  <a:pt x="41" y="68"/>
                </a:cubicBezTo>
                <a:cubicBezTo>
                  <a:pt x="44" y="68"/>
                  <a:pt x="48" y="67"/>
                  <a:pt x="51" y="66"/>
                </a:cubicBezTo>
                <a:cubicBezTo>
                  <a:pt x="54" y="64"/>
                  <a:pt x="57" y="63"/>
                  <a:pt x="60" y="60"/>
                </a:cubicBezTo>
                <a:cubicBezTo>
                  <a:pt x="62" y="58"/>
                  <a:pt x="64" y="55"/>
                  <a:pt x="66" y="51"/>
                </a:cubicBezTo>
                <a:cubicBezTo>
                  <a:pt x="66" y="51"/>
                  <a:pt x="66" y="51"/>
                  <a:pt x="66" y="51"/>
                </a:cubicBezTo>
                <a:cubicBezTo>
                  <a:pt x="67" y="48"/>
                  <a:pt x="68" y="45"/>
                  <a:pt x="68" y="41"/>
                </a:cubicBezTo>
                <a:cubicBezTo>
                  <a:pt x="68" y="40"/>
                  <a:pt x="67" y="39"/>
                  <a:pt x="65" y="3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1219170"/>
            <a:endParaRPr lang="zh-CN" altLang="en-US" sz="2400">
              <a:solidFill>
                <a:srgbClr val="333333"/>
              </a:solidFill>
              <a:latin typeface="Calibri"/>
              <a:ea typeface="宋体" panose="02010600030101010101" pitchFamily="2" charset="-122"/>
            </a:endParaRPr>
          </a:p>
        </p:txBody>
      </p:sp>
      <p:sp>
        <p:nvSpPr>
          <p:cNvPr id="9" name="PA_任意多边形 24"/>
          <p:cNvSpPr>
            <a:spLocks noEditPoints="1"/>
          </p:cNvSpPr>
          <p:nvPr>
            <p:custDataLst>
              <p:tags r:id="rId7"/>
            </p:custDataLst>
          </p:nvPr>
        </p:nvSpPr>
        <p:spPr bwMode="auto">
          <a:xfrm>
            <a:off x="1360161" y="2460988"/>
            <a:ext cx="350664" cy="331185"/>
          </a:xfrm>
          <a:custGeom>
            <a:avLst/>
            <a:gdLst>
              <a:gd name="T0" fmla="*/ 48 w 98"/>
              <a:gd name="T1" fmla="*/ 24 h 92"/>
              <a:gd name="T2" fmla="*/ 50 w 98"/>
              <a:gd name="T3" fmla="*/ 53 h 92"/>
              <a:gd name="T4" fmla="*/ 52 w 98"/>
              <a:gd name="T5" fmla="*/ 17 h 92"/>
              <a:gd name="T6" fmla="*/ 48 w 98"/>
              <a:gd name="T7" fmla="*/ 16 h 92"/>
              <a:gd name="T8" fmla="*/ 41 w 98"/>
              <a:gd name="T9" fmla="*/ 28 h 92"/>
              <a:gd name="T10" fmla="*/ 94 w 98"/>
              <a:gd name="T11" fmla="*/ 12 h 92"/>
              <a:gd name="T12" fmla="*/ 84 w 98"/>
              <a:gd name="T13" fmla="*/ 12 h 92"/>
              <a:gd name="T14" fmla="*/ 80 w 98"/>
              <a:gd name="T15" fmla="*/ 0 h 92"/>
              <a:gd name="T16" fmla="*/ 14 w 98"/>
              <a:gd name="T17" fmla="*/ 4 h 92"/>
              <a:gd name="T18" fmla="*/ 3 w 98"/>
              <a:gd name="T19" fmla="*/ 12 h 92"/>
              <a:gd name="T20" fmla="*/ 0 w 98"/>
              <a:gd name="T21" fmla="*/ 37 h 92"/>
              <a:gd name="T22" fmla="*/ 6 w 98"/>
              <a:gd name="T23" fmla="*/ 52 h 92"/>
              <a:gd name="T24" fmla="*/ 45 w 98"/>
              <a:gd name="T25" fmla="*/ 75 h 92"/>
              <a:gd name="T26" fmla="*/ 29 w 98"/>
              <a:gd name="T27" fmla="*/ 84 h 92"/>
              <a:gd name="T28" fmla="*/ 29 w 98"/>
              <a:gd name="T29" fmla="*/ 92 h 92"/>
              <a:gd name="T30" fmla="*/ 73 w 98"/>
              <a:gd name="T31" fmla="*/ 88 h 92"/>
              <a:gd name="T32" fmla="*/ 53 w 98"/>
              <a:gd name="T33" fmla="*/ 84 h 92"/>
              <a:gd name="T34" fmla="*/ 78 w 98"/>
              <a:gd name="T35" fmla="*/ 59 h 92"/>
              <a:gd name="T36" fmla="*/ 92 w 98"/>
              <a:gd name="T37" fmla="*/ 52 h 92"/>
              <a:gd name="T38" fmla="*/ 98 w 98"/>
              <a:gd name="T39" fmla="*/ 16 h 92"/>
              <a:gd name="T40" fmla="*/ 11 w 98"/>
              <a:gd name="T41" fmla="*/ 47 h 92"/>
              <a:gd name="T42" fmla="*/ 7 w 98"/>
              <a:gd name="T43" fmla="*/ 37 h 92"/>
              <a:gd name="T44" fmla="*/ 14 w 98"/>
              <a:gd name="T45" fmla="*/ 20 h 92"/>
              <a:gd name="T46" fmla="*/ 15 w 98"/>
              <a:gd name="T47" fmla="*/ 50 h 92"/>
              <a:gd name="T48" fmla="*/ 76 w 98"/>
              <a:gd name="T49" fmla="*/ 40 h 92"/>
              <a:gd name="T50" fmla="*/ 73 w 98"/>
              <a:gd name="T51" fmla="*/ 53 h 92"/>
              <a:gd name="T52" fmla="*/ 49 w 98"/>
              <a:gd name="T53" fmla="*/ 67 h 92"/>
              <a:gd name="T54" fmla="*/ 24 w 98"/>
              <a:gd name="T55" fmla="*/ 53 h 92"/>
              <a:gd name="T56" fmla="*/ 21 w 98"/>
              <a:gd name="T57" fmla="*/ 40 h 92"/>
              <a:gd name="T58" fmla="*/ 76 w 98"/>
              <a:gd name="T59" fmla="*/ 8 h 92"/>
              <a:gd name="T60" fmla="*/ 91 w 98"/>
              <a:gd name="T61" fmla="*/ 37 h 92"/>
              <a:gd name="T62" fmla="*/ 86 w 98"/>
              <a:gd name="T63" fmla="*/ 47 h 92"/>
              <a:gd name="T64" fmla="*/ 83 w 98"/>
              <a:gd name="T65" fmla="*/ 50 h 92"/>
              <a:gd name="T66" fmla="*/ 84 w 98"/>
              <a:gd name="T67" fmla="*/ 40 h 92"/>
              <a:gd name="T68" fmla="*/ 91 w 98"/>
              <a:gd name="T69" fmla="*/ 20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98" h="92">
                <a:moveTo>
                  <a:pt x="44" y="28"/>
                </a:moveTo>
                <a:cubicBezTo>
                  <a:pt x="48" y="24"/>
                  <a:pt x="48" y="24"/>
                  <a:pt x="48" y="24"/>
                </a:cubicBezTo>
                <a:cubicBezTo>
                  <a:pt x="48" y="51"/>
                  <a:pt x="48" y="51"/>
                  <a:pt x="48" y="51"/>
                </a:cubicBezTo>
                <a:cubicBezTo>
                  <a:pt x="48" y="52"/>
                  <a:pt x="49" y="53"/>
                  <a:pt x="50" y="53"/>
                </a:cubicBezTo>
                <a:cubicBezTo>
                  <a:pt x="51" y="53"/>
                  <a:pt x="52" y="52"/>
                  <a:pt x="52" y="51"/>
                </a:cubicBezTo>
                <a:cubicBezTo>
                  <a:pt x="52" y="17"/>
                  <a:pt x="52" y="17"/>
                  <a:pt x="52" y="17"/>
                </a:cubicBezTo>
                <a:cubicBezTo>
                  <a:pt x="52" y="16"/>
                  <a:pt x="51" y="15"/>
                  <a:pt x="50" y="15"/>
                </a:cubicBezTo>
                <a:cubicBezTo>
                  <a:pt x="49" y="15"/>
                  <a:pt x="48" y="15"/>
                  <a:pt x="48" y="16"/>
                </a:cubicBezTo>
                <a:cubicBezTo>
                  <a:pt x="41" y="25"/>
                  <a:pt x="41" y="25"/>
                  <a:pt x="41" y="25"/>
                </a:cubicBezTo>
                <a:cubicBezTo>
                  <a:pt x="40" y="26"/>
                  <a:pt x="40" y="28"/>
                  <a:pt x="41" y="28"/>
                </a:cubicBezTo>
                <a:cubicBezTo>
                  <a:pt x="42" y="29"/>
                  <a:pt x="44" y="29"/>
                  <a:pt x="44" y="28"/>
                </a:cubicBezTo>
                <a:close/>
                <a:moveTo>
                  <a:pt x="94" y="12"/>
                </a:moveTo>
                <a:cubicBezTo>
                  <a:pt x="94" y="12"/>
                  <a:pt x="94" y="12"/>
                  <a:pt x="94" y="12"/>
                </a:cubicBezTo>
                <a:cubicBezTo>
                  <a:pt x="84" y="12"/>
                  <a:pt x="84" y="12"/>
                  <a:pt x="84" y="12"/>
                </a:cubicBezTo>
                <a:cubicBezTo>
                  <a:pt x="84" y="4"/>
                  <a:pt x="84" y="4"/>
                  <a:pt x="84" y="4"/>
                </a:cubicBezTo>
                <a:cubicBezTo>
                  <a:pt x="84" y="2"/>
                  <a:pt x="82" y="0"/>
                  <a:pt x="80" y="0"/>
                </a:cubicBezTo>
                <a:cubicBezTo>
                  <a:pt x="17" y="0"/>
                  <a:pt x="17" y="0"/>
                  <a:pt x="17" y="0"/>
                </a:cubicBezTo>
                <a:cubicBezTo>
                  <a:pt x="15" y="0"/>
                  <a:pt x="14" y="2"/>
                  <a:pt x="14" y="4"/>
                </a:cubicBezTo>
                <a:cubicBezTo>
                  <a:pt x="14" y="12"/>
                  <a:pt x="14" y="12"/>
                  <a:pt x="14" y="12"/>
                </a:cubicBezTo>
                <a:cubicBezTo>
                  <a:pt x="3" y="12"/>
                  <a:pt x="3" y="12"/>
                  <a:pt x="3" y="12"/>
                </a:cubicBezTo>
                <a:cubicBezTo>
                  <a:pt x="1" y="12"/>
                  <a:pt x="0" y="14"/>
                  <a:pt x="0" y="16"/>
                </a:cubicBezTo>
                <a:cubicBezTo>
                  <a:pt x="0" y="37"/>
                  <a:pt x="0" y="37"/>
                  <a:pt x="0" y="37"/>
                </a:cubicBezTo>
                <a:cubicBezTo>
                  <a:pt x="0" y="43"/>
                  <a:pt x="2" y="48"/>
                  <a:pt x="6" y="52"/>
                </a:cubicBezTo>
                <a:cubicBezTo>
                  <a:pt x="6" y="52"/>
                  <a:pt x="6" y="52"/>
                  <a:pt x="6" y="52"/>
                </a:cubicBezTo>
                <a:cubicBezTo>
                  <a:pt x="9" y="56"/>
                  <a:pt x="14" y="58"/>
                  <a:pt x="19" y="59"/>
                </a:cubicBezTo>
                <a:cubicBezTo>
                  <a:pt x="25" y="68"/>
                  <a:pt x="35" y="74"/>
                  <a:pt x="45" y="75"/>
                </a:cubicBezTo>
                <a:cubicBezTo>
                  <a:pt x="45" y="84"/>
                  <a:pt x="45" y="84"/>
                  <a:pt x="45" y="84"/>
                </a:cubicBezTo>
                <a:cubicBezTo>
                  <a:pt x="29" y="84"/>
                  <a:pt x="29" y="84"/>
                  <a:pt x="29" y="84"/>
                </a:cubicBezTo>
                <a:cubicBezTo>
                  <a:pt x="27" y="84"/>
                  <a:pt x="25" y="86"/>
                  <a:pt x="25" y="88"/>
                </a:cubicBezTo>
                <a:cubicBezTo>
                  <a:pt x="25" y="90"/>
                  <a:pt x="27" y="92"/>
                  <a:pt x="29" y="92"/>
                </a:cubicBezTo>
                <a:cubicBezTo>
                  <a:pt x="69" y="92"/>
                  <a:pt x="69" y="92"/>
                  <a:pt x="69" y="92"/>
                </a:cubicBezTo>
                <a:cubicBezTo>
                  <a:pt x="71" y="92"/>
                  <a:pt x="73" y="90"/>
                  <a:pt x="73" y="88"/>
                </a:cubicBezTo>
                <a:cubicBezTo>
                  <a:pt x="73" y="86"/>
                  <a:pt x="71" y="84"/>
                  <a:pt x="69" y="84"/>
                </a:cubicBezTo>
                <a:cubicBezTo>
                  <a:pt x="53" y="84"/>
                  <a:pt x="53" y="84"/>
                  <a:pt x="53" y="84"/>
                </a:cubicBezTo>
                <a:cubicBezTo>
                  <a:pt x="53" y="75"/>
                  <a:pt x="53" y="75"/>
                  <a:pt x="53" y="75"/>
                </a:cubicBezTo>
                <a:cubicBezTo>
                  <a:pt x="63" y="74"/>
                  <a:pt x="73" y="68"/>
                  <a:pt x="78" y="59"/>
                </a:cubicBezTo>
                <a:cubicBezTo>
                  <a:pt x="84" y="58"/>
                  <a:pt x="88" y="56"/>
                  <a:pt x="92" y="53"/>
                </a:cubicBezTo>
                <a:cubicBezTo>
                  <a:pt x="92" y="52"/>
                  <a:pt x="92" y="52"/>
                  <a:pt x="92" y="52"/>
                </a:cubicBezTo>
                <a:cubicBezTo>
                  <a:pt x="96" y="48"/>
                  <a:pt x="98" y="43"/>
                  <a:pt x="98" y="37"/>
                </a:cubicBezTo>
                <a:cubicBezTo>
                  <a:pt x="98" y="16"/>
                  <a:pt x="98" y="16"/>
                  <a:pt x="98" y="16"/>
                </a:cubicBezTo>
                <a:cubicBezTo>
                  <a:pt x="98" y="14"/>
                  <a:pt x="96" y="12"/>
                  <a:pt x="94" y="12"/>
                </a:cubicBezTo>
                <a:close/>
                <a:moveTo>
                  <a:pt x="11" y="47"/>
                </a:moveTo>
                <a:cubicBezTo>
                  <a:pt x="11" y="47"/>
                  <a:pt x="11" y="47"/>
                  <a:pt x="11" y="47"/>
                </a:cubicBezTo>
                <a:cubicBezTo>
                  <a:pt x="9" y="44"/>
                  <a:pt x="7" y="41"/>
                  <a:pt x="7" y="37"/>
                </a:cubicBezTo>
                <a:cubicBezTo>
                  <a:pt x="7" y="20"/>
                  <a:pt x="7" y="20"/>
                  <a:pt x="7" y="20"/>
                </a:cubicBezTo>
                <a:cubicBezTo>
                  <a:pt x="14" y="20"/>
                  <a:pt x="14" y="20"/>
                  <a:pt x="14" y="20"/>
                </a:cubicBezTo>
                <a:cubicBezTo>
                  <a:pt x="14" y="40"/>
                  <a:pt x="14" y="40"/>
                  <a:pt x="14" y="40"/>
                </a:cubicBezTo>
                <a:cubicBezTo>
                  <a:pt x="14" y="44"/>
                  <a:pt x="14" y="47"/>
                  <a:pt x="15" y="50"/>
                </a:cubicBezTo>
                <a:cubicBezTo>
                  <a:pt x="14" y="49"/>
                  <a:pt x="12" y="48"/>
                  <a:pt x="11" y="47"/>
                </a:cubicBezTo>
                <a:close/>
                <a:moveTo>
                  <a:pt x="76" y="40"/>
                </a:moveTo>
                <a:cubicBezTo>
                  <a:pt x="76" y="40"/>
                  <a:pt x="76" y="40"/>
                  <a:pt x="76" y="40"/>
                </a:cubicBezTo>
                <a:cubicBezTo>
                  <a:pt x="76" y="45"/>
                  <a:pt x="75" y="49"/>
                  <a:pt x="73" y="53"/>
                </a:cubicBezTo>
                <a:cubicBezTo>
                  <a:pt x="73" y="53"/>
                  <a:pt x="73" y="53"/>
                  <a:pt x="73" y="53"/>
                </a:cubicBezTo>
                <a:cubicBezTo>
                  <a:pt x="69" y="62"/>
                  <a:pt x="59" y="67"/>
                  <a:pt x="49" y="67"/>
                </a:cubicBezTo>
                <a:cubicBezTo>
                  <a:pt x="39" y="67"/>
                  <a:pt x="29" y="62"/>
                  <a:pt x="24" y="53"/>
                </a:cubicBezTo>
                <a:cubicBezTo>
                  <a:pt x="24" y="53"/>
                  <a:pt x="24" y="53"/>
                  <a:pt x="24" y="53"/>
                </a:cubicBezTo>
                <a:cubicBezTo>
                  <a:pt x="22" y="49"/>
                  <a:pt x="21" y="45"/>
                  <a:pt x="21" y="40"/>
                </a:cubicBezTo>
                <a:cubicBezTo>
                  <a:pt x="21" y="40"/>
                  <a:pt x="21" y="40"/>
                  <a:pt x="21" y="40"/>
                </a:cubicBezTo>
                <a:cubicBezTo>
                  <a:pt x="21" y="8"/>
                  <a:pt x="21" y="8"/>
                  <a:pt x="21" y="8"/>
                </a:cubicBezTo>
                <a:cubicBezTo>
                  <a:pt x="76" y="8"/>
                  <a:pt x="76" y="8"/>
                  <a:pt x="76" y="8"/>
                </a:cubicBezTo>
                <a:cubicBezTo>
                  <a:pt x="76" y="40"/>
                  <a:pt x="76" y="40"/>
                  <a:pt x="76" y="40"/>
                </a:cubicBezTo>
                <a:close/>
                <a:moveTo>
                  <a:pt x="91" y="37"/>
                </a:moveTo>
                <a:cubicBezTo>
                  <a:pt x="91" y="37"/>
                  <a:pt x="91" y="37"/>
                  <a:pt x="91" y="37"/>
                </a:cubicBezTo>
                <a:cubicBezTo>
                  <a:pt x="91" y="41"/>
                  <a:pt x="89" y="44"/>
                  <a:pt x="86" y="47"/>
                </a:cubicBezTo>
                <a:cubicBezTo>
                  <a:pt x="86" y="47"/>
                  <a:pt x="86" y="47"/>
                  <a:pt x="86" y="47"/>
                </a:cubicBezTo>
                <a:cubicBezTo>
                  <a:pt x="85" y="48"/>
                  <a:pt x="84" y="49"/>
                  <a:pt x="83" y="50"/>
                </a:cubicBezTo>
                <a:cubicBezTo>
                  <a:pt x="84" y="47"/>
                  <a:pt x="84" y="44"/>
                  <a:pt x="84" y="40"/>
                </a:cubicBezTo>
                <a:cubicBezTo>
                  <a:pt x="84" y="40"/>
                  <a:pt x="84" y="40"/>
                  <a:pt x="84" y="40"/>
                </a:cubicBezTo>
                <a:cubicBezTo>
                  <a:pt x="84" y="20"/>
                  <a:pt x="84" y="20"/>
                  <a:pt x="84" y="20"/>
                </a:cubicBezTo>
                <a:cubicBezTo>
                  <a:pt x="91" y="20"/>
                  <a:pt x="91" y="20"/>
                  <a:pt x="91" y="20"/>
                </a:cubicBezTo>
                <a:cubicBezTo>
                  <a:pt x="91" y="37"/>
                  <a:pt x="91" y="37"/>
                  <a:pt x="91" y="3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1219170"/>
            <a:endParaRPr lang="zh-CN" altLang="en-US" sz="2400">
              <a:solidFill>
                <a:srgbClr val="333333"/>
              </a:solidFill>
              <a:latin typeface="Calibri"/>
              <a:ea typeface="宋体" panose="02010600030101010101" pitchFamily="2" charset="-122"/>
            </a:endParaRPr>
          </a:p>
        </p:txBody>
      </p:sp>
      <p:sp>
        <p:nvSpPr>
          <p:cNvPr id="10" name="PA_任意多边形 26"/>
          <p:cNvSpPr>
            <a:spLocks noEditPoints="1"/>
          </p:cNvSpPr>
          <p:nvPr>
            <p:custDataLst>
              <p:tags r:id="rId8"/>
            </p:custDataLst>
          </p:nvPr>
        </p:nvSpPr>
        <p:spPr bwMode="auto">
          <a:xfrm>
            <a:off x="4994397" y="1896067"/>
            <a:ext cx="379144" cy="381040"/>
          </a:xfrm>
          <a:custGeom>
            <a:avLst/>
            <a:gdLst>
              <a:gd name="T0" fmla="*/ 83 w 106"/>
              <a:gd name="T1" fmla="*/ 53 h 106"/>
              <a:gd name="T2" fmla="*/ 104 w 106"/>
              <a:gd name="T3" fmla="*/ 22 h 106"/>
              <a:gd name="T4" fmla="*/ 72 w 106"/>
              <a:gd name="T5" fmla="*/ 4 h 106"/>
              <a:gd name="T6" fmla="*/ 31 w 106"/>
              <a:gd name="T7" fmla="*/ 2 h 106"/>
              <a:gd name="T8" fmla="*/ 2 w 106"/>
              <a:gd name="T9" fmla="*/ 26 h 106"/>
              <a:gd name="T10" fmla="*/ 23 w 106"/>
              <a:gd name="T11" fmla="*/ 53 h 106"/>
              <a:gd name="T12" fmla="*/ 1 w 106"/>
              <a:gd name="T13" fmla="*/ 77 h 106"/>
              <a:gd name="T14" fmla="*/ 5 w 106"/>
              <a:gd name="T15" fmla="*/ 105 h 106"/>
              <a:gd name="T16" fmla="*/ 32 w 106"/>
              <a:gd name="T17" fmla="*/ 104 h 106"/>
              <a:gd name="T18" fmla="*/ 74 w 106"/>
              <a:gd name="T19" fmla="*/ 104 h 106"/>
              <a:gd name="T20" fmla="*/ 80 w 106"/>
              <a:gd name="T21" fmla="*/ 104 h 106"/>
              <a:gd name="T22" fmla="*/ 104 w 106"/>
              <a:gd name="T23" fmla="*/ 75 h 106"/>
              <a:gd name="T24" fmla="*/ 77 w 106"/>
              <a:gd name="T25" fmla="*/ 9 h 106"/>
              <a:gd name="T26" fmla="*/ 96 w 106"/>
              <a:gd name="T27" fmla="*/ 24 h 106"/>
              <a:gd name="T28" fmla="*/ 90 w 106"/>
              <a:gd name="T29" fmla="*/ 36 h 106"/>
              <a:gd name="T30" fmla="*/ 85 w 106"/>
              <a:gd name="T31" fmla="*/ 31 h 106"/>
              <a:gd name="T32" fmla="*/ 85 w 106"/>
              <a:gd name="T33" fmla="*/ 31 h 106"/>
              <a:gd name="T34" fmla="*/ 75 w 106"/>
              <a:gd name="T35" fmla="*/ 21 h 106"/>
              <a:gd name="T36" fmla="*/ 75 w 106"/>
              <a:gd name="T37" fmla="*/ 21 h 106"/>
              <a:gd name="T38" fmla="*/ 75 w 106"/>
              <a:gd name="T39" fmla="*/ 21 h 106"/>
              <a:gd name="T40" fmla="*/ 75 w 106"/>
              <a:gd name="T41" fmla="*/ 20 h 106"/>
              <a:gd name="T42" fmla="*/ 77 w 106"/>
              <a:gd name="T43" fmla="*/ 9 h 106"/>
              <a:gd name="T44" fmla="*/ 80 w 106"/>
              <a:gd name="T45" fmla="*/ 33 h 106"/>
              <a:gd name="T46" fmla="*/ 15 w 106"/>
              <a:gd name="T47" fmla="*/ 84 h 106"/>
              <a:gd name="T48" fmla="*/ 80 w 106"/>
              <a:gd name="T49" fmla="*/ 33 h 106"/>
              <a:gd name="T50" fmla="*/ 10 w 106"/>
              <a:gd name="T51" fmla="*/ 29 h 106"/>
              <a:gd name="T52" fmla="*/ 32 w 106"/>
              <a:gd name="T53" fmla="*/ 14 h 106"/>
              <a:gd name="T54" fmla="*/ 25 w 106"/>
              <a:gd name="T55" fmla="*/ 24 h 106"/>
              <a:gd name="T56" fmla="*/ 35 w 106"/>
              <a:gd name="T57" fmla="*/ 17 h 106"/>
              <a:gd name="T58" fmla="*/ 37 w 106"/>
              <a:gd name="T59" fmla="*/ 26 h 106"/>
              <a:gd name="T60" fmla="*/ 41 w 106"/>
              <a:gd name="T61" fmla="*/ 29 h 106"/>
              <a:gd name="T62" fmla="*/ 47 w 106"/>
              <a:gd name="T63" fmla="*/ 29 h 106"/>
              <a:gd name="T64" fmla="*/ 10 w 106"/>
              <a:gd name="T65" fmla="*/ 29 h 106"/>
              <a:gd name="T66" fmla="*/ 67 w 106"/>
              <a:gd name="T67" fmla="*/ 19 h 106"/>
              <a:gd name="T68" fmla="*/ 12 w 106"/>
              <a:gd name="T69" fmla="*/ 80 h 106"/>
              <a:gd name="T70" fmla="*/ 67 w 106"/>
              <a:gd name="T71" fmla="*/ 19 h 106"/>
              <a:gd name="T72" fmla="*/ 8 w 106"/>
              <a:gd name="T73" fmla="*/ 98 h 106"/>
              <a:gd name="T74" fmla="*/ 22 w 106"/>
              <a:gd name="T75" fmla="*/ 98 h 106"/>
              <a:gd name="T76" fmla="*/ 28 w 106"/>
              <a:gd name="T77" fmla="*/ 97 h 106"/>
              <a:gd name="T78" fmla="*/ 25 w 106"/>
              <a:gd name="T79" fmla="*/ 94 h 106"/>
              <a:gd name="T80" fmla="*/ 86 w 106"/>
              <a:gd name="T81" fmla="*/ 39 h 106"/>
              <a:gd name="T82" fmla="*/ 77 w 106"/>
              <a:gd name="T83" fmla="*/ 96 h 106"/>
              <a:gd name="T84" fmla="*/ 59 w 106"/>
              <a:gd name="T85" fmla="*/ 77 h 106"/>
              <a:gd name="T86" fmla="*/ 81 w 106"/>
              <a:gd name="T87" fmla="*/ 62 h 106"/>
              <a:gd name="T88" fmla="*/ 77 w 106"/>
              <a:gd name="T89" fmla="*/ 69 h 106"/>
              <a:gd name="T90" fmla="*/ 84 w 106"/>
              <a:gd name="T91" fmla="*/ 66 h 106"/>
              <a:gd name="T92" fmla="*/ 83 w 106"/>
              <a:gd name="T93" fmla="*/ 78 h 106"/>
              <a:gd name="T94" fmla="*/ 86 w 106"/>
              <a:gd name="T95" fmla="*/ 81 h 106"/>
              <a:gd name="T96" fmla="*/ 96 w 106"/>
              <a:gd name="T97" fmla="*/ 77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06" h="106">
                <a:moveTo>
                  <a:pt x="104" y="75"/>
                </a:moveTo>
                <a:cubicBezTo>
                  <a:pt x="83" y="53"/>
                  <a:pt x="83" y="53"/>
                  <a:pt x="83" y="53"/>
                </a:cubicBezTo>
                <a:cubicBezTo>
                  <a:pt x="102" y="34"/>
                  <a:pt x="102" y="34"/>
                  <a:pt x="102" y="34"/>
                </a:cubicBezTo>
                <a:cubicBezTo>
                  <a:pt x="105" y="31"/>
                  <a:pt x="106" y="27"/>
                  <a:pt x="104" y="22"/>
                </a:cubicBezTo>
                <a:cubicBezTo>
                  <a:pt x="102" y="17"/>
                  <a:pt x="92" y="9"/>
                  <a:pt x="87" y="4"/>
                </a:cubicBezTo>
                <a:cubicBezTo>
                  <a:pt x="83" y="0"/>
                  <a:pt x="76" y="0"/>
                  <a:pt x="72" y="4"/>
                </a:cubicBezTo>
                <a:cubicBezTo>
                  <a:pt x="52" y="23"/>
                  <a:pt x="52" y="23"/>
                  <a:pt x="52" y="23"/>
                </a:cubicBezTo>
                <a:cubicBezTo>
                  <a:pt x="31" y="2"/>
                  <a:pt x="31" y="2"/>
                  <a:pt x="31" y="2"/>
                </a:cubicBezTo>
                <a:cubicBezTo>
                  <a:pt x="30" y="1"/>
                  <a:pt x="27" y="1"/>
                  <a:pt x="26" y="2"/>
                </a:cubicBezTo>
                <a:cubicBezTo>
                  <a:pt x="2" y="26"/>
                  <a:pt x="2" y="26"/>
                  <a:pt x="2" y="26"/>
                </a:cubicBezTo>
                <a:cubicBezTo>
                  <a:pt x="0" y="28"/>
                  <a:pt x="0" y="30"/>
                  <a:pt x="2" y="31"/>
                </a:cubicBezTo>
                <a:cubicBezTo>
                  <a:pt x="23" y="53"/>
                  <a:pt x="23" y="53"/>
                  <a:pt x="23" y="53"/>
                </a:cubicBezTo>
                <a:cubicBezTo>
                  <a:pt x="2" y="74"/>
                  <a:pt x="2" y="74"/>
                  <a:pt x="2" y="74"/>
                </a:cubicBezTo>
                <a:cubicBezTo>
                  <a:pt x="1" y="75"/>
                  <a:pt x="1" y="76"/>
                  <a:pt x="1" y="77"/>
                </a:cubicBezTo>
                <a:cubicBezTo>
                  <a:pt x="1" y="85"/>
                  <a:pt x="1" y="93"/>
                  <a:pt x="1" y="101"/>
                </a:cubicBezTo>
                <a:cubicBezTo>
                  <a:pt x="1" y="103"/>
                  <a:pt x="2" y="105"/>
                  <a:pt x="5" y="105"/>
                </a:cubicBezTo>
                <a:cubicBezTo>
                  <a:pt x="29" y="105"/>
                  <a:pt x="29" y="105"/>
                  <a:pt x="29" y="105"/>
                </a:cubicBezTo>
                <a:cubicBezTo>
                  <a:pt x="30" y="105"/>
                  <a:pt x="31" y="105"/>
                  <a:pt x="32" y="104"/>
                </a:cubicBezTo>
                <a:cubicBezTo>
                  <a:pt x="53" y="83"/>
                  <a:pt x="53" y="83"/>
                  <a:pt x="53" y="83"/>
                </a:cubicBezTo>
                <a:cubicBezTo>
                  <a:pt x="74" y="104"/>
                  <a:pt x="74" y="104"/>
                  <a:pt x="74" y="104"/>
                </a:cubicBezTo>
                <a:cubicBezTo>
                  <a:pt x="75" y="104"/>
                  <a:pt x="75" y="104"/>
                  <a:pt x="75" y="104"/>
                </a:cubicBezTo>
                <a:cubicBezTo>
                  <a:pt x="76" y="106"/>
                  <a:pt x="78" y="106"/>
                  <a:pt x="80" y="104"/>
                </a:cubicBezTo>
                <a:cubicBezTo>
                  <a:pt x="104" y="80"/>
                  <a:pt x="104" y="80"/>
                  <a:pt x="104" y="80"/>
                </a:cubicBezTo>
                <a:cubicBezTo>
                  <a:pt x="105" y="79"/>
                  <a:pt x="105" y="76"/>
                  <a:pt x="104" y="75"/>
                </a:cubicBezTo>
                <a:close/>
                <a:moveTo>
                  <a:pt x="77" y="9"/>
                </a:moveTo>
                <a:cubicBezTo>
                  <a:pt x="77" y="9"/>
                  <a:pt x="77" y="9"/>
                  <a:pt x="77" y="9"/>
                </a:cubicBezTo>
                <a:cubicBezTo>
                  <a:pt x="78" y="8"/>
                  <a:pt x="80" y="8"/>
                  <a:pt x="82" y="9"/>
                </a:cubicBezTo>
                <a:cubicBezTo>
                  <a:pt x="87" y="14"/>
                  <a:pt x="92" y="19"/>
                  <a:pt x="96" y="24"/>
                </a:cubicBezTo>
                <a:cubicBezTo>
                  <a:pt x="98" y="26"/>
                  <a:pt x="98" y="28"/>
                  <a:pt x="96" y="29"/>
                </a:cubicBezTo>
                <a:cubicBezTo>
                  <a:pt x="90" y="36"/>
                  <a:pt x="90" y="36"/>
                  <a:pt x="90" y="36"/>
                </a:cubicBezTo>
                <a:cubicBezTo>
                  <a:pt x="85" y="31"/>
                  <a:pt x="85" y="31"/>
                  <a:pt x="85" y="31"/>
                </a:cubicBezTo>
                <a:cubicBezTo>
                  <a:pt x="85" y="31"/>
                  <a:pt x="85" y="31"/>
                  <a:pt x="85" y="31"/>
                </a:cubicBezTo>
                <a:cubicBezTo>
                  <a:pt x="85" y="31"/>
                  <a:pt x="85" y="31"/>
                  <a:pt x="85" y="31"/>
                </a:cubicBezTo>
                <a:cubicBezTo>
                  <a:pt x="85" y="31"/>
                  <a:pt x="85" y="31"/>
                  <a:pt x="85" y="31"/>
                </a:cubicBezTo>
                <a:cubicBezTo>
                  <a:pt x="85" y="31"/>
                  <a:pt x="85" y="31"/>
                  <a:pt x="85" y="31"/>
                </a:cubicBezTo>
                <a:cubicBezTo>
                  <a:pt x="75" y="21"/>
                  <a:pt x="75" y="21"/>
                  <a:pt x="75" y="21"/>
                </a:cubicBezTo>
                <a:cubicBezTo>
                  <a:pt x="75" y="21"/>
                  <a:pt x="75" y="21"/>
                  <a:pt x="75" y="21"/>
                </a:cubicBezTo>
                <a:cubicBezTo>
                  <a:pt x="75" y="21"/>
                  <a:pt x="75" y="21"/>
                  <a:pt x="75" y="21"/>
                </a:cubicBezTo>
                <a:cubicBezTo>
                  <a:pt x="75" y="21"/>
                  <a:pt x="75" y="21"/>
                  <a:pt x="75" y="21"/>
                </a:cubicBezTo>
                <a:cubicBezTo>
                  <a:pt x="75" y="21"/>
                  <a:pt x="75" y="21"/>
                  <a:pt x="75" y="21"/>
                </a:cubicBezTo>
                <a:cubicBezTo>
                  <a:pt x="75" y="21"/>
                  <a:pt x="75" y="21"/>
                  <a:pt x="75" y="21"/>
                </a:cubicBezTo>
                <a:cubicBezTo>
                  <a:pt x="75" y="20"/>
                  <a:pt x="75" y="20"/>
                  <a:pt x="75" y="20"/>
                </a:cubicBezTo>
                <a:cubicBezTo>
                  <a:pt x="70" y="16"/>
                  <a:pt x="70" y="16"/>
                  <a:pt x="70" y="16"/>
                </a:cubicBezTo>
                <a:cubicBezTo>
                  <a:pt x="77" y="9"/>
                  <a:pt x="77" y="9"/>
                  <a:pt x="77" y="9"/>
                </a:cubicBezTo>
                <a:close/>
                <a:moveTo>
                  <a:pt x="80" y="33"/>
                </a:moveTo>
                <a:cubicBezTo>
                  <a:pt x="80" y="33"/>
                  <a:pt x="80" y="33"/>
                  <a:pt x="80" y="33"/>
                </a:cubicBezTo>
                <a:cubicBezTo>
                  <a:pt x="61" y="52"/>
                  <a:pt x="42" y="72"/>
                  <a:pt x="22" y="91"/>
                </a:cubicBezTo>
                <a:cubicBezTo>
                  <a:pt x="15" y="84"/>
                  <a:pt x="15" y="84"/>
                  <a:pt x="15" y="84"/>
                </a:cubicBezTo>
                <a:cubicBezTo>
                  <a:pt x="73" y="25"/>
                  <a:pt x="73" y="25"/>
                  <a:pt x="73" y="25"/>
                </a:cubicBezTo>
                <a:cubicBezTo>
                  <a:pt x="76" y="28"/>
                  <a:pt x="78" y="30"/>
                  <a:pt x="80" y="33"/>
                </a:cubicBezTo>
                <a:close/>
                <a:moveTo>
                  <a:pt x="10" y="29"/>
                </a:moveTo>
                <a:cubicBezTo>
                  <a:pt x="10" y="29"/>
                  <a:pt x="10" y="29"/>
                  <a:pt x="10" y="29"/>
                </a:cubicBezTo>
                <a:cubicBezTo>
                  <a:pt x="29" y="10"/>
                  <a:pt x="29" y="10"/>
                  <a:pt x="29" y="10"/>
                </a:cubicBezTo>
                <a:cubicBezTo>
                  <a:pt x="32" y="14"/>
                  <a:pt x="32" y="14"/>
                  <a:pt x="32" y="14"/>
                </a:cubicBezTo>
                <a:cubicBezTo>
                  <a:pt x="25" y="20"/>
                  <a:pt x="25" y="20"/>
                  <a:pt x="25" y="20"/>
                </a:cubicBezTo>
                <a:cubicBezTo>
                  <a:pt x="25" y="21"/>
                  <a:pt x="25" y="23"/>
                  <a:pt x="25" y="24"/>
                </a:cubicBezTo>
                <a:cubicBezTo>
                  <a:pt x="26" y="24"/>
                  <a:pt x="28" y="24"/>
                  <a:pt x="29" y="24"/>
                </a:cubicBezTo>
                <a:cubicBezTo>
                  <a:pt x="35" y="17"/>
                  <a:pt x="35" y="17"/>
                  <a:pt x="35" y="17"/>
                </a:cubicBezTo>
                <a:cubicBezTo>
                  <a:pt x="41" y="22"/>
                  <a:pt x="41" y="22"/>
                  <a:pt x="41" y="22"/>
                </a:cubicBezTo>
                <a:cubicBezTo>
                  <a:pt x="37" y="26"/>
                  <a:pt x="37" y="26"/>
                  <a:pt x="37" y="26"/>
                </a:cubicBezTo>
                <a:cubicBezTo>
                  <a:pt x="36" y="27"/>
                  <a:pt x="36" y="28"/>
                  <a:pt x="37" y="29"/>
                </a:cubicBezTo>
                <a:cubicBezTo>
                  <a:pt x="38" y="30"/>
                  <a:pt x="40" y="30"/>
                  <a:pt x="41" y="29"/>
                </a:cubicBezTo>
                <a:cubicBezTo>
                  <a:pt x="44" y="26"/>
                  <a:pt x="44" y="26"/>
                  <a:pt x="44" y="26"/>
                </a:cubicBezTo>
                <a:cubicBezTo>
                  <a:pt x="47" y="29"/>
                  <a:pt x="47" y="29"/>
                  <a:pt x="47" y="29"/>
                </a:cubicBezTo>
                <a:cubicBezTo>
                  <a:pt x="29" y="47"/>
                  <a:pt x="29" y="47"/>
                  <a:pt x="29" y="47"/>
                </a:cubicBezTo>
                <a:cubicBezTo>
                  <a:pt x="10" y="29"/>
                  <a:pt x="10" y="29"/>
                  <a:pt x="10" y="29"/>
                </a:cubicBezTo>
                <a:close/>
                <a:moveTo>
                  <a:pt x="67" y="19"/>
                </a:moveTo>
                <a:cubicBezTo>
                  <a:pt x="67" y="19"/>
                  <a:pt x="67" y="19"/>
                  <a:pt x="67" y="19"/>
                </a:cubicBezTo>
                <a:cubicBezTo>
                  <a:pt x="70" y="22"/>
                  <a:pt x="70" y="22"/>
                  <a:pt x="70" y="22"/>
                </a:cubicBezTo>
                <a:cubicBezTo>
                  <a:pt x="12" y="80"/>
                  <a:pt x="12" y="80"/>
                  <a:pt x="12" y="80"/>
                </a:cubicBezTo>
                <a:cubicBezTo>
                  <a:pt x="9" y="78"/>
                  <a:pt x="9" y="78"/>
                  <a:pt x="9" y="78"/>
                </a:cubicBezTo>
                <a:cubicBezTo>
                  <a:pt x="67" y="19"/>
                  <a:pt x="67" y="19"/>
                  <a:pt x="67" y="19"/>
                </a:cubicBezTo>
                <a:close/>
                <a:moveTo>
                  <a:pt x="8" y="98"/>
                </a:moveTo>
                <a:cubicBezTo>
                  <a:pt x="8" y="98"/>
                  <a:pt x="8" y="98"/>
                  <a:pt x="8" y="98"/>
                </a:cubicBezTo>
                <a:cubicBezTo>
                  <a:pt x="8" y="84"/>
                  <a:pt x="8" y="84"/>
                  <a:pt x="8" y="84"/>
                </a:cubicBezTo>
                <a:cubicBezTo>
                  <a:pt x="22" y="98"/>
                  <a:pt x="22" y="98"/>
                  <a:pt x="22" y="98"/>
                </a:cubicBezTo>
                <a:cubicBezTo>
                  <a:pt x="8" y="98"/>
                  <a:pt x="8" y="98"/>
                  <a:pt x="8" y="98"/>
                </a:cubicBezTo>
                <a:close/>
                <a:moveTo>
                  <a:pt x="28" y="97"/>
                </a:moveTo>
                <a:cubicBezTo>
                  <a:pt x="28" y="97"/>
                  <a:pt x="28" y="97"/>
                  <a:pt x="28" y="97"/>
                </a:cubicBezTo>
                <a:cubicBezTo>
                  <a:pt x="25" y="94"/>
                  <a:pt x="25" y="94"/>
                  <a:pt x="25" y="94"/>
                </a:cubicBezTo>
                <a:cubicBezTo>
                  <a:pt x="45" y="75"/>
                  <a:pt x="64" y="55"/>
                  <a:pt x="84" y="36"/>
                </a:cubicBezTo>
                <a:cubicBezTo>
                  <a:pt x="86" y="39"/>
                  <a:pt x="86" y="39"/>
                  <a:pt x="86" y="39"/>
                </a:cubicBezTo>
                <a:cubicBezTo>
                  <a:pt x="28" y="97"/>
                  <a:pt x="28" y="97"/>
                  <a:pt x="28" y="97"/>
                </a:cubicBezTo>
                <a:close/>
                <a:moveTo>
                  <a:pt x="77" y="96"/>
                </a:moveTo>
                <a:cubicBezTo>
                  <a:pt x="77" y="96"/>
                  <a:pt x="77" y="96"/>
                  <a:pt x="77" y="96"/>
                </a:cubicBezTo>
                <a:cubicBezTo>
                  <a:pt x="59" y="77"/>
                  <a:pt x="59" y="77"/>
                  <a:pt x="59" y="77"/>
                </a:cubicBezTo>
                <a:cubicBezTo>
                  <a:pt x="77" y="59"/>
                  <a:pt x="77" y="59"/>
                  <a:pt x="77" y="59"/>
                </a:cubicBezTo>
                <a:cubicBezTo>
                  <a:pt x="81" y="62"/>
                  <a:pt x="81" y="62"/>
                  <a:pt x="81" y="62"/>
                </a:cubicBezTo>
                <a:cubicBezTo>
                  <a:pt x="77" y="66"/>
                  <a:pt x="77" y="66"/>
                  <a:pt x="77" y="66"/>
                </a:cubicBezTo>
                <a:cubicBezTo>
                  <a:pt x="77" y="67"/>
                  <a:pt x="77" y="68"/>
                  <a:pt x="77" y="69"/>
                </a:cubicBezTo>
                <a:cubicBezTo>
                  <a:pt x="78" y="70"/>
                  <a:pt x="80" y="70"/>
                  <a:pt x="81" y="69"/>
                </a:cubicBezTo>
                <a:cubicBezTo>
                  <a:pt x="84" y="66"/>
                  <a:pt x="84" y="66"/>
                  <a:pt x="84" y="66"/>
                </a:cubicBezTo>
                <a:cubicBezTo>
                  <a:pt x="89" y="71"/>
                  <a:pt x="89" y="71"/>
                  <a:pt x="89" y="71"/>
                </a:cubicBezTo>
                <a:cubicBezTo>
                  <a:pt x="83" y="78"/>
                  <a:pt x="83" y="78"/>
                  <a:pt x="83" y="78"/>
                </a:cubicBezTo>
                <a:cubicBezTo>
                  <a:pt x="82" y="78"/>
                  <a:pt x="82" y="80"/>
                  <a:pt x="83" y="81"/>
                </a:cubicBezTo>
                <a:cubicBezTo>
                  <a:pt x="84" y="82"/>
                  <a:pt x="85" y="82"/>
                  <a:pt x="86" y="81"/>
                </a:cubicBezTo>
                <a:cubicBezTo>
                  <a:pt x="93" y="74"/>
                  <a:pt x="93" y="74"/>
                  <a:pt x="93" y="74"/>
                </a:cubicBezTo>
                <a:cubicBezTo>
                  <a:pt x="96" y="77"/>
                  <a:pt x="96" y="77"/>
                  <a:pt x="96" y="77"/>
                </a:cubicBezTo>
                <a:cubicBezTo>
                  <a:pt x="77" y="96"/>
                  <a:pt x="77" y="96"/>
                  <a:pt x="77" y="96"/>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1219170"/>
            <a:endParaRPr lang="zh-CN" altLang="en-US" sz="2400">
              <a:solidFill>
                <a:srgbClr val="333333"/>
              </a:solidFill>
              <a:latin typeface="Calibri"/>
              <a:ea typeface="宋体" panose="02010600030101010101" pitchFamily="2" charset="-122"/>
            </a:endParaRPr>
          </a:p>
        </p:txBody>
      </p:sp>
      <p:sp>
        <p:nvSpPr>
          <p:cNvPr id="11" name="PA_矩形 24"/>
          <p:cNvSpPr>
            <a:spLocks noChangeArrowheads="1"/>
          </p:cNvSpPr>
          <p:nvPr>
            <p:custDataLst>
              <p:tags r:id="rId9"/>
            </p:custDataLst>
          </p:nvPr>
        </p:nvSpPr>
        <p:spPr bwMode="auto">
          <a:xfrm>
            <a:off x="1653819" y="4283078"/>
            <a:ext cx="1177819" cy="9852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defTabSz="1219170">
              <a:lnSpc>
                <a:spcPct val="120000"/>
              </a:lnSpc>
              <a:spcBef>
                <a:spcPts val="400"/>
              </a:spcBef>
            </a:pPr>
            <a:r>
              <a:rPr lang="en-US" altLang="zh-CN" sz="1067" dirty="0">
                <a:solidFill>
                  <a:srgbClr val="FFFFFF"/>
                </a:solidFill>
                <a:latin typeface="Calibri"/>
                <a:ea typeface="宋体" panose="02010600030101010101" pitchFamily="2" charset="-122"/>
              </a:rPr>
              <a:t>We have many PowerPoint templates that has been specifically designed. </a:t>
            </a:r>
          </a:p>
        </p:txBody>
      </p:sp>
      <p:sp>
        <p:nvSpPr>
          <p:cNvPr id="12" name="PA_矩形 24"/>
          <p:cNvSpPr>
            <a:spLocks noChangeArrowheads="1"/>
          </p:cNvSpPr>
          <p:nvPr>
            <p:custDataLst>
              <p:tags r:id="rId10"/>
            </p:custDataLst>
          </p:nvPr>
        </p:nvSpPr>
        <p:spPr bwMode="auto">
          <a:xfrm>
            <a:off x="4174812" y="4984165"/>
            <a:ext cx="1478467" cy="7881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defTabSz="1219170">
              <a:lnSpc>
                <a:spcPct val="120000"/>
              </a:lnSpc>
              <a:spcBef>
                <a:spcPts val="400"/>
              </a:spcBef>
            </a:pPr>
            <a:r>
              <a:rPr lang="en-US" altLang="zh-CN" sz="1067" dirty="0">
                <a:solidFill>
                  <a:srgbClr val="FFFFFF"/>
                </a:solidFill>
                <a:latin typeface="Calibri"/>
                <a:ea typeface="宋体" panose="02010600030101010101" pitchFamily="2" charset="-122"/>
              </a:rPr>
              <a:t>We have many PowerPoint templates that has been specifically designed. </a:t>
            </a:r>
          </a:p>
        </p:txBody>
      </p:sp>
      <p:sp>
        <p:nvSpPr>
          <p:cNvPr id="13" name="PA_矩形 24"/>
          <p:cNvSpPr>
            <a:spLocks noChangeArrowheads="1"/>
          </p:cNvSpPr>
          <p:nvPr>
            <p:custDataLst>
              <p:tags r:id="rId11"/>
            </p:custDataLst>
          </p:nvPr>
        </p:nvSpPr>
        <p:spPr bwMode="auto">
          <a:xfrm>
            <a:off x="6576053" y="2264014"/>
            <a:ext cx="4680080" cy="6915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defTabSz="1219170">
              <a:lnSpc>
                <a:spcPct val="120000"/>
              </a:lnSpc>
              <a:spcBef>
                <a:spcPts val="400"/>
              </a:spcBef>
            </a:pPr>
            <a:r>
              <a:rPr lang="zh-CN" altLang="en-US" sz="1333" b="1" dirty="0">
                <a:solidFill>
                  <a:srgbClr val="333333">
                    <a:lumMod val="75000"/>
                    <a:lumOff val="25000"/>
                  </a:srgbClr>
                </a:solidFill>
                <a:latin typeface="Calibri"/>
                <a:ea typeface="宋体" panose="02010600030101010101" pitchFamily="2" charset="-122"/>
              </a:rPr>
              <a:t>TOPIC HEADER HERE</a:t>
            </a:r>
            <a:endParaRPr lang="zh-CN" altLang="en-US" sz="1333" dirty="0">
              <a:solidFill>
                <a:srgbClr val="333333">
                  <a:lumMod val="75000"/>
                  <a:lumOff val="25000"/>
                </a:srgbClr>
              </a:solidFill>
              <a:latin typeface="Calibri"/>
              <a:ea typeface="宋体" panose="02010600030101010101" pitchFamily="2" charset="-122"/>
            </a:endParaRPr>
          </a:p>
          <a:p>
            <a:pPr defTabSz="1219170">
              <a:lnSpc>
                <a:spcPct val="120000"/>
              </a:lnSpc>
              <a:spcBef>
                <a:spcPts val="400"/>
              </a:spcBef>
            </a:pPr>
            <a:r>
              <a:rPr lang="en-US" altLang="zh-CN" sz="1067" dirty="0">
                <a:solidFill>
                  <a:srgbClr val="FFFFFF">
                    <a:lumMod val="50000"/>
                  </a:srgbClr>
                </a:solidFill>
                <a:latin typeface="Calibri"/>
                <a:ea typeface="宋体" panose="02010600030101010101" pitchFamily="2" charset="-122"/>
              </a:rPr>
              <a:t>We have many PowerPoint templates that has been specifically designed to help anyone that is stepping into the world of PowerPoint for the very first time. </a:t>
            </a:r>
          </a:p>
        </p:txBody>
      </p:sp>
      <p:sp>
        <p:nvSpPr>
          <p:cNvPr id="14" name="PA_矩形 24"/>
          <p:cNvSpPr>
            <a:spLocks noChangeArrowheads="1"/>
          </p:cNvSpPr>
          <p:nvPr>
            <p:custDataLst>
              <p:tags r:id="rId12"/>
            </p:custDataLst>
          </p:nvPr>
        </p:nvSpPr>
        <p:spPr bwMode="auto">
          <a:xfrm>
            <a:off x="6576055" y="3228693"/>
            <a:ext cx="4680079" cy="23294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defTabSz="1219170">
              <a:lnSpc>
                <a:spcPct val="120000"/>
              </a:lnSpc>
              <a:spcBef>
                <a:spcPts val="667"/>
              </a:spcBef>
            </a:pPr>
            <a:r>
              <a:rPr lang="en-US" altLang="zh-CN" sz="1067" dirty="0">
                <a:solidFill>
                  <a:srgbClr val="FFFFFF">
                    <a:lumMod val="50000"/>
                  </a:srgbClr>
                </a:solidFill>
                <a:latin typeface="Calibri"/>
                <a:ea typeface="宋体" panose="02010600030101010101" pitchFamily="2" charset="-122"/>
              </a:rPr>
              <a:t>We have many PowerPoint templates that has been specifically designed to help anyone that is stepping into the world of PowerPoint for the very first time.</a:t>
            </a:r>
          </a:p>
          <a:p>
            <a:pPr defTabSz="1219170">
              <a:lnSpc>
                <a:spcPct val="120000"/>
              </a:lnSpc>
              <a:spcBef>
                <a:spcPts val="667"/>
              </a:spcBef>
            </a:pPr>
            <a:r>
              <a:rPr lang="en-US" altLang="zh-CN" sz="1067" dirty="0">
                <a:solidFill>
                  <a:srgbClr val="FFFFFF">
                    <a:lumMod val="50000"/>
                  </a:srgbClr>
                </a:solidFill>
                <a:latin typeface="Calibri"/>
                <a:ea typeface="宋体" panose="02010600030101010101" pitchFamily="2" charset="-122"/>
              </a:rPr>
              <a:t>We have many PowerPoint templates that has been specifically designed to help anyone that is stepping into the world of PowerPoint for the very first time. </a:t>
            </a:r>
          </a:p>
          <a:p>
            <a:pPr defTabSz="1219170">
              <a:lnSpc>
                <a:spcPct val="120000"/>
              </a:lnSpc>
              <a:spcBef>
                <a:spcPts val="667"/>
              </a:spcBef>
            </a:pPr>
            <a:r>
              <a:rPr lang="en-US" altLang="zh-CN" sz="1067" dirty="0">
                <a:solidFill>
                  <a:srgbClr val="FFFFFF">
                    <a:lumMod val="50000"/>
                  </a:srgbClr>
                </a:solidFill>
                <a:latin typeface="Calibri"/>
                <a:ea typeface="宋体" panose="02010600030101010101" pitchFamily="2" charset="-122"/>
              </a:rPr>
              <a:t>We have many PowerPoint templates that has been specifically designed to help anyone that is stepping into the world of PowerPoint for the very first time.  </a:t>
            </a:r>
          </a:p>
          <a:p>
            <a:pPr defTabSz="1219170">
              <a:lnSpc>
                <a:spcPct val="120000"/>
              </a:lnSpc>
              <a:spcBef>
                <a:spcPts val="667"/>
              </a:spcBef>
            </a:pPr>
            <a:r>
              <a:rPr lang="en-US" altLang="zh-CN" sz="1067" dirty="0">
                <a:solidFill>
                  <a:srgbClr val="FFFFFF">
                    <a:lumMod val="50000"/>
                  </a:srgbClr>
                </a:solidFill>
                <a:latin typeface="Calibri"/>
                <a:ea typeface="宋体" panose="02010600030101010101" pitchFamily="2" charset="-122"/>
              </a:rPr>
              <a:t>We have many PowerPoint templates that has been specifically designed to help anyone that is stepping into the world of PowerPoint for the very first time.  </a:t>
            </a:r>
          </a:p>
          <a:p>
            <a:pPr defTabSz="1219170">
              <a:lnSpc>
                <a:spcPct val="120000"/>
              </a:lnSpc>
              <a:spcBef>
                <a:spcPts val="667"/>
              </a:spcBef>
            </a:pPr>
            <a:r>
              <a:rPr lang="en-US" altLang="zh-CN" sz="1067" dirty="0">
                <a:solidFill>
                  <a:srgbClr val="FFFFFF">
                    <a:lumMod val="50000"/>
                  </a:srgbClr>
                </a:solidFill>
                <a:latin typeface="Calibri"/>
                <a:ea typeface="宋体" panose="02010600030101010101" pitchFamily="2" charset="-122"/>
              </a:rPr>
              <a:t>We have many PowerPoint templates that has been specifically designed to help anyone that is stepping into the world of PowerPoint for the very first time.  </a:t>
            </a:r>
          </a:p>
        </p:txBody>
      </p:sp>
      <p:sp>
        <p:nvSpPr>
          <p:cNvPr id="17" name="PA_矩形 39"/>
          <p:cNvSpPr>
            <a:spLocks noChangeArrowheads="1"/>
          </p:cNvSpPr>
          <p:nvPr>
            <p:custDataLst>
              <p:tags r:id="rId13"/>
            </p:custDataLst>
          </p:nvPr>
        </p:nvSpPr>
        <p:spPr bwMode="auto">
          <a:xfrm>
            <a:off x="554879" y="371042"/>
            <a:ext cx="3704079" cy="4104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defTabSz="1219170"/>
            <a:r>
              <a:rPr lang="zh-CN" altLang="en-US" sz="2667" dirty="0">
                <a:solidFill>
                  <a:srgbClr val="FFFFFF">
                    <a:lumMod val="50000"/>
                  </a:srgbClr>
                </a:solidFill>
                <a:latin typeface="微软雅黑" pitchFamily="34" charset="-122"/>
                <a:ea typeface="微软雅黑" pitchFamily="34" charset="-122"/>
              </a:rPr>
              <a:t>此处添加</a:t>
            </a:r>
            <a:r>
              <a:rPr lang="zh-CN" altLang="en-US" sz="2667" dirty="0">
                <a:solidFill>
                  <a:srgbClr val="1D69A3"/>
                </a:solidFill>
                <a:latin typeface="微软雅黑" pitchFamily="34" charset="-122"/>
                <a:ea typeface="微软雅黑" pitchFamily="34" charset="-122"/>
              </a:rPr>
              <a:t>标题文本</a:t>
            </a:r>
            <a:endParaRPr lang="en-US" altLang="zh-CN" sz="2667" dirty="0">
              <a:solidFill>
                <a:srgbClr val="1D69A3"/>
              </a:solidFill>
              <a:latin typeface="微软雅黑" pitchFamily="34" charset="-122"/>
              <a:ea typeface="微软雅黑" pitchFamily="34" charset="-122"/>
            </a:endParaRPr>
          </a:p>
        </p:txBody>
      </p:sp>
      <p:grpSp>
        <p:nvGrpSpPr>
          <p:cNvPr id="21" name="PA_组合 20"/>
          <p:cNvGrpSpPr/>
          <p:nvPr>
            <p:custDataLst>
              <p:tags r:id="rId14"/>
            </p:custDataLst>
          </p:nvPr>
        </p:nvGrpSpPr>
        <p:grpSpPr>
          <a:xfrm>
            <a:off x="554877" y="932724"/>
            <a:ext cx="1199456" cy="74689"/>
            <a:chOff x="0" y="2842590"/>
            <a:chExt cx="7054752" cy="89199"/>
          </a:xfrm>
        </p:grpSpPr>
        <p:sp>
          <p:nvSpPr>
            <p:cNvPr id="22" name="矩形 21"/>
            <p:cNvSpPr/>
            <p:nvPr/>
          </p:nvSpPr>
          <p:spPr>
            <a:xfrm>
              <a:off x="0" y="2842590"/>
              <a:ext cx="1763688" cy="8919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2400">
                <a:solidFill>
                  <a:srgbClr val="FFFFFF"/>
                </a:solidFill>
                <a:latin typeface="Calibri"/>
                <a:ea typeface="宋体" panose="02010600030101010101" pitchFamily="2" charset="-122"/>
              </a:endParaRPr>
            </a:p>
          </p:txBody>
        </p:sp>
        <p:sp>
          <p:nvSpPr>
            <p:cNvPr id="23" name="矩形 22"/>
            <p:cNvSpPr/>
            <p:nvPr/>
          </p:nvSpPr>
          <p:spPr>
            <a:xfrm>
              <a:off x="1763688" y="2842590"/>
              <a:ext cx="1763688" cy="8919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2400">
                <a:solidFill>
                  <a:srgbClr val="FFFFFF"/>
                </a:solidFill>
                <a:latin typeface="Calibri"/>
                <a:ea typeface="宋体" panose="02010600030101010101" pitchFamily="2" charset="-122"/>
              </a:endParaRPr>
            </a:p>
          </p:txBody>
        </p:sp>
        <p:sp>
          <p:nvSpPr>
            <p:cNvPr id="24" name="矩形 23"/>
            <p:cNvSpPr/>
            <p:nvPr/>
          </p:nvSpPr>
          <p:spPr>
            <a:xfrm>
              <a:off x="3527376" y="2842590"/>
              <a:ext cx="1763688" cy="89199"/>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2400">
                <a:solidFill>
                  <a:srgbClr val="FFFFFF"/>
                </a:solidFill>
                <a:latin typeface="Calibri"/>
                <a:ea typeface="宋体" panose="02010600030101010101" pitchFamily="2" charset="-122"/>
              </a:endParaRPr>
            </a:p>
          </p:txBody>
        </p:sp>
        <p:sp>
          <p:nvSpPr>
            <p:cNvPr id="25" name="矩形 24"/>
            <p:cNvSpPr/>
            <p:nvPr/>
          </p:nvSpPr>
          <p:spPr>
            <a:xfrm>
              <a:off x="5291064" y="2842590"/>
              <a:ext cx="1763688" cy="8919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2400">
                <a:solidFill>
                  <a:srgbClr val="FFFFFF"/>
                </a:solidFill>
                <a:latin typeface="Calibri"/>
                <a:ea typeface="宋体" panose="02010600030101010101" pitchFamily="2" charset="-122"/>
              </a:endParaRPr>
            </a:p>
          </p:txBody>
        </p:sp>
      </p:grpSp>
    </p:spTree>
    <p:extLst>
      <p:ext uri="{BB962C8B-B14F-4D97-AF65-F5344CB8AC3E}">
        <p14:creationId xmlns:p14="http://schemas.microsoft.com/office/powerpoint/2010/main" val="125352246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entr" presetSubtype="0" fill="hold" grpId="0" nodeType="with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to="" calcmode="lin" valueType="num">
                                      <p:cBhvr>
                                        <p:cTn id="7" dur="700" fill="hold">
                                          <p:stCondLst>
                                            <p:cond delay="0"/>
                                          </p:stCondLst>
                                        </p:cTn>
                                        <p:tgtEl>
                                          <p:spTgt spid="2"/>
                                        </p:tgtEl>
                                        <p:attrNameLst>
                                          <p:attrName>ppt_x</p:attrName>
                                        </p:attrNameLst>
                                      </p:cBhvr>
                                      <p:tavLst>
                                        <p:tav tm="0" fmla="#ppt_x-(-#ppt_w/2*cos(ppt_r/180*pi))*((1.5-1.5*$)^2-(1.5-1.5*$)^3)">
                                          <p:val>
                                            <p:strVal val="0"/>
                                          </p:val>
                                        </p:tav>
                                        <p:tav tm="100000">
                                          <p:val>
                                            <p:strVal val="1"/>
                                          </p:val>
                                        </p:tav>
                                      </p:tavLst>
                                    </p:anim>
                                    <p:anim to="" calcmode="lin" valueType="num">
                                      <p:cBhvr>
                                        <p:cTn id="8" dur="700" fill="hold">
                                          <p:stCondLst>
                                            <p:cond delay="0"/>
                                          </p:stCondLst>
                                        </p:cTn>
                                        <p:tgtEl>
                                          <p:spTgt spid="2"/>
                                        </p:tgtEl>
                                        <p:attrNameLst>
                                          <p:attrName>ppt_y</p:attrName>
                                        </p:attrNameLst>
                                      </p:cBhvr>
                                      <p:tavLst>
                                        <p:tav tm="0" fmla="#ppt_y+(-#ppt_h/2*cos(ppt_r/180*pi))*((1.5-1.5*$)^2-(1.5-1.5*$)^3)">
                                          <p:val>
                                            <p:strVal val="0"/>
                                          </p:val>
                                        </p:tav>
                                        <p:tav tm="100000">
                                          <p:val>
                                            <p:strVal val="1"/>
                                          </p:val>
                                        </p:tav>
                                      </p:tavLst>
                                    </p:anim>
                                    <p:anim to="" calcmode="lin" valueType="num">
                                      <p:cBhvr>
                                        <p:cTn id="9" dur="700" fill="hold">
                                          <p:stCondLst>
                                            <p:cond delay="0"/>
                                          </p:stCondLst>
                                        </p:cTn>
                                        <p:tgtEl>
                                          <p:spTgt spid="2"/>
                                        </p:tgtEl>
                                        <p:attrNameLst>
                                          <p:attrName>ppt_h</p:attrName>
                                        </p:attrNameLst>
                                      </p:cBhvr>
                                      <p:tavLst>
                                        <p:tav tm="0" fmla="#ppt_h-(-#ppt_h)*((1.5-1.5*$)^2-(1.5-1.5*$)^3)">
                                          <p:val>
                                            <p:strVal val="0"/>
                                          </p:val>
                                        </p:tav>
                                        <p:tav tm="100000">
                                          <p:val>
                                            <p:strVal val="1"/>
                                          </p:val>
                                        </p:tav>
                                      </p:tavLst>
                                    </p:anim>
                                    <p:anim to="" calcmode="lin" valueType="num">
                                      <p:cBhvr>
                                        <p:cTn id="10" dur="700" fill="hold">
                                          <p:stCondLst>
                                            <p:cond delay="0"/>
                                          </p:stCondLst>
                                        </p:cTn>
                                        <p:tgtEl>
                                          <p:spTgt spid="2"/>
                                        </p:tgtEl>
                                        <p:attrNameLst>
                                          <p:attrName>ppt_w</p:attrName>
                                        </p:attrNameLst>
                                      </p:cBhvr>
                                      <p:tavLst>
                                        <p:tav tm="0" fmla="#ppt_w-(-#ppt_w)*((1.5-1.5*$)^2-(1.5-1.5*$)^3)">
                                          <p:val>
                                            <p:strVal val="0"/>
                                          </p:val>
                                        </p:tav>
                                        <p:tav tm="100000">
                                          <p:val>
                                            <p:strVal val="1"/>
                                          </p:val>
                                        </p:tav>
                                      </p:tavLst>
                                    </p:anim>
                                  </p:childTnLst>
                                </p:cTn>
                              </p:par>
                              <p:par>
                                <p:cTn id="11" presetID="0" presetClass="entr" presetSubtype="0" fill="hold" grpId="0" nodeType="withEffect">
                                  <p:stCondLst>
                                    <p:cond delay="0"/>
                                  </p:stCondLst>
                                  <p:iterate type="lt">
                                    <p:tmPct val="10000"/>
                                  </p:iterate>
                                  <p:childTnLst>
                                    <p:set>
                                      <p:cBhvr>
                                        <p:cTn id="12" dur="1" fill="hold">
                                          <p:stCondLst>
                                            <p:cond delay="0"/>
                                          </p:stCondLst>
                                        </p:cTn>
                                        <p:tgtEl>
                                          <p:spTgt spid="3"/>
                                        </p:tgtEl>
                                        <p:attrNameLst>
                                          <p:attrName>style.visibility</p:attrName>
                                        </p:attrNameLst>
                                      </p:cBhvr>
                                      <p:to>
                                        <p:strVal val="visible"/>
                                      </p:to>
                                    </p:set>
                                    <p:anim to="" calcmode="lin" valueType="num">
                                      <p:cBhvr>
                                        <p:cTn id="13" dur="700" fill="hold">
                                          <p:stCondLst>
                                            <p:cond delay="0"/>
                                          </p:stCondLst>
                                        </p:cTn>
                                        <p:tgtEl>
                                          <p:spTgt spid="3"/>
                                        </p:tgtEl>
                                        <p:attrNameLst>
                                          <p:attrName>ppt_x</p:attrName>
                                        </p:attrNameLst>
                                      </p:cBhvr>
                                      <p:tavLst>
                                        <p:tav tm="0" fmla="#ppt_x-(-#ppt_w/2*cos(ppt_r/180*pi))*((1.5-1.5*$)^2-(1.5-1.5*$)^3)">
                                          <p:val>
                                            <p:strVal val="0"/>
                                          </p:val>
                                        </p:tav>
                                        <p:tav tm="100000">
                                          <p:val>
                                            <p:strVal val="1"/>
                                          </p:val>
                                        </p:tav>
                                      </p:tavLst>
                                    </p:anim>
                                    <p:anim to="" calcmode="lin" valueType="num">
                                      <p:cBhvr>
                                        <p:cTn id="14" dur="700" fill="hold">
                                          <p:stCondLst>
                                            <p:cond delay="0"/>
                                          </p:stCondLst>
                                        </p:cTn>
                                        <p:tgtEl>
                                          <p:spTgt spid="3"/>
                                        </p:tgtEl>
                                        <p:attrNameLst>
                                          <p:attrName>ppt_y</p:attrName>
                                        </p:attrNameLst>
                                      </p:cBhvr>
                                      <p:tavLst>
                                        <p:tav tm="0" fmla="#ppt_y+(-#ppt_h/2*cos(ppt_r/180*pi))*((1.5-1.5*$)^2-(1.5-1.5*$)^3)">
                                          <p:val>
                                            <p:strVal val="0"/>
                                          </p:val>
                                        </p:tav>
                                        <p:tav tm="100000">
                                          <p:val>
                                            <p:strVal val="1"/>
                                          </p:val>
                                        </p:tav>
                                      </p:tavLst>
                                    </p:anim>
                                    <p:anim to="" calcmode="lin" valueType="num">
                                      <p:cBhvr>
                                        <p:cTn id="15" dur="700" fill="hold">
                                          <p:stCondLst>
                                            <p:cond delay="0"/>
                                          </p:stCondLst>
                                        </p:cTn>
                                        <p:tgtEl>
                                          <p:spTgt spid="3"/>
                                        </p:tgtEl>
                                        <p:attrNameLst>
                                          <p:attrName>ppt_h</p:attrName>
                                        </p:attrNameLst>
                                      </p:cBhvr>
                                      <p:tavLst>
                                        <p:tav tm="0" fmla="#ppt_h-(-#ppt_h)*((1.5-1.5*$)^2-(1.5-1.5*$)^3)">
                                          <p:val>
                                            <p:strVal val="0"/>
                                          </p:val>
                                        </p:tav>
                                        <p:tav tm="100000">
                                          <p:val>
                                            <p:strVal val="1"/>
                                          </p:val>
                                        </p:tav>
                                      </p:tavLst>
                                    </p:anim>
                                    <p:anim to="" calcmode="lin" valueType="num">
                                      <p:cBhvr>
                                        <p:cTn id="16" dur="700" fill="hold">
                                          <p:stCondLst>
                                            <p:cond delay="0"/>
                                          </p:stCondLst>
                                        </p:cTn>
                                        <p:tgtEl>
                                          <p:spTgt spid="3"/>
                                        </p:tgtEl>
                                        <p:attrNameLst>
                                          <p:attrName>ppt_w</p:attrName>
                                        </p:attrNameLst>
                                      </p:cBhvr>
                                      <p:tavLst>
                                        <p:tav tm="0" fmla="#ppt_w-(-#ppt_w)*((1.5-1.5*$)^2-(1.5-1.5*$)^3)">
                                          <p:val>
                                            <p:strVal val="0"/>
                                          </p:val>
                                        </p:tav>
                                        <p:tav tm="100000">
                                          <p:val>
                                            <p:strVal val="1"/>
                                          </p:val>
                                        </p:tav>
                                      </p:tavLst>
                                    </p:anim>
                                  </p:childTnLst>
                                </p:cTn>
                              </p:par>
                              <p:par>
                                <p:cTn id="17" presetID="0" presetClass="entr" presetSubtype="0" fill="hold" grpId="0" nodeType="withEffect">
                                  <p:stCondLst>
                                    <p:cond delay="0"/>
                                  </p:stCondLst>
                                  <p:iterate type="lt">
                                    <p:tmPct val="10000"/>
                                  </p:iterate>
                                  <p:childTnLst>
                                    <p:set>
                                      <p:cBhvr>
                                        <p:cTn id="18" dur="1" fill="hold">
                                          <p:stCondLst>
                                            <p:cond delay="0"/>
                                          </p:stCondLst>
                                        </p:cTn>
                                        <p:tgtEl>
                                          <p:spTgt spid="4"/>
                                        </p:tgtEl>
                                        <p:attrNameLst>
                                          <p:attrName>style.visibility</p:attrName>
                                        </p:attrNameLst>
                                      </p:cBhvr>
                                      <p:to>
                                        <p:strVal val="visible"/>
                                      </p:to>
                                    </p:set>
                                    <p:anim to="" calcmode="lin" valueType="num">
                                      <p:cBhvr>
                                        <p:cTn id="19" dur="700" fill="hold">
                                          <p:stCondLst>
                                            <p:cond delay="0"/>
                                          </p:stCondLst>
                                        </p:cTn>
                                        <p:tgtEl>
                                          <p:spTgt spid="4"/>
                                        </p:tgtEl>
                                        <p:attrNameLst>
                                          <p:attrName>ppt_x</p:attrName>
                                        </p:attrNameLst>
                                      </p:cBhvr>
                                      <p:tavLst>
                                        <p:tav tm="0" fmla="#ppt_x-(-#ppt_w/2*cos(ppt_r/180*pi))*((1.5-1.5*$)^2-(1.5-1.5*$)^3)">
                                          <p:val>
                                            <p:strVal val="0"/>
                                          </p:val>
                                        </p:tav>
                                        <p:tav tm="100000">
                                          <p:val>
                                            <p:strVal val="1"/>
                                          </p:val>
                                        </p:tav>
                                      </p:tavLst>
                                    </p:anim>
                                    <p:anim to="" calcmode="lin" valueType="num">
                                      <p:cBhvr>
                                        <p:cTn id="20" dur="700" fill="hold">
                                          <p:stCondLst>
                                            <p:cond delay="0"/>
                                          </p:stCondLst>
                                        </p:cTn>
                                        <p:tgtEl>
                                          <p:spTgt spid="4"/>
                                        </p:tgtEl>
                                        <p:attrNameLst>
                                          <p:attrName>ppt_y</p:attrName>
                                        </p:attrNameLst>
                                      </p:cBhvr>
                                      <p:tavLst>
                                        <p:tav tm="0" fmla="#ppt_y+(-#ppt_h/2*cos(ppt_r/180*pi))*((1.5-1.5*$)^2-(1.5-1.5*$)^3)">
                                          <p:val>
                                            <p:strVal val="0"/>
                                          </p:val>
                                        </p:tav>
                                        <p:tav tm="100000">
                                          <p:val>
                                            <p:strVal val="1"/>
                                          </p:val>
                                        </p:tav>
                                      </p:tavLst>
                                    </p:anim>
                                    <p:anim to="" calcmode="lin" valueType="num">
                                      <p:cBhvr>
                                        <p:cTn id="21" dur="700" fill="hold">
                                          <p:stCondLst>
                                            <p:cond delay="0"/>
                                          </p:stCondLst>
                                        </p:cTn>
                                        <p:tgtEl>
                                          <p:spTgt spid="4"/>
                                        </p:tgtEl>
                                        <p:attrNameLst>
                                          <p:attrName>ppt_h</p:attrName>
                                        </p:attrNameLst>
                                      </p:cBhvr>
                                      <p:tavLst>
                                        <p:tav tm="0" fmla="#ppt_h-(-#ppt_h)*((1.5-1.5*$)^2-(1.5-1.5*$)^3)">
                                          <p:val>
                                            <p:strVal val="0"/>
                                          </p:val>
                                        </p:tav>
                                        <p:tav tm="100000">
                                          <p:val>
                                            <p:strVal val="1"/>
                                          </p:val>
                                        </p:tav>
                                      </p:tavLst>
                                    </p:anim>
                                    <p:anim to="" calcmode="lin" valueType="num">
                                      <p:cBhvr>
                                        <p:cTn id="22" dur="700" fill="hold">
                                          <p:stCondLst>
                                            <p:cond delay="0"/>
                                          </p:stCondLst>
                                        </p:cTn>
                                        <p:tgtEl>
                                          <p:spTgt spid="4"/>
                                        </p:tgtEl>
                                        <p:attrNameLst>
                                          <p:attrName>ppt_w</p:attrName>
                                        </p:attrNameLst>
                                      </p:cBhvr>
                                      <p:tavLst>
                                        <p:tav tm="0" fmla="#ppt_w-(-#ppt_w)*((1.5-1.5*$)^2-(1.5-1.5*$)^3)">
                                          <p:val>
                                            <p:strVal val="0"/>
                                          </p:val>
                                        </p:tav>
                                        <p:tav tm="100000">
                                          <p:val>
                                            <p:strVal val="1"/>
                                          </p:val>
                                        </p:tav>
                                      </p:tavLst>
                                    </p:anim>
                                  </p:childTnLst>
                                </p:cTn>
                              </p:par>
                              <p:par>
                                <p:cTn id="23" presetID="0" presetClass="entr" presetSubtype="0" fill="hold" grpId="0" nodeType="withEffect">
                                  <p:stCondLst>
                                    <p:cond delay="0"/>
                                  </p:stCondLst>
                                  <p:childTnLst>
                                    <p:set>
                                      <p:cBhvr>
                                        <p:cTn id="24" dur="1" fill="hold">
                                          <p:stCondLst>
                                            <p:cond delay="0"/>
                                          </p:stCondLst>
                                        </p:cTn>
                                        <p:tgtEl>
                                          <p:spTgt spid="5"/>
                                        </p:tgtEl>
                                        <p:attrNameLst>
                                          <p:attrName>style.visibility</p:attrName>
                                        </p:attrNameLst>
                                      </p:cBhvr>
                                      <p:to>
                                        <p:strVal val="visible"/>
                                      </p:to>
                                    </p:set>
                                    <p:anim to="" calcmode="lin" valueType="num">
                                      <p:cBhvr>
                                        <p:cTn id="25" dur="700" fill="hold">
                                          <p:stCondLst>
                                            <p:cond delay="0"/>
                                          </p:stCondLst>
                                        </p:cTn>
                                        <p:tgtEl>
                                          <p:spTgt spid="5"/>
                                        </p:tgtEl>
                                        <p:attrNameLst>
                                          <p:attrName>ppt_x</p:attrName>
                                        </p:attrNameLst>
                                      </p:cBhvr>
                                      <p:tavLst>
                                        <p:tav tm="0" fmla="#ppt_x-(-#ppt_w/2*cos(ppt_r/180*pi))*((1.5-1.5*$)^2-(1.5-1.5*$)^3)">
                                          <p:val>
                                            <p:strVal val="0"/>
                                          </p:val>
                                        </p:tav>
                                        <p:tav tm="100000">
                                          <p:val>
                                            <p:strVal val="1"/>
                                          </p:val>
                                        </p:tav>
                                      </p:tavLst>
                                    </p:anim>
                                    <p:anim to="" calcmode="lin" valueType="num">
                                      <p:cBhvr>
                                        <p:cTn id="26" dur="700" fill="hold">
                                          <p:stCondLst>
                                            <p:cond delay="0"/>
                                          </p:stCondLst>
                                        </p:cTn>
                                        <p:tgtEl>
                                          <p:spTgt spid="5"/>
                                        </p:tgtEl>
                                        <p:attrNameLst>
                                          <p:attrName>ppt_y</p:attrName>
                                        </p:attrNameLst>
                                      </p:cBhvr>
                                      <p:tavLst>
                                        <p:tav tm="0" fmla="#ppt_y+(-#ppt_h/2*cos(ppt_r/180*pi))*((1.5-1.5*$)^2-(1.5-1.5*$)^3)">
                                          <p:val>
                                            <p:strVal val="0"/>
                                          </p:val>
                                        </p:tav>
                                        <p:tav tm="100000">
                                          <p:val>
                                            <p:strVal val="1"/>
                                          </p:val>
                                        </p:tav>
                                      </p:tavLst>
                                    </p:anim>
                                    <p:anim to="" calcmode="lin" valueType="num">
                                      <p:cBhvr>
                                        <p:cTn id="27" dur="700" fill="hold">
                                          <p:stCondLst>
                                            <p:cond delay="0"/>
                                          </p:stCondLst>
                                        </p:cTn>
                                        <p:tgtEl>
                                          <p:spTgt spid="5"/>
                                        </p:tgtEl>
                                        <p:attrNameLst>
                                          <p:attrName>ppt_h</p:attrName>
                                        </p:attrNameLst>
                                      </p:cBhvr>
                                      <p:tavLst>
                                        <p:tav tm="0" fmla="#ppt_h-(-#ppt_h)*((1.5-1.5*$)^2-(1.5-1.5*$)^3)">
                                          <p:val>
                                            <p:strVal val="0"/>
                                          </p:val>
                                        </p:tav>
                                        <p:tav tm="100000">
                                          <p:val>
                                            <p:strVal val="1"/>
                                          </p:val>
                                        </p:tav>
                                      </p:tavLst>
                                    </p:anim>
                                    <p:anim to="" calcmode="lin" valueType="num">
                                      <p:cBhvr>
                                        <p:cTn id="28" dur="700" fill="hold">
                                          <p:stCondLst>
                                            <p:cond delay="0"/>
                                          </p:stCondLst>
                                        </p:cTn>
                                        <p:tgtEl>
                                          <p:spTgt spid="5"/>
                                        </p:tgtEl>
                                        <p:attrNameLst>
                                          <p:attrName>ppt_w</p:attrName>
                                        </p:attrNameLst>
                                      </p:cBhvr>
                                      <p:tavLst>
                                        <p:tav tm="0" fmla="#ppt_w-(-#ppt_w)*((1.5-1.5*$)^2-(1.5-1.5*$)^3)">
                                          <p:val>
                                            <p:strVal val="0"/>
                                          </p:val>
                                        </p:tav>
                                        <p:tav tm="100000">
                                          <p:val>
                                            <p:strVal val="1"/>
                                          </p:val>
                                        </p:tav>
                                      </p:tavLst>
                                    </p:anim>
                                  </p:childTnLst>
                                </p:cTn>
                              </p:par>
                              <p:par>
                                <p:cTn id="29" presetID="0" presetClass="entr" presetSubtype="0" fill="hold" grpId="0" nodeType="withEffect">
                                  <p:stCondLst>
                                    <p:cond delay="0"/>
                                  </p:stCondLst>
                                  <p:childTnLst>
                                    <p:set>
                                      <p:cBhvr>
                                        <p:cTn id="30" dur="1" fill="hold">
                                          <p:stCondLst>
                                            <p:cond delay="0"/>
                                          </p:stCondLst>
                                        </p:cTn>
                                        <p:tgtEl>
                                          <p:spTgt spid="6"/>
                                        </p:tgtEl>
                                        <p:attrNameLst>
                                          <p:attrName>style.visibility</p:attrName>
                                        </p:attrNameLst>
                                      </p:cBhvr>
                                      <p:to>
                                        <p:strVal val="visible"/>
                                      </p:to>
                                    </p:set>
                                    <p:anim to="" calcmode="lin" valueType="num">
                                      <p:cBhvr>
                                        <p:cTn id="31" dur="700" fill="hold">
                                          <p:stCondLst>
                                            <p:cond delay="0"/>
                                          </p:stCondLst>
                                        </p:cTn>
                                        <p:tgtEl>
                                          <p:spTgt spid="6"/>
                                        </p:tgtEl>
                                        <p:attrNameLst>
                                          <p:attrName>ppt_x</p:attrName>
                                        </p:attrNameLst>
                                      </p:cBhvr>
                                      <p:tavLst>
                                        <p:tav tm="0" fmla="#ppt_x-(-#ppt_w/2*cos(ppt_r/180*pi))*((1.5-1.5*$)^2-(1.5-1.5*$)^3)">
                                          <p:val>
                                            <p:strVal val="0"/>
                                          </p:val>
                                        </p:tav>
                                        <p:tav tm="100000">
                                          <p:val>
                                            <p:strVal val="1"/>
                                          </p:val>
                                        </p:tav>
                                      </p:tavLst>
                                    </p:anim>
                                    <p:anim to="" calcmode="lin" valueType="num">
                                      <p:cBhvr>
                                        <p:cTn id="32" dur="700" fill="hold">
                                          <p:stCondLst>
                                            <p:cond delay="0"/>
                                          </p:stCondLst>
                                        </p:cTn>
                                        <p:tgtEl>
                                          <p:spTgt spid="6"/>
                                        </p:tgtEl>
                                        <p:attrNameLst>
                                          <p:attrName>ppt_y</p:attrName>
                                        </p:attrNameLst>
                                      </p:cBhvr>
                                      <p:tavLst>
                                        <p:tav tm="0" fmla="#ppt_y+(-#ppt_h/2*cos(ppt_r/180*pi))*((1.5-1.5*$)^2-(1.5-1.5*$)^3)">
                                          <p:val>
                                            <p:strVal val="0"/>
                                          </p:val>
                                        </p:tav>
                                        <p:tav tm="100000">
                                          <p:val>
                                            <p:strVal val="1"/>
                                          </p:val>
                                        </p:tav>
                                      </p:tavLst>
                                    </p:anim>
                                    <p:anim to="" calcmode="lin" valueType="num">
                                      <p:cBhvr>
                                        <p:cTn id="33" dur="700" fill="hold">
                                          <p:stCondLst>
                                            <p:cond delay="0"/>
                                          </p:stCondLst>
                                        </p:cTn>
                                        <p:tgtEl>
                                          <p:spTgt spid="6"/>
                                        </p:tgtEl>
                                        <p:attrNameLst>
                                          <p:attrName>ppt_h</p:attrName>
                                        </p:attrNameLst>
                                      </p:cBhvr>
                                      <p:tavLst>
                                        <p:tav tm="0" fmla="#ppt_h-(-#ppt_h)*((1.5-1.5*$)^2-(1.5-1.5*$)^3)">
                                          <p:val>
                                            <p:strVal val="0"/>
                                          </p:val>
                                        </p:tav>
                                        <p:tav tm="100000">
                                          <p:val>
                                            <p:strVal val="1"/>
                                          </p:val>
                                        </p:tav>
                                      </p:tavLst>
                                    </p:anim>
                                    <p:anim to="" calcmode="lin" valueType="num">
                                      <p:cBhvr>
                                        <p:cTn id="34" dur="700" fill="hold">
                                          <p:stCondLst>
                                            <p:cond delay="0"/>
                                          </p:stCondLst>
                                        </p:cTn>
                                        <p:tgtEl>
                                          <p:spTgt spid="6"/>
                                        </p:tgtEl>
                                        <p:attrNameLst>
                                          <p:attrName>ppt_w</p:attrName>
                                        </p:attrNameLst>
                                      </p:cBhvr>
                                      <p:tavLst>
                                        <p:tav tm="0" fmla="#ppt_w-(-#ppt_w)*((1.5-1.5*$)^2-(1.5-1.5*$)^3)">
                                          <p:val>
                                            <p:strVal val="0"/>
                                          </p:val>
                                        </p:tav>
                                        <p:tav tm="100000">
                                          <p:val>
                                            <p:strVal val="1"/>
                                          </p:val>
                                        </p:tav>
                                      </p:tavLst>
                                    </p:anim>
                                  </p:childTnLst>
                                </p:cTn>
                              </p:par>
                              <p:par>
                                <p:cTn id="35" presetID="0" presetClass="entr" presetSubtype="0" fill="hold" grpId="0" nodeType="withEffect">
                                  <p:stCondLst>
                                    <p:cond delay="0"/>
                                  </p:stCondLst>
                                  <p:iterate type="lt">
                                    <p:tmPct val="10000"/>
                                  </p:iterate>
                                  <p:childTnLst>
                                    <p:set>
                                      <p:cBhvr>
                                        <p:cTn id="36" dur="1" fill="hold">
                                          <p:stCondLst>
                                            <p:cond delay="0"/>
                                          </p:stCondLst>
                                        </p:cTn>
                                        <p:tgtEl>
                                          <p:spTgt spid="7"/>
                                        </p:tgtEl>
                                        <p:attrNameLst>
                                          <p:attrName>style.visibility</p:attrName>
                                        </p:attrNameLst>
                                      </p:cBhvr>
                                      <p:to>
                                        <p:strVal val="visible"/>
                                      </p:to>
                                    </p:set>
                                    <p:anim to="" calcmode="lin" valueType="num">
                                      <p:cBhvr>
                                        <p:cTn id="37" dur="700" fill="hold">
                                          <p:stCondLst>
                                            <p:cond delay="0"/>
                                          </p:stCondLst>
                                        </p:cTn>
                                        <p:tgtEl>
                                          <p:spTgt spid="7"/>
                                        </p:tgtEl>
                                        <p:attrNameLst>
                                          <p:attrName>ppt_x</p:attrName>
                                        </p:attrNameLst>
                                      </p:cBhvr>
                                      <p:tavLst>
                                        <p:tav tm="0" fmla="#ppt_x-(-#ppt_w/2*cos(ppt_r/180*pi))*((1.5-1.5*$)^2-(1.5-1.5*$)^3)">
                                          <p:val>
                                            <p:strVal val="0"/>
                                          </p:val>
                                        </p:tav>
                                        <p:tav tm="100000">
                                          <p:val>
                                            <p:strVal val="1"/>
                                          </p:val>
                                        </p:tav>
                                      </p:tavLst>
                                    </p:anim>
                                    <p:anim to="" calcmode="lin" valueType="num">
                                      <p:cBhvr>
                                        <p:cTn id="38" dur="700" fill="hold">
                                          <p:stCondLst>
                                            <p:cond delay="0"/>
                                          </p:stCondLst>
                                        </p:cTn>
                                        <p:tgtEl>
                                          <p:spTgt spid="7"/>
                                        </p:tgtEl>
                                        <p:attrNameLst>
                                          <p:attrName>ppt_y</p:attrName>
                                        </p:attrNameLst>
                                      </p:cBhvr>
                                      <p:tavLst>
                                        <p:tav tm="0" fmla="#ppt_y+(-#ppt_h/2*cos(ppt_r/180*pi))*((1.5-1.5*$)^2-(1.5-1.5*$)^3)">
                                          <p:val>
                                            <p:strVal val="0"/>
                                          </p:val>
                                        </p:tav>
                                        <p:tav tm="100000">
                                          <p:val>
                                            <p:strVal val="1"/>
                                          </p:val>
                                        </p:tav>
                                      </p:tavLst>
                                    </p:anim>
                                    <p:anim to="" calcmode="lin" valueType="num">
                                      <p:cBhvr>
                                        <p:cTn id="39" dur="700" fill="hold">
                                          <p:stCondLst>
                                            <p:cond delay="0"/>
                                          </p:stCondLst>
                                        </p:cTn>
                                        <p:tgtEl>
                                          <p:spTgt spid="7"/>
                                        </p:tgtEl>
                                        <p:attrNameLst>
                                          <p:attrName>ppt_h</p:attrName>
                                        </p:attrNameLst>
                                      </p:cBhvr>
                                      <p:tavLst>
                                        <p:tav tm="0" fmla="#ppt_h-(-#ppt_h)*((1.5-1.5*$)^2-(1.5-1.5*$)^3)">
                                          <p:val>
                                            <p:strVal val="0"/>
                                          </p:val>
                                        </p:tav>
                                        <p:tav tm="100000">
                                          <p:val>
                                            <p:strVal val="1"/>
                                          </p:val>
                                        </p:tav>
                                      </p:tavLst>
                                    </p:anim>
                                    <p:anim to="" calcmode="lin" valueType="num">
                                      <p:cBhvr>
                                        <p:cTn id="40" dur="700" fill="hold">
                                          <p:stCondLst>
                                            <p:cond delay="0"/>
                                          </p:stCondLst>
                                        </p:cTn>
                                        <p:tgtEl>
                                          <p:spTgt spid="7"/>
                                        </p:tgtEl>
                                        <p:attrNameLst>
                                          <p:attrName>ppt_w</p:attrName>
                                        </p:attrNameLst>
                                      </p:cBhvr>
                                      <p:tavLst>
                                        <p:tav tm="0" fmla="#ppt_w-(-#ppt_w)*((1.5-1.5*$)^2-(1.5-1.5*$)^3)">
                                          <p:val>
                                            <p:strVal val="0"/>
                                          </p:val>
                                        </p:tav>
                                        <p:tav tm="100000">
                                          <p:val>
                                            <p:strVal val="1"/>
                                          </p:val>
                                        </p:tav>
                                      </p:tavLst>
                                    </p:anim>
                                  </p:childTnLst>
                                </p:cTn>
                              </p:par>
                              <p:par>
                                <p:cTn id="41" presetID="0" presetClass="entr" presetSubtype="0" fill="hold" grpId="0" nodeType="withEffect">
                                  <p:stCondLst>
                                    <p:cond delay="0"/>
                                  </p:stCondLst>
                                  <p:iterate type="lt">
                                    <p:tmPct val="10000"/>
                                  </p:iterate>
                                  <p:childTnLst>
                                    <p:set>
                                      <p:cBhvr>
                                        <p:cTn id="42" dur="1" fill="hold">
                                          <p:stCondLst>
                                            <p:cond delay="0"/>
                                          </p:stCondLst>
                                        </p:cTn>
                                        <p:tgtEl>
                                          <p:spTgt spid="9"/>
                                        </p:tgtEl>
                                        <p:attrNameLst>
                                          <p:attrName>style.visibility</p:attrName>
                                        </p:attrNameLst>
                                      </p:cBhvr>
                                      <p:to>
                                        <p:strVal val="visible"/>
                                      </p:to>
                                    </p:set>
                                    <p:anim to="" calcmode="lin" valueType="num">
                                      <p:cBhvr>
                                        <p:cTn id="43" dur="700" fill="hold">
                                          <p:stCondLst>
                                            <p:cond delay="0"/>
                                          </p:stCondLst>
                                        </p:cTn>
                                        <p:tgtEl>
                                          <p:spTgt spid="9"/>
                                        </p:tgtEl>
                                        <p:attrNameLst>
                                          <p:attrName>ppt_x</p:attrName>
                                        </p:attrNameLst>
                                      </p:cBhvr>
                                      <p:tavLst>
                                        <p:tav tm="0" fmla="#ppt_x-(-#ppt_w/2*cos(ppt_r/180*pi))*((1.5-1.5*$)^2-(1.5-1.5*$)^3)">
                                          <p:val>
                                            <p:strVal val="0"/>
                                          </p:val>
                                        </p:tav>
                                        <p:tav tm="100000">
                                          <p:val>
                                            <p:strVal val="1"/>
                                          </p:val>
                                        </p:tav>
                                      </p:tavLst>
                                    </p:anim>
                                    <p:anim to="" calcmode="lin" valueType="num">
                                      <p:cBhvr>
                                        <p:cTn id="44" dur="700" fill="hold">
                                          <p:stCondLst>
                                            <p:cond delay="0"/>
                                          </p:stCondLst>
                                        </p:cTn>
                                        <p:tgtEl>
                                          <p:spTgt spid="9"/>
                                        </p:tgtEl>
                                        <p:attrNameLst>
                                          <p:attrName>ppt_y</p:attrName>
                                        </p:attrNameLst>
                                      </p:cBhvr>
                                      <p:tavLst>
                                        <p:tav tm="0" fmla="#ppt_y+(-#ppt_h/2*cos(ppt_r/180*pi))*((1.5-1.5*$)^2-(1.5-1.5*$)^3)">
                                          <p:val>
                                            <p:strVal val="0"/>
                                          </p:val>
                                        </p:tav>
                                        <p:tav tm="100000">
                                          <p:val>
                                            <p:strVal val="1"/>
                                          </p:val>
                                        </p:tav>
                                      </p:tavLst>
                                    </p:anim>
                                    <p:anim to="" calcmode="lin" valueType="num">
                                      <p:cBhvr>
                                        <p:cTn id="45" dur="700" fill="hold">
                                          <p:stCondLst>
                                            <p:cond delay="0"/>
                                          </p:stCondLst>
                                        </p:cTn>
                                        <p:tgtEl>
                                          <p:spTgt spid="9"/>
                                        </p:tgtEl>
                                        <p:attrNameLst>
                                          <p:attrName>ppt_h</p:attrName>
                                        </p:attrNameLst>
                                      </p:cBhvr>
                                      <p:tavLst>
                                        <p:tav tm="0" fmla="#ppt_h-(-#ppt_h)*((1.5-1.5*$)^2-(1.5-1.5*$)^3)">
                                          <p:val>
                                            <p:strVal val="0"/>
                                          </p:val>
                                        </p:tav>
                                        <p:tav tm="100000">
                                          <p:val>
                                            <p:strVal val="1"/>
                                          </p:val>
                                        </p:tav>
                                      </p:tavLst>
                                    </p:anim>
                                    <p:anim to="" calcmode="lin" valueType="num">
                                      <p:cBhvr>
                                        <p:cTn id="46" dur="700" fill="hold">
                                          <p:stCondLst>
                                            <p:cond delay="0"/>
                                          </p:stCondLst>
                                        </p:cTn>
                                        <p:tgtEl>
                                          <p:spTgt spid="9"/>
                                        </p:tgtEl>
                                        <p:attrNameLst>
                                          <p:attrName>ppt_w</p:attrName>
                                        </p:attrNameLst>
                                      </p:cBhvr>
                                      <p:tavLst>
                                        <p:tav tm="0" fmla="#ppt_w-(-#ppt_w)*((1.5-1.5*$)^2-(1.5-1.5*$)^3)">
                                          <p:val>
                                            <p:strVal val="0"/>
                                          </p:val>
                                        </p:tav>
                                        <p:tav tm="100000">
                                          <p:val>
                                            <p:strVal val="1"/>
                                          </p:val>
                                        </p:tav>
                                      </p:tavLst>
                                    </p:anim>
                                  </p:childTnLst>
                                </p:cTn>
                              </p:par>
                              <p:par>
                                <p:cTn id="47" presetID="0" presetClass="entr" presetSubtype="0" fill="hold" grpId="0" nodeType="withEffect">
                                  <p:stCondLst>
                                    <p:cond delay="0"/>
                                  </p:stCondLst>
                                  <p:childTnLst>
                                    <p:set>
                                      <p:cBhvr>
                                        <p:cTn id="48" dur="1" fill="hold">
                                          <p:stCondLst>
                                            <p:cond delay="0"/>
                                          </p:stCondLst>
                                        </p:cTn>
                                        <p:tgtEl>
                                          <p:spTgt spid="10"/>
                                        </p:tgtEl>
                                        <p:attrNameLst>
                                          <p:attrName>style.visibility</p:attrName>
                                        </p:attrNameLst>
                                      </p:cBhvr>
                                      <p:to>
                                        <p:strVal val="visible"/>
                                      </p:to>
                                    </p:set>
                                    <p:anim to="" calcmode="lin" valueType="num">
                                      <p:cBhvr>
                                        <p:cTn id="49" dur="700" fill="hold">
                                          <p:stCondLst>
                                            <p:cond delay="0"/>
                                          </p:stCondLst>
                                        </p:cTn>
                                        <p:tgtEl>
                                          <p:spTgt spid="10"/>
                                        </p:tgtEl>
                                        <p:attrNameLst>
                                          <p:attrName>ppt_x</p:attrName>
                                        </p:attrNameLst>
                                      </p:cBhvr>
                                      <p:tavLst>
                                        <p:tav tm="0" fmla="#ppt_x-(-#ppt_w/2*cos(ppt_r/180*pi))*((1.5-1.5*$)^2-(1.5-1.5*$)^3)">
                                          <p:val>
                                            <p:strVal val="0"/>
                                          </p:val>
                                        </p:tav>
                                        <p:tav tm="100000">
                                          <p:val>
                                            <p:strVal val="1"/>
                                          </p:val>
                                        </p:tav>
                                      </p:tavLst>
                                    </p:anim>
                                    <p:anim to="" calcmode="lin" valueType="num">
                                      <p:cBhvr>
                                        <p:cTn id="50" dur="700" fill="hold">
                                          <p:stCondLst>
                                            <p:cond delay="0"/>
                                          </p:stCondLst>
                                        </p:cTn>
                                        <p:tgtEl>
                                          <p:spTgt spid="10"/>
                                        </p:tgtEl>
                                        <p:attrNameLst>
                                          <p:attrName>ppt_y</p:attrName>
                                        </p:attrNameLst>
                                      </p:cBhvr>
                                      <p:tavLst>
                                        <p:tav tm="0" fmla="#ppt_y+(-#ppt_h/2*cos(ppt_r/180*pi))*((1.5-1.5*$)^2-(1.5-1.5*$)^3)">
                                          <p:val>
                                            <p:strVal val="0"/>
                                          </p:val>
                                        </p:tav>
                                        <p:tav tm="100000">
                                          <p:val>
                                            <p:strVal val="1"/>
                                          </p:val>
                                        </p:tav>
                                      </p:tavLst>
                                    </p:anim>
                                    <p:anim to="" calcmode="lin" valueType="num">
                                      <p:cBhvr>
                                        <p:cTn id="51" dur="700" fill="hold">
                                          <p:stCondLst>
                                            <p:cond delay="0"/>
                                          </p:stCondLst>
                                        </p:cTn>
                                        <p:tgtEl>
                                          <p:spTgt spid="10"/>
                                        </p:tgtEl>
                                        <p:attrNameLst>
                                          <p:attrName>ppt_h</p:attrName>
                                        </p:attrNameLst>
                                      </p:cBhvr>
                                      <p:tavLst>
                                        <p:tav tm="0" fmla="#ppt_h-(-#ppt_h)*((1.5-1.5*$)^2-(1.5-1.5*$)^3)">
                                          <p:val>
                                            <p:strVal val="0"/>
                                          </p:val>
                                        </p:tav>
                                        <p:tav tm="100000">
                                          <p:val>
                                            <p:strVal val="1"/>
                                          </p:val>
                                        </p:tav>
                                      </p:tavLst>
                                    </p:anim>
                                    <p:anim to="" calcmode="lin" valueType="num">
                                      <p:cBhvr>
                                        <p:cTn id="52" dur="700" fill="hold">
                                          <p:stCondLst>
                                            <p:cond delay="0"/>
                                          </p:stCondLst>
                                        </p:cTn>
                                        <p:tgtEl>
                                          <p:spTgt spid="10"/>
                                        </p:tgtEl>
                                        <p:attrNameLst>
                                          <p:attrName>ppt_w</p:attrName>
                                        </p:attrNameLst>
                                      </p:cBhvr>
                                      <p:tavLst>
                                        <p:tav tm="0" fmla="#ppt_w-(-#ppt_w)*((1.5-1.5*$)^2-(1.5-1.5*$)^3)">
                                          <p:val>
                                            <p:strVal val="0"/>
                                          </p:val>
                                        </p:tav>
                                        <p:tav tm="100000">
                                          <p:val>
                                            <p:strVal val="1"/>
                                          </p:val>
                                        </p:tav>
                                      </p:tavLst>
                                    </p:anim>
                                  </p:childTnLst>
                                </p:cTn>
                              </p:par>
                              <p:par>
                                <p:cTn id="53" presetID="0" presetClass="entr" presetSubtype="0" fill="hold" grpId="0" nodeType="withEffect">
                                  <p:stCondLst>
                                    <p:cond delay="0"/>
                                  </p:stCondLst>
                                  <p:iterate type="lt">
                                    <p:tmPct val="10000"/>
                                  </p:iterate>
                                  <p:childTnLst>
                                    <p:set>
                                      <p:cBhvr>
                                        <p:cTn id="54" dur="1" fill="hold">
                                          <p:stCondLst>
                                            <p:cond delay="0"/>
                                          </p:stCondLst>
                                        </p:cTn>
                                        <p:tgtEl>
                                          <p:spTgt spid="11"/>
                                        </p:tgtEl>
                                        <p:attrNameLst>
                                          <p:attrName>style.visibility</p:attrName>
                                        </p:attrNameLst>
                                      </p:cBhvr>
                                      <p:to>
                                        <p:strVal val="visible"/>
                                      </p:to>
                                    </p:set>
                                    <p:anim to="" calcmode="lin" valueType="num">
                                      <p:cBhvr>
                                        <p:cTn id="55" dur="700" fill="hold">
                                          <p:stCondLst>
                                            <p:cond delay="0"/>
                                          </p:stCondLst>
                                        </p:cTn>
                                        <p:tgtEl>
                                          <p:spTgt spid="11"/>
                                        </p:tgtEl>
                                        <p:attrNameLst>
                                          <p:attrName>ppt_x</p:attrName>
                                        </p:attrNameLst>
                                      </p:cBhvr>
                                      <p:tavLst>
                                        <p:tav tm="0" fmla="#ppt_x-(-#ppt_w/2*cos(ppt_r/180*pi))*((1.5-1.5*$)^2-(1.5-1.5*$)^3)">
                                          <p:val>
                                            <p:strVal val="0"/>
                                          </p:val>
                                        </p:tav>
                                        <p:tav tm="100000">
                                          <p:val>
                                            <p:strVal val="1"/>
                                          </p:val>
                                        </p:tav>
                                      </p:tavLst>
                                    </p:anim>
                                    <p:anim to="" calcmode="lin" valueType="num">
                                      <p:cBhvr>
                                        <p:cTn id="56" dur="700" fill="hold">
                                          <p:stCondLst>
                                            <p:cond delay="0"/>
                                          </p:stCondLst>
                                        </p:cTn>
                                        <p:tgtEl>
                                          <p:spTgt spid="11"/>
                                        </p:tgtEl>
                                        <p:attrNameLst>
                                          <p:attrName>ppt_y</p:attrName>
                                        </p:attrNameLst>
                                      </p:cBhvr>
                                      <p:tavLst>
                                        <p:tav tm="0" fmla="#ppt_y+(-#ppt_h/2*cos(ppt_r/180*pi))*((1.5-1.5*$)^2-(1.5-1.5*$)^3)">
                                          <p:val>
                                            <p:strVal val="0"/>
                                          </p:val>
                                        </p:tav>
                                        <p:tav tm="100000">
                                          <p:val>
                                            <p:strVal val="1"/>
                                          </p:val>
                                        </p:tav>
                                      </p:tavLst>
                                    </p:anim>
                                    <p:anim to="" calcmode="lin" valueType="num">
                                      <p:cBhvr>
                                        <p:cTn id="57" dur="700" fill="hold">
                                          <p:stCondLst>
                                            <p:cond delay="0"/>
                                          </p:stCondLst>
                                        </p:cTn>
                                        <p:tgtEl>
                                          <p:spTgt spid="11"/>
                                        </p:tgtEl>
                                        <p:attrNameLst>
                                          <p:attrName>ppt_h</p:attrName>
                                        </p:attrNameLst>
                                      </p:cBhvr>
                                      <p:tavLst>
                                        <p:tav tm="0" fmla="#ppt_h-(-#ppt_h)*((1.5-1.5*$)^2-(1.5-1.5*$)^3)">
                                          <p:val>
                                            <p:strVal val="0"/>
                                          </p:val>
                                        </p:tav>
                                        <p:tav tm="100000">
                                          <p:val>
                                            <p:strVal val="1"/>
                                          </p:val>
                                        </p:tav>
                                      </p:tavLst>
                                    </p:anim>
                                    <p:anim to="" calcmode="lin" valueType="num">
                                      <p:cBhvr>
                                        <p:cTn id="58" dur="700" fill="hold">
                                          <p:stCondLst>
                                            <p:cond delay="0"/>
                                          </p:stCondLst>
                                        </p:cTn>
                                        <p:tgtEl>
                                          <p:spTgt spid="11"/>
                                        </p:tgtEl>
                                        <p:attrNameLst>
                                          <p:attrName>ppt_w</p:attrName>
                                        </p:attrNameLst>
                                      </p:cBhvr>
                                      <p:tavLst>
                                        <p:tav tm="0" fmla="#ppt_w-(-#ppt_w)*((1.5-1.5*$)^2-(1.5-1.5*$)^3)">
                                          <p:val>
                                            <p:strVal val="0"/>
                                          </p:val>
                                        </p:tav>
                                        <p:tav tm="100000">
                                          <p:val>
                                            <p:strVal val="1"/>
                                          </p:val>
                                        </p:tav>
                                      </p:tavLst>
                                    </p:anim>
                                  </p:childTnLst>
                                </p:cTn>
                              </p:par>
                              <p:par>
                                <p:cTn id="59" presetID="0" presetClass="entr" presetSubtype="0" fill="hold" grpId="0" nodeType="withEffect">
                                  <p:stCondLst>
                                    <p:cond delay="0"/>
                                  </p:stCondLst>
                                  <p:iterate type="lt">
                                    <p:tmPct val="10000"/>
                                  </p:iterate>
                                  <p:childTnLst>
                                    <p:set>
                                      <p:cBhvr>
                                        <p:cTn id="60" dur="1" fill="hold">
                                          <p:stCondLst>
                                            <p:cond delay="0"/>
                                          </p:stCondLst>
                                        </p:cTn>
                                        <p:tgtEl>
                                          <p:spTgt spid="12"/>
                                        </p:tgtEl>
                                        <p:attrNameLst>
                                          <p:attrName>style.visibility</p:attrName>
                                        </p:attrNameLst>
                                      </p:cBhvr>
                                      <p:to>
                                        <p:strVal val="visible"/>
                                      </p:to>
                                    </p:set>
                                    <p:anim to="" calcmode="lin" valueType="num">
                                      <p:cBhvr>
                                        <p:cTn id="61" dur="700" fill="hold">
                                          <p:stCondLst>
                                            <p:cond delay="0"/>
                                          </p:stCondLst>
                                        </p:cTn>
                                        <p:tgtEl>
                                          <p:spTgt spid="12"/>
                                        </p:tgtEl>
                                        <p:attrNameLst>
                                          <p:attrName>ppt_x</p:attrName>
                                        </p:attrNameLst>
                                      </p:cBhvr>
                                      <p:tavLst>
                                        <p:tav tm="0" fmla="#ppt_x-(-#ppt_w/2*cos(ppt_r/180*pi))*((1.5-1.5*$)^2-(1.5-1.5*$)^3)">
                                          <p:val>
                                            <p:strVal val="0"/>
                                          </p:val>
                                        </p:tav>
                                        <p:tav tm="100000">
                                          <p:val>
                                            <p:strVal val="1"/>
                                          </p:val>
                                        </p:tav>
                                      </p:tavLst>
                                    </p:anim>
                                    <p:anim to="" calcmode="lin" valueType="num">
                                      <p:cBhvr>
                                        <p:cTn id="62" dur="700" fill="hold">
                                          <p:stCondLst>
                                            <p:cond delay="0"/>
                                          </p:stCondLst>
                                        </p:cTn>
                                        <p:tgtEl>
                                          <p:spTgt spid="12"/>
                                        </p:tgtEl>
                                        <p:attrNameLst>
                                          <p:attrName>ppt_y</p:attrName>
                                        </p:attrNameLst>
                                      </p:cBhvr>
                                      <p:tavLst>
                                        <p:tav tm="0" fmla="#ppt_y+(-#ppt_h/2*cos(ppt_r/180*pi))*((1.5-1.5*$)^2-(1.5-1.5*$)^3)">
                                          <p:val>
                                            <p:strVal val="0"/>
                                          </p:val>
                                        </p:tav>
                                        <p:tav tm="100000">
                                          <p:val>
                                            <p:strVal val="1"/>
                                          </p:val>
                                        </p:tav>
                                      </p:tavLst>
                                    </p:anim>
                                    <p:anim to="" calcmode="lin" valueType="num">
                                      <p:cBhvr>
                                        <p:cTn id="63" dur="700" fill="hold">
                                          <p:stCondLst>
                                            <p:cond delay="0"/>
                                          </p:stCondLst>
                                        </p:cTn>
                                        <p:tgtEl>
                                          <p:spTgt spid="12"/>
                                        </p:tgtEl>
                                        <p:attrNameLst>
                                          <p:attrName>ppt_h</p:attrName>
                                        </p:attrNameLst>
                                      </p:cBhvr>
                                      <p:tavLst>
                                        <p:tav tm="0" fmla="#ppt_h-(-#ppt_h)*((1.5-1.5*$)^2-(1.5-1.5*$)^3)">
                                          <p:val>
                                            <p:strVal val="0"/>
                                          </p:val>
                                        </p:tav>
                                        <p:tav tm="100000">
                                          <p:val>
                                            <p:strVal val="1"/>
                                          </p:val>
                                        </p:tav>
                                      </p:tavLst>
                                    </p:anim>
                                    <p:anim to="" calcmode="lin" valueType="num">
                                      <p:cBhvr>
                                        <p:cTn id="64" dur="700" fill="hold">
                                          <p:stCondLst>
                                            <p:cond delay="0"/>
                                          </p:stCondLst>
                                        </p:cTn>
                                        <p:tgtEl>
                                          <p:spTgt spid="12"/>
                                        </p:tgtEl>
                                        <p:attrNameLst>
                                          <p:attrName>ppt_w</p:attrName>
                                        </p:attrNameLst>
                                      </p:cBhvr>
                                      <p:tavLst>
                                        <p:tav tm="0" fmla="#ppt_w-(-#ppt_w)*((1.5-1.5*$)^2-(1.5-1.5*$)^3)">
                                          <p:val>
                                            <p:strVal val="0"/>
                                          </p:val>
                                        </p:tav>
                                        <p:tav tm="100000">
                                          <p:val>
                                            <p:strVal val="1"/>
                                          </p:val>
                                        </p:tav>
                                      </p:tavLst>
                                    </p:anim>
                                  </p:childTnLst>
                                </p:cTn>
                              </p:par>
                              <p:par>
                                <p:cTn id="65" presetID="0" presetClass="entr" presetSubtype="0" fill="hold" grpId="0" nodeType="withEffect">
                                  <p:stCondLst>
                                    <p:cond delay="0"/>
                                  </p:stCondLst>
                                  <p:iterate type="lt">
                                    <p:tmPct val="10000"/>
                                  </p:iterate>
                                  <p:childTnLst>
                                    <p:set>
                                      <p:cBhvr>
                                        <p:cTn id="66" dur="1" fill="hold">
                                          <p:stCondLst>
                                            <p:cond delay="0"/>
                                          </p:stCondLst>
                                        </p:cTn>
                                        <p:tgtEl>
                                          <p:spTgt spid="13"/>
                                        </p:tgtEl>
                                        <p:attrNameLst>
                                          <p:attrName>style.visibility</p:attrName>
                                        </p:attrNameLst>
                                      </p:cBhvr>
                                      <p:to>
                                        <p:strVal val="visible"/>
                                      </p:to>
                                    </p:set>
                                    <p:anim to="" calcmode="lin" valueType="num">
                                      <p:cBhvr>
                                        <p:cTn id="67" dur="700" fill="hold">
                                          <p:stCondLst>
                                            <p:cond delay="0"/>
                                          </p:stCondLst>
                                        </p:cTn>
                                        <p:tgtEl>
                                          <p:spTgt spid="13"/>
                                        </p:tgtEl>
                                        <p:attrNameLst>
                                          <p:attrName>ppt_x</p:attrName>
                                        </p:attrNameLst>
                                      </p:cBhvr>
                                      <p:tavLst>
                                        <p:tav tm="0" fmla="#ppt_x-(-#ppt_w/2*cos(ppt_r/180*pi))*((1.5-1.5*$)^2-(1.5-1.5*$)^3)">
                                          <p:val>
                                            <p:strVal val="0"/>
                                          </p:val>
                                        </p:tav>
                                        <p:tav tm="100000">
                                          <p:val>
                                            <p:strVal val="1"/>
                                          </p:val>
                                        </p:tav>
                                      </p:tavLst>
                                    </p:anim>
                                    <p:anim to="" calcmode="lin" valueType="num">
                                      <p:cBhvr>
                                        <p:cTn id="68" dur="700" fill="hold">
                                          <p:stCondLst>
                                            <p:cond delay="0"/>
                                          </p:stCondLst>
                                        </p:cTn>
                                        <p:tgtEl>
                                          <p:spTgt spid="13"/>
                                        </p:tgtEl>
                                        <p:attrNameLst>
                                          <p:attrName>ppt_y</p:attrName>
                                        </p:attrNameLst>
                                      </p:cBhvr>
                                      <p:tavLst>
                                        <p:tav tm="0" fmla="#ppt_y+(-#ppt_h/2*cos(ppt_r/180*pi))*((1.5-1.5*$)^2-(1.5-1.5*$)^3)">
                                          <p:val>
                                            <p:strVal val="0"/>
                                          </p:val>
                                        </p:tav>
                                        <p:tav tm="100000">
                                          <p:val>
                                            <p:strVal val="1"/>
                                          </p:val>
                                        </p:tav>
                                      </p:tavLst>
                                    </p:anim>
                                    <p:anim to="" calcmode="lin" valueType="num">
                                      <p:cBhvr>
                                        <p:cTn id="69" dur="700" fill="hold">
                                          <p:stCondLst>
                                            <p:cond delay="0"/>
                                          </p:stCondLst>
                                        </p:cTn>
                                        <p:tgtEl>
                                          <p:spTgt spid="13"/>
                                        </p:tgtEl>
                                        <p:attrNameLst>
                                          <p:attrName>ppt_h</p:attrName>
                                        </p:attrNameLst>
                                      </p:cBhvr>
                                      <p:tavLst>
                                        <p:tav tm="0" fmla="#ppt_h-(-#ppt_h)*((1.5-1.5*$)^2-(1.5-1.5*$)^3)">
                                          <p:val>
                                            <p:strVal val="0"/>
                                          </p:val>
                                        </p:tav>
                                        <p:tav tm="100000">
                                          <p:val>
                                            <p:strVal val="1"/>
                                          </p:val>
                                        </p:tav>
                                      </p:tavLst>
                                    </p:anim>
                                    <p:anim to="" calcmode="lin" valueType="num">
                                      <p:cBhvr>
                                        <p:cTn id="70" dur="700" fill="hold">
                                          <p:stCondLst>
                                            <p:cond delay="0"/>
                                          </p:stCondLst>
                                        </p:cTn>
                                        <p:tgtEl>
                                          <p:spTgt spid="13"/>
                                        </p:tgtEl>
                                        <p:attrNameLst>
                                          <p:attrName>ppt_w</p:attrName>
                                        </p:attrNameLst>
                                      </p:cBhvr>
                                      <p:tavLst>
                                        <p:tav tm="0" fmla="#ppt_w-(-#ppt_w)*((1.5-1.5*$)^2-(1.5-1.5*$)^3)">
                                          <p:val>
                                            <p:strVal val="0"/>
                                          </p:val>
                                        </p:tav>
                                        <p:tav tm="100000">
                                          <p:val>
                                            <p:strVal val="1"/>
                                          </p:val>
                                        </p:tav>
                                      </p:tavLst>
                                    </p:anim>
                                  </p:childTnLst>
                                </p:cTn>
                              </p:par>
                              <p:par>
                                <p:cTn id="71" presetID="0" presetClass="entr" presetSubtype="0" fill="hold" grpId="0" nodeType="withEffect">
                                  <p:stCondLst>
                                    <p:cond delay="0"/>
                                  </p:stCondLst>
                                  <p:childTnLst>
                                    <p:set>
                                      <p:cBhvr>
                                        <p:cTn id="72" dur="1" fill="hold">
                                          <p:stCondLst>
                                            <p:cond delay="0"/>
                                          </p:stCondLst>
                                        </p:cTn>
                                        <p:tgtEl>
                                          <p:spTgt spid="14"/>
                                        </p:tgtEl>
                                        <p:attrNameLst>
                                          <p:attrName>style.visibility</p:attrName>
                                        </p:attrNameLst>
                                      </p:cBhvr>
                                      <p:to>
                                        <p:strVal val="visible"/>
                                      </p:to>
                                    </p:set>
                                    <p:anim to="" calcmode="lin" valueType="num">
                                      <p:cBhvr>
                                        <p:cTn id="73" dur="700" fill="hold">
                                          <p:stCondLst>
                                            <p:cond delay="0"/>
                                          </p:stCondLst>
                                        </p:cTn>
                                        <p:tgtEl>
                                          <p:spTgt spid="14"/>
                                        </p:tgtEl>
                                        <p:attrNameLst>
                                          <p:attrName>ppt_x</p:attrName>
                                        </p:attrNameLst>
                                      </p:cBhvr>
                                      <p:tavLst>
                                        <p:tav tm="0" fmla="#ppt_x-(-#ppt_w/2*cos(ppt_r/180*pi))*((1.5-1.5*$)^2-(1.5-1.5*$)^3)">
                                          <p:val>
                                            <p:strVal val="0"/>
                                          </p:val>
                                        </p:tav>
                                        <p:tav tm="100000">
                                          <p:val>
                                            <p:strVal val="1"/>
                                          </p:val>
                                        </p:tav>
                                      </p:tavLst>
                                    </p:anim>
                                    <p:anim to="" calcmode="lin" valueType="num">
                                      <p:cBhvr>
                                        <p:cTn id="74" dur="700" fill="hold">
                                          <p:stCondLst>
                                            <p:cond delay="0"/>
                                          </p:stCondLst>
                                        </p:cTn>
                                        <p:tgtEl>
                                          <p:spTgt spid="14"/>
                                        </p:tgtEl>
                                        <p:attrNameLst>
                                          <p:attrName>ppt_y</p:attrName>
                                        </p:attrNameLst>
                                      </p:cBhvr>
                                      <p:tavLst>
                                        <p:tav tm="0" fmla="#ppt_y+(-#ppt_h/2*cos(ppt_r/180*pi))*((1.5-1.5*$)^2-(1.5-1.5*$)^3)">
                                          <p:val>
                                            <p:strVal val="0"/>
                                          </p:val>
                                        </p:tav>
                                        <p:tav tm="100000">
                                          <p:val>
                                            <p:strVal val="1"/>
                                          </p:val>
                                        </p:tav>
                                      </p:tavLst>
                                    </p:anim>
                                    <p:anim to="" calcmode="lin" valueType="num">
                                      <p:cBhvr>
                                        <p:cTn id="75" dur="700" fill="hold">
                                          <p:stCondLst>
                                            <p:cond delay="0"/>
                                          </p:stCondLst>
                                        </p:cTn>
                                        <p:tgtEl>
                                          <p:spTgt spid="14"/>
                                        </p:tgtEl>
                                        <p:attrNameLst>
                                          <p:attrName>ppt_h</p:attrName>
                                        </p:attrNameLst>
                                      </p:cBhvr>
                                      <p:tavLst>
                                        <p:tav tm="0" fmla="#ppt_h-(-#ppt_h)*((1.5-1.5*$)^2-(1.5-1.5*$)^3)">
                                          <p:val>
                                            <p:strVal val="0"/>
                                          </p:val>
                                        </p:tav>
                                        <p:tav tm="100000">
                                          <p:val>
                                            <p:strVal val="1"/>
                                          </p:val>
                                        </p:tav>
                                      </p:tavLst>
                                    </p:anim>
                                    <p:anim to="" calcmode="lin" valueType="num">
                                      <p:cBhvr>
                                        <p:cTn id="76" dur="700" fill="hold">
                                          <p:stCondLst>
                                            <p:cond delay="0"/>
                                          </p:stCondLst>
                                        </p:cTn>
                                        <p:tgtEl>
                                          <p:spTgt spid="14"/>
                                        </p:tgtEl>
                                        <p:attrNameLst>
                                          <p:attrName>ppt_w</p:attrName>
                                        </p:attrNameLst>
                                      </p:cBhvr>
                                      <p:tavLst>
                                        <p:tav tm="0" fmla="#ppt_w-(-#ppt_w)*((1.5-1.5*$)^2-(1.5-1.5*$)^3)">
                                          <p:val>
                                            <p:strVal val="0"/>
                                          </p:val>
                                        </p:tav>
                                        <p:tav tm="100000">
                                          <p:val>
                                            <p:strVal val="1"/>
                                          </p:val>
                                        </p:tav>
                                      </p:tavLst>
                                    </p:anim>
                                  </p:childTnLst>
                                </p:cTn>
                              </p:par>
                              <p:par>
                                <p:cTn id="77" presetID="0" presetClass="entr" presetSubtype="0" fill="hold" grpId="0" nodeType="withEffect">
                                  <p:stCondLst>
                                    <p:cond delay="0"/>
                                  </p:stCondLst>
                                  <p:childTnLst>
                                    <p:set>
                                      <p:cBhvr>
                                        <p:cTn id="78" dur="1" fill="hold">
                                          <p:stCondLst>
                                            <p:cond delay="0"/>
                                          </p:stCondLst>
                                        </p:cTn>
                                        <p:tgtEl>
                                          <p:spTgt spid="17"/>
                                        </p:tgtEl>
                                        <p:attrNameLst>
                                          <p:attrName>style.visibility</p:attrName>
                                        </p:attrNameLst>
                                      </p:cBhvr>
                                      <p:to>
                                        <p:strVal val="visible"/>
                                      </p:to>
                                    </p:set>
                                    <p:anim to="" calcmode="lin" valueType="num">
                                      <p:cBhvr>
                                        <p:cTn id="79" dur="700" fill="hold">
                                          <p:stCondLst>
                                            <p:cond delay="0"/>
                                          </p:stCondLst>
                                        </p:cTn>
                                        <p:tgtEl>
                                          <p:spTgt spid="17"/>
                                        </p:tgtEl>
                                        <p:attrNameLst>
                                          <p:attrName>ppt_x</p:attrName>
                                        </p:attrNameLst>
                                      </p:cBhvr>
                                      <p:tavLst>
                                        <p:tav tm="0" fmla="#ppt_x-(-#ppt_w/2*cos(ppt_r/180*pi))*((1.5-1.5*$)^2-(1.5-1.5*$)^3)">
                                          <p:val>
                                            <p:strVal val="0"/>
                                          </p:val>
                                        </p:tav>
                                        <p:tav tm="100000">
                                          <p:val>
                                            <p:strVal val="1"/>
                                          </p:val>
                                        </p:tav>
                                      </p:tavLst>
                                    </p:anim>
                                    <p:anim to="" calcmode="lin" valueType="num">
                                      <p:cBhvr>
                                        <p:cTn id="80" dur="700" fill="hold">
                                          <p:stCondLst>
                                            <p:cond delay="0"/>
                                          </p:stCondLst>
                                        </p:cTn>
                                        <p:tgtEl>
                                          <p:spTgt spid="17"/>
                                        </p:tgtEl>
                                        <p:attrNameLst>
                                          <p:attrName>ppt_y</p:attrName>
                                        </p:attrNameLst>
                                      </p:cBhvr>
                                      <p:tavLst>
                                        <p:tav tm="0" fmla="#ppt_y+(-#ppt_h/2*cos(ppt_r/180*pi))*((1.5-1.5*$)^2-(1.5-1.5*$)^3)">
                                          <p:val>
                                            <p:strVal val="0"/>
                                          </p:val>
                                        </p:tav>
                                        <p:tav tm="100000">
                                          <p:val>
                                            <p:strVal val="1"/>
                                          </p:val>
                                        </p:tav>
                                      </p:tavLst>
                                    </p:anim>
                                    <p:anim to="" calcmode="lin" valueType="num">
                                      <p:cBhvr>
                                        <p:cTn id="81" dur="700" fill="hold">
                                          <p:stCondLst>
                                            <p:cond delay="0"/>
                                          </p:stCondLst>
                                        </p:cTn>
                                        <p:tgtEl>
                                          <p:spTgt spid="17"/>
                                        </p:tgtEl>
                                        <p:attrNameLst>
                                          <p:attrName>ppt_h</p:attrName>
                                        </p:attrNameLst>
                                      </p:cBhvr>
                                      <p:tavLst>
                                        <p:tav tm="0" fmla="#ppt_h-(-#ppt_h)*((1.5-1.5*$)^2-(1.5-1.5*$)^3)">
                                          <p:val>
                                            <p:strVal val="0"/>
                                          </p:val>
                                        </p:tav>
                                        <p:tav tm="100000">
                                          <p:val>
                                            <p:strVal val="1"/>
                                          </p:val>
                                        </p:tav>
                                      </p:tavLst>
                                    </p:anim>
                                    <p:anim to="" calcmode="lin" valueType="num">
                                      <p:cBhvr>
                                        <p:cTn id="82" dur="700" fill="hold">
                                          <p:stCondLst>
                                            <p:cond delay="0"/>
                                          </p:stCondLst>
                                        </p:cTn>
                                        <p:tgtEl>
                                          <p:spTgt spid="17"/>
                                        </p:tgtEl>
                                        <p:attrNameLst>
                                          <p:attrName>ppt_w</p:attrName>
                                        </p:attrNameLst>
                                      </p:cBhvr>
                                      <p:tavLst>
                                        <p:tav tm="0" fmla="#ppt_w-(-#ppt_w)*((1.5-1.5*$)^2-(1.5-1.5*$)^3)">
                                          <p:val>
                                            <p:strVal val="0"/>
                                          </p:val>
                                        </p:tav>
                                        <p:tav tm="100000">
                                          <p:val>
                                            <p:strVal val="1"/>
                                          </p:val>
                                        </p:tav>
                                      </p:tavLst>
                                    </p:anim>
                                  </p:childTnLst>
                                </p:cTn>
                              </p:par>
                              <p:par>
                                <p:cTn id="83" presetID="0" presetClass="entr" presetSubtype="0" fill="hold" nodeType="withEffect">
                                  <p:stCondLst>
                                    <p:cond delay="0"/>
                                  </p:stCondLst>
                                  <p:iterate type="lt">
                                    <p:tmPct val="10000"/>
                                  </p:iterate>
                                  <p:childTnLst>
                                    <p:set>
                                      <p:cBhvr>
                                        <p:cTn id="84" dur="1" fill="hold">
                                          <p:stCondLst>
                                            <p:cond delay="0"/>
                                          </p:stCondLst>
                                        </p:cTn>
                                        <p:tgtEl>
                                          <p:spTgt spid="21"/>
                                        </p:tgtEl>
                                        <p:attrNameLst>
                                          <p:attrName>style.visibility</p:attrName>
                                        </p:attrNameLst>
                                      </p:cBhvr>
                                      <p:to>
                                        <p:strVal val="visible"/>
                                      </p:to>
                                    </p:set>
                                    <p:anim to="" calcmode="lin" valueType="num">
                                      <p:cBhvr>
                                        <p:cTn id="85" dur="700" fill="hold">
                                          <p:stCondLst>
                                            <p:cond delay="0"/>
                                          </p:stCondLst>
                                        </p:cTn>
                                        <p:tgtEl>
                                          <p:spTgt spid="21"/>
                                        </p:tgtEl>
                                        <p:attrNameLst>
                                          <p:attrName>ppt_x</p:attrName>
                                        </p:attrNameLst>
                                      </p:cBhvr>
                                      <p:tavLst>
                                        <p:tav tm="0" fmla="#ppt_x-(-#ppt_w/2*cos(ppt_r/180*pi))*((1.5-1.5*$)^2-(1.5-1.5*$)^3)">
                                          <p:val>
                                            <p:strVal val="0"/>
                                          </p:val>
                                        </p:tav>
                                        <p:tav tm="100000">
                                          <p:val>
                                            <p:strVal val="1"/>
                                          </p:val>
                                        </p:tav>
                                      </p:tavLst>
                                    </p:anim>
                                    <p:anim to="" calcmode="lin" valueType="num">
                                      <p:cBhvr>
                                        <p:cTn id="86" dur="700" fill="hold">
                                          <p:stCondLst>
                                            <p:cond delay="0"/>
                                          </p:stCondLst>
                                        </p:cTn>
                                        <p:tgtEl>
                                          <p:spTgt spid="21"/>
                                        </p:tgtEl>
                                        <p:attrNameLst>
                                          <p:attrName>ppt_y</p:attrName>
                                        </p:attrNameLst>
                                      </p:cBhvr>
                                      <p:tavLst>
                                        <p:tav tm="0" fmla="#ppt_y+(-#ppt_h/2*cos(ppt_r/180*pi))*((1.5-1.5*$)^2-(1.5-1.5*$)^3)">
                                          <p:val>
                                            <p:strVal val="0"/>
                                          </p:val>
                                        </p:tav>
                                        <p:tav tm="100000">
                                          <p:val>
                                            <p:strVal val="1"/>
                                          </p:val>
                                        </p:tav>
                                      </p:tavLst>
                                    </p:anim>
                                    <p:anim to="" calcmode="lin" valueType="num">
                                      <p:cBhvr>
                                        <p:cTn id="87" dur="700" fill="hold">
                                          <p:stCondLst>
                                            <p:cond delay="0"/>
                                          </p:stCondLst>
                                        </p:cTn>
                                        <p:tgtEl>
                                          <p:spTgt spid="21"/>
                                        </p:tgtEl>
                                        <p:attrNameLst>
                                          <p:attrName>ppt_h</p:attrName>
                                        </p:attrNameLst>
                                      </p:cBhvr>
                                      <p:tavLst>
                                        <p:tav tm="0" fmla="#ppt_h-(-#ppt_h)*((1.5-1.5*$)^2-(1.5-1.5*$)^3)">
                                          <p:val>
                                            <p:strVal val="0"/>
                                          </p:val>
                                        </p:tav>
                                        <p:tav tm="100000">
                                          <p:val>
                                            <p:strVal val="1"/>
                                          </p:val>
                                        </p:tav>
                                      </p:tavLst>
                                    </p:anim>
                                    <p:anim to="" calcmode="lin" valueType="num">
                                      <p:cBhvr>
                                        <p:cTn id="88" dur="700" fill="hold">
                                          <p:stCondLst>
                                            <p:cond delay="0"/>
                                          </p:stCondLst>
                                        </p:cTn>
                                        <p:tgtEl>
                                          <p:spTgt spid="21"/>
                                        </p:tgtEl>
                                        <p:attrNameLst>
                                          <p:attrName>ppt_w</p:attrName>
                                        </p:attrNameLst>
                                      </p:cBhvr>
                                      <p:tavLst>
                                        <p:tav tm="0" fmla="#ppt_w-(-#ppt_w)*((1.5-1.5*$)^2-(1.5-1.5*$)^3)">
                                          <p:val>
                                            <p:strVal val="0"/>
                                          </p:val>
                                        </p:tav>
                                        <p:tav tm="100000">
                                          <p:val>
                                            <p:str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autoUpdateAnimBg="0"/>
      <p:bldP spid="3" grpId="0" animBg="1"/>
      <p:bldP spid="4" grpId="0" animBg="1"/>
      <p:bldP spid="5" grpId="0" animBg="1"/>
      <p:bldP spid="6" grpId="0" animBg="1"/>
      <p:bldP spid="7" grpId="0" animBg="1"/>
      <p:bldP spid="9" grpId="0" animBg="1"/>
      <p:bldP spid="10" grpId="0" animBg="1"/>
      <p:bldP spid="11" grpId="0" animBg="1" autoUpdateAnimBg="0"/>
      <p:bldP spid="12" grpId="0"/>
      <p:bldP spid="13" grpId="0"/>
      <p:bldP spid="14" grpId="0"/>
      <p:bldP spid="17"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40" name="PA_任意多边形 8"/>
          <p:cNvSpPr/>
          <p:nvPr>
            <p:custDataLst>
              <p:tags r:id="rId1"/>
            </p:custDataLst>
          </p:nvPr>
        </p:nvSpPr>
        <p:spPr bwMode="auto">
          <a:xfrm>
            <a:off x="6963833" y="1800550"/>
            <a:ext cx="3270251" cy="1846303"/>
          </a:xfrm>
          <a:custGeom>
            <a:avLst/>
            <a:gdLst>
              <a:gd name="T0" fmla="*/ 840 w 840"/>
              <a:gd name="T1" fmla="*/ 474 h 474"/>
              <a:gd name="T2" fmla="*/ 819 w 840"/>
              <a:gd name="T3" fmla="*/ 357 h 474"/>
              <a:gd name="T4" fmla="*/ 803 w 840"/>
              <a:gd name="T5" fmla="*/ 386 h 474"/>
              <a:gd name="T6" fmla="*/ 486 w 840"/>
              <a:gd name="T7" fmla="*/ 181 h 474"/>
              <a:gd name="T8" fmla="*/ 417 w 840"/>
              <a:gd name="T9" fmla="*/ 188 h 474"/>
              <a:gd name="T10" fmla="*/ 209 w 840"/>
              <a:gd name="T11" fmla="*/ 0 h 474"/>
              <a:gd name="T12" fmla="*/ 0 w 840"/>
              <a:gd name="T13" fmla="*/ 209 h 474"/>
              <a:gd name="T14" fmla="*/ 160 w 840"/>
              <a:gd name="T15" fmla="*/ 412 h 474"/>
              <a:gd name="T16" fmla="*/ 174 w 840"/>
              <a:gd name="T17" fmla="*/ 415 h 474"/>
              <a:gd name="T18" fmla="*/ 179 w 840"/>
              <a:gd name="T19" fmla="*/ 405 h 474"/>
              <a:gd name="T20" fmla="*/ 183 w 840"/>
              <a:gd name="T21" fmla="*/ 398 h 474"/>
              <a:gd name="T22" fmla="*/ 186 w 840"/>
              <a:gd name="T23" fmla="*/ 393 h 474"/>
              <a:gd name="T24" fmla="*/ 192 w 840"/>
              <a:gd name="T25" fmla="*/ 383 h 474"/>
              <a:gd name="T26" fmla="*/ 195 w 840"/>
              <a:gd name="T27" fmla="*/ 378 h 474"/>
              <a:gd name="T28" fmla="*/ 199 w 840"/>
              <a:gd name="T29" fmla="*/ 371 h 474"/>
              <a:gd name="T30" fmla="*/ 205 w 840"/>
              <a:gd name="T31" fmla="*/ 363 h 474"/>
              <a:gd name="T32" fmla="*/ 209 w 840"/>
              <a:gd name="T33" fmla="*/ 357 h 474"/>
              <a:gd name="T34" fmla="*/ 213 w 840"/>
              <a:gd name="T35" fmla="*/ 352 h 474"/>
              <a:gd name="T36" fmla="*/ 221 w 840"/>
              <a:gd name="T37" fmla="*/ 343 h 474"/>
              <a:gd name="T38" fmla="*/ 224 w 840"/>
              <a:gd name="T39" fmla="*/ 338 h 474"/>
              <a:gd name="T40" fmla="*/ 229 w 840"/>
              <a:gd name="T41" fmla="*/ 332 h 474"/>
              <a:gd name="T42" fmla="*/ 233 w 840"/>
              <a:gd name="T43" fmla="*/ 328 h 474"/>
              <a:gd name="T44" fmla="*/ 242 w 840"/>
              <a:gd name="T45" fmla="*/ 319 h 474"/>
              <a:gd name="T46" fmla="*/ 245 w 840"/>
              <a:gd name="T47" fmla="*/ 316 h 474"/>
              <a:gd name="T48" fmla="*/ 255 w 840"/>
              <a:gd name="T49" fmla="*/ 306 h 474"/>
              <a:gd name="T50" fmla="*/ 258 w 840"/>
              <a:gd name="T51" fmla="*/ 303 h 474"/>
              <a:gd name="T52" fmla="*/ 265 w 840"/>
              <a:gd name="T53" fmla="*/ 298 h 474"/>
              <a:gd name="T54" fmla="*/ 268 w 840"/>
              <a:gd name="T55" fmla="*/ 296 h 474"/>
              <a:gd name="T56" fmla="*/ 279 w 840"/>
              <a:gd name="T57" fmla="*/ 286 h 474"/>
              <a:gd name="T58" fmla="*/ 282 w 840"/>
              <a:gd name="T59" fmla="*/ 284 h 474"/>
              <a:gd name="T60" fmla="*/ 305 w 840"/>
              <a:gd name="T61" fmla="*/ 268 h 474"/>
              <a:gd name="T62" fmla="*/ 307 w 840"/>
              <a:gd name="T63" fmla="*/ 267 h 474"/>
              <a:gd name="T64" fmla="*/ 322 w 840"/>
              <a:gd name="T65" fmla="*/ 259 h 474"/>
              <a:gd name="T66" fmla="*/ 324 w 840"/>
              <a:gd name="T67" fmla="*/ 258 h 474"/>
              <a:gd name="T68" fmla="*/ 350 w 840"/>
              <a:gd name="T69" fmla="*/ 245 h 474"/>
              <a:gd name="T70" fmla="*/ 351 w 840"/>
              <a:gd name="T71" fmla="*/ 244 h 474"/>
              <a:gd name="T72" fmla="*/ 368 w 840"/>
              <a:gd name="T73" fmla="*/ 237 h 474"/>
              <a:gd name="T74" fmla="*/ 369 w 840"/>
              <a:gd name="T75" fmla="*/ 237 h 474"/>
              <a:gd name="T76" fmla="*/ 397 w 840"/>
              <a:gd name="T77" fmla="*/ 228 h 474"/>
              <a:gd name="T78" fmla="*/ 399 w 840"/>
              <a:gd name="T79" fmla="*/ 227 h 474"/>
              <a:gd name="T80" fmla="*/ 418 w 840"/>
              <a:gd name="T81" fmla="*/ 223 h 474"/>
              <a:gd name="T82" fmla="*/ 492 w 840"/>
              <a:gd name="T83" fmla="*/ 215 h 474"/>
              <a:gd name="T84" fmla="*/ 796 w 840"/>
              <a:gd name="T85" fmla="*/ 389 h 474"/>
              <a:gd name="T86" fmla="*/ 757 w 840"/>
              <a:gd name="T87" fmla="*/ 389 h 474"/>
              <a:gd name="T88" fmla="*/ 840 w 840"/>
              <a:gd name="T89" fmla="*/ 474 h 4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840" h="474">
                <a:moveTo>
                  <a:pt x="840" y="474"/>
                </a:moveTo>
                <a:cubicBezTo>
                  <a:pt x="819" y="357"/>
                  <a:pt x="819" y="357"/>
                  <a:pt x="819" y="357"/>
                </a:cubicBezTo>
                <a:cubicBezTo>
                  <a:pt x="803" y="386"/>
                  <a:pt x="803" y="386"/>
                  <a:pt x="803" y="386"/>
                </a:cubicBezTo>
                <a:cubicBezTo>
                  <a:pt x="748" y="265"/>
                  <a:pt x="627" y="181"/>
                  <a:pt x="486" y="181"/>
                </a:cubicBezTo>
                <a:cubicBezTo>
                  <a:pt x="463" y="181"/>
                  <a:pt x="440" y="183"/>
                  <a:pt x="417" y="188"/>
                </a:cubicBezTo>
                <a:cubicBezTo>
                  <a:pt x="407" y="82"/>
                  <a:pt x="318" y="0"/>
                  <a:pt x="209" y="0"/>
                </a:cubicBezTo>
                <a:cubicBezTo>
                  <a:pt x="94" y="0"/>
                  <a:pt x="0" y="93"/>
                  <a:pt x="0" y="209"/>
                </a:cubicBezTo>
                <a:cubicBezTo>
                  <a:pt x="0" y="307"/>
                  <a:pt x="68" y="389"/>
                  <a:pt x="160" y="412"/>
                </a:cubicBezTo>
                <a:cubicBezTo>
                  <a:pt x="164" y="413"/>
                  <a:pt x="169" y="414"/>
                  <a:pt x="174" y="415"/>
                </a:cubicBezTo>
                <a:cubicBezTo>
                  <a:pt x="176" y="411"/>
                  <a:pt x="177" y="408"/>
                  <a:pt x="179" y="405"/>
                </a:cubicBezTo>
                <a:cubicBezTo>
                  <a:pt x="180" y="403"/>
                  <a:pt x="181" y="401"/>
                  <a:pt x="183" y="398"/>
                </a:cubicBezTo>
                <a:cubicBezTo>
                  <a:pt x="184" y="397"/>
                  <a:pt x="185" y="395"/>
                  <a:pt x="186" y="393"/>
                </a:cubicBezTo>
                <a:cubicBezTo>
                  <a:pt x="188" y="390"/>
                  <a:pt x="190" y="386"/>
                  <a:pt x="192" y="383"/>
                </a:cubicBezTo>
                <a:cubicBezTo>
                  <a:pt x="193" y="381"/>
                  <a:pt x="194" y="380"/>
                  <a:pt x="195" y="378"/>
                </a:cubicBezTo>
                <a:cubicBezTo>
                  <a:pt x="196" y="376"/>
                  <a:pt x="198" y="374"/>
                  <a:pt x="199" y="371"/>
                </a:cubicBezTo>
                <a:cubicBezTo>
                  <a:pt x="201" y="369"/>
                  <a:pt x="203" y="366"/>
                  <a:pt x="205" y="363"/>
                </a:cubicBezTo>
                <a:cubicBezTo>
                  <a:pt x="206" y="361"/>
                  <a:pt x="208" y="359"/>
                  <a:pt x="209" y="357"/>
                </a:cubicBezTo>
                <a:cubicBezTo>
                  <a:pt x="211" y="355"/>
                  <a:pt x="212" y="354"/>
                  <a:pt x="213" y="352"/>
                </a:cubicBezTo>
                <a:cubicBezTo>
                  <a:pt x="215" y="349"/>
                  <a:pt x="218" y="346"/>
                  <a:pt x="221" y="343"/>
                </a:cubicBezTo>
                <a:cubicBezTo>
                  <a:pt x="222" y="341"/>
                  <a:pt x="223" y="340"/>
                  <a:pt x="224" y="338"/>
                </a:cubicBezTo>
                <a:cubicBezTo>
                  <a:pt x="226" y="336"/>
                  <a:pt x="228" y="334"/>
                  <a:pt x="229" y="332"/>
                </a:cubicBezTo>
                <a:cubicBezTo>
                  <a:pt x="231" y="331"/>
                  <a:pt x="232" y="330"/>
                  <a:pt x="233" y="328"/>
                </a:cubicBezTo>
                <a:cubicBezTo>
                  <a:pt x="236" y="325"/>
                  <a:pt x="239" y="322"/>
                  <a:pt x="242" y="319"/>
                </a:cubicBezTo>
                <a:cubicBezTo>
                  <a:pt x="243" y="318"/>
                  <a:pt x="244" y="317"/>
                  <a:pt x="245" y="316"/>
                </a:cubicBezTo>
                <a:cubicBezTo>
                  <a:pt x="249" y="312"/>
                  <a:pt x="252" y="309"/>
                  <a:pt x="255" y="306"/>
                </a:cubicBezTo>
                <a:cubicBezTo>
                  <a:pt x="256" y="305"/>
                  <a:pt x="257" y="304"/>
                  <a:pt x="258" y="303"/>
                </a:cubicBezTo>
                <a:cubicBezTo>
                  <a:pt x="261" y="301"/>
                  <a:pt x="263" y="300"/>
                  <a:pt x="265" y="298"/>
                </a:cubicBezTo>
                <a:cubicBezTo>
                  <a:pt x="266" y="297"/>
                  <a:pt x="267" y="296"/>
                  <a:pt x="268" y="296"/>
                </a:cubicBezTo>
                <a:cubicBezTo>
                  <a:pt x="271" y="292"/>
                  <a:pt x="275" y="289"/>
                  <a:pt x="279" y="286"/>
                </a:cubicBezTo>
                <a:cubicBezTo>
                  <a:pt x="280" y="285"/>
                  <a:pt x="281" y="285"/>
                  <a:pt x="282" y="284"/>
                </a:cubicBezTo>
                <a:cubicBezTo>
                  <a:pt x="290" y="279"/>
                  <a:pt x="297" y="273"/>
                  <a:pt x="305" y="268"/>
                </a:cubicBezTo>
                <a:cubicBezTo>
                  <a:pt x="306" y="268"/>
                  <a:pt x="306" y="268"/>
                  <a:pt x="307" y="267"/>
                </a:cubicBezTo>
                <a:cubicBezTo>
                  <a:pt x="312" y="264"/>
                  <a:pt x="317" y="261"/>
                  <a:pt x="322" y="259"/>
                </a:cubicBezTo>
                <a:cubicBezTo>
                  <a:pt x="322" y="258"/>
                  <a:pt x="323" y="258"/>
                  <a:pt x="324" y="258"/>
                </a:cubicBezTo>
                <a:cubicBezTo>
                  <a:pt x="332" y="253"/>
                  <a:pt x="341" y="249"/>
                  <a:pt x="350" y="245"/>
                </a:cubicBezTo>
                <a:cubicBezTo>
                  <a:pt x="350" y="245"/>
                  <a:pt x="350" y="244"/>
                  <a:pt x="351" y="244"/>
                </a:cubicBezTo>
                <a:cubicBezTo>
                  <a:pt x="357" y="242"/>
                  <a:pt x="362" y="239"/>
                  <a:pt x="368" y="237"/>
                </a:cubicBezTo>
                <a:cubicBezTo>
                  <a:pt x="368" y="237"/>
                  <a:pt x="369" y="237"/>
                  <a:pt x="369" y="237"/>
                </a:cubicBezTo>
                <a:cubicBezTo>
                  <a:pt x="378" y="234"/>
                  <a:pt x="388" y="230"/>
                  <a:pt x="397" y="228"/>
                </a:cubicBezTo>
                <a:cubicBezTo>
                  <a:pt x="398" y="228"/>
                  <a:pt x="398" y="228"/>
                  <a:pt x="399" y="227"/>
                </a:cubicBezTo>
                <a:cubicBezTo>
                  <a:pt x="405" y="226"/>
                  <a:pt x="411" y="224"/>
                  <a:pt x="418" y="223"/>
                </a:cubicBezTo>
                <a:cubicBezTo>
                  <a:pt x="442" y="218"/>
                  <a:pt x="466" y="215"/>
                  <a:pt x="492" y="215"/>
                </a:cubicBezTo>
                <a:cubicBezTo>
                  <a:pt x="621" y="215"/>
                  <a:pt x="735" y="285"/>
                  <a:pt x="796" y="389"/>
                </a:cubicBezTo>
                <a:cubicBezTo>
                  <a:pt x="757" y="389"/>
                  <a:pt x="757" y="389"/>
                  <a:pt x="757" y="389"/>
                </a:cubicBezTo>
                <a:lnTo>
                  <a:pt x="840" y="474"/>
                </a:lnTo>
                <a:close/>
              </a:path>
            </a:pathLst>
          </a:custGeom>
          <a:solidFill>
            <a:schemeClr val="accent1"/>
          </a:solidFill>
          <a:ln>
            <a:noFill/>
          </a:ln>
        </p:spPr>
        <p:txBody>
          <a:bodyPr/>
          <a:lstStyle/>
          <a:p>
            <a:pPr defTabSz="1219170"/>
            <a:endParaRPr lang="zh-CN" altLang="en-US" sz="2400">
              <a:solidFill>
                <a:srgbClr val="333333"/>
              </a:solidFill>
              <a:latin typeface="Calibri"/>
              <a:ea typeface="宋体" panose="02010600030101010101" pitchFamily="2" charset="-122"/>
            </a:endParaRPr>
          </a:p>
        </p:txBody>
      </p:sp>
      <p:sp>
        <p:nvSpPr>
          <p:cNvPr id="18441" name="PA_任意多边形 9"/>
          <p:cNvSpPr/>
          <p:nvPr>
            <p:custDataLst>
              <p:tags r:id="rId2"/>
            </p:custDataLst>
          </p:nvPr>
        </p:nvSpPr>
        <p:spPr bwMode="auto">
          <a:xfrm>
            <a:off x="9478433" y="1796314"/>
            <a:ext cx="1862667" cy="3269143"/>
          </a:xfrm>
          <a:custGeom>
            <a:avLst/>
            <a:gdLst>
              <a:gd name="T0" fmla="*/ 0 w 478"/>
              <a:gd name="T1" fmla="*/ 839 h 839"/>
              <a:gd name="T2" fmla="*/ 117 w 478"/>
              <a:gd name="T3" fmla="*/ 818 h 839"/>
              <a:gd name="T4" fmla="*/ 88 w 478"/>
              <a:gd name="T5" fmla="*/ 802 h 839"/>
              <a:gd name="T6" fmla="*/ 295 w 478"/>
              <a:gd name="T7" fmla="*/ 487 h 839"/>
              <a:gd name="T8" fmla="*/ 288 w 478"/>
              <a:gd name="T9" fmla="*/ 418 h 839"/>
              <a:gd name="T10" fmla="*/ 477 w 478"/>
              <a:gd name="T11" fmla="*/ 211 h 839"/>
              <a:gd name="T12" fmla="*/ 269 w 478"/>
              <a:gd name="T13" fmla="*/ 1 h 839"/>
              <a:gd name="T14" fmla="*/ 66 w 478"/>
              <a:gd name="T15" fmla="*/ 159 h 839"/>
              <a:gd name="T16" fmla="*/ 62 w 478"/>
              <a:gd name="T17" fmla="*/ 174 h 839"/>
              <a:gd name="T18" fmla="*/ 72 w 478"/>
              <a:gd name="T19" fmla="*/ 178 h 839"/>
              <a:gd name="T20" fmla="*/ 79 w 478"/>
              <a:gd name="T21" fmla="*/ 182 h 839"/>
              <a:gd name="T22" fmla="*/ 84 w 478"/>
              <a:gd name="T23" fmla="*/ 185 h 839"/>
              <a:gd name="T24" fmla="*/ 94 w 478"/>
              <a:gd name="T25" fmla="*/ 191 h 839"/>
              <a:gd name="T26" fmla="*/ 99 w 478"/>
              <a:gd name="T27" fmla="*/ 194 h 839"/>
              <a:gd name="T28" fmla="*/ 106 w 478"/>
              <a:gd name="T29" fmla="*/ 198 h 839"/>
              <a:gd name="T30" fmla="*/ 114 w 478"/>
              <a:gd name="T31" fmla="*/ 204 h 839"/>
              <a:gd name="T32" fmla="*/ 120 w 478"/>
              <a:gd name="T33" fmla="*/ 209 h 839"/>
              <a:gd name="T34" fmla="*/ 125 w 478"/>
              <a:gd name="T35" fmla="*/ 212 h 839"/>
              <a:gd name="T36" fmla="*/ 134 w 478"/>
              <a:gd name="T37" fmla="*/ 220 h 839"/>
              <a:gd name="T38" fmla="*/ 139 w 478"/>
              <a:gd name="T39" fmla="*/ 224 h 839"/>
              <a:gd name="T40" fmla="*/ 145 w 478"/>
              <a:gd name="T41" fmla="*/ 229 h 839"/>
              <a:gd name="T42" fmla="*/ 148 w 478"/>
              <a:gd name="T43" fmla="*/ 233 h 839"/>
              <a:gd name="T44" fmla="*/ 158 w 478"/>
              <a:gd name="T45" fmla="*/ 242 h 839"/>
              <a:gd name="T46" fmla="*/ 161 w 478"/>
              <a:gd name="T47" fmla="*/ 245 h 839"/>
              <a:gd name="T48" fmla="*/ 171 w 478"/>
              <a:gd name="T49" fmla="*/ 255 h 839"/>
              <a:gd name="T50" fmla="*/ 173 w 478"/>
              <a:gd name="T51" fmla="*/ 258 h 839"/>
              <a:gd name="T52" fmla="*/ 179 w 478"/>
              <a:gd name="T53" fmla="*/ 265 h 839"/>
              <a:gd name="T54" fmla="*/ 181 w 478"/>
              <a:gd name="T55" fmla="*/ 267 h 839"/>
              <a:gd name="T56" fmla="*/ 190 w 478"/>
              <a:gd name="T57" fmla="*/ 279 h 839"/>
              <a:gd name="T58" fmla="*/ 193 w 478"/>
              <a:gd name="T59" fmla="*/ 282 h 839"/>
              <a:gd name="T60" fmla="*/ 208 w 478"/>
              <a:gd name="T61" fmla="*/ 305 h 839"/>
              <a:gd name="T62" fmla="*/ 209 w 478"/>
              <a:gd name="T63" fmla="*/ 307 h 839"/>
              <a:gd name="T64" fmla="*/ 218 w 478"/>
              <a:gd name="T65" fmla="*/ 322 h 839"/>
              <a:gd name="T66" fmla="*/ 219 w 478"/>
              <a:gd name="T67" fmla="*/ 324 h 839"/>
              <a:gd name="T68" fmla="*/ 231 w 478"/>
              <a:gd name="T69" fmla="*/ 350 h 839"/>
              <a:gd name="T70" fmla="*/ 232 w 478"/>
              <a:gd name="T71" fmla="*/ 351 h 839"/>
              <a:gd name="T72" fmla="*/ 239 w 478"/>
              <a:gd name="T73" fmla="*/ 368 h 839"/>
              <a:gd name="T74" fmla="*/ 239 w 478"/>
              <a:gd name="T75" fmla="*/ 369 h 839"/>
              <a:gd name="T76" fmla="*/ 248 w 478"/>
              <a:gd name="T77" fmla="*/ 397 h 839"/>
              <a:gd name="T78" fmla="*/ 249 w 478"/>
              <a:gd name="T79" fmla="*/ 399 h 839"/>
              <a:gd name="T80" fmla="*/ 253 w 478"/>
              <a:gd name="T81" fmla="*/ 418 h 839"/>
              <a:gd name="T82" fmla="*/ 261 w 478"/>
              <a:gd name="T83" fmla="*/ 492 h 839"/>
              <a:gd name="T84" fmla="*/ 85 w 478"/>
              <a:gd name="T85" fmla="*/ 795 h 839"/>
              <a:gd name="T86" fmla="*/ 85 w 478"/>
              <a:gd name="T87" fmla="*/ 757 h 839"/>
              <a:gd name="T88" fmla="*/ 0 w 478"/>
              <a:gd name="T89" fmla="*/ 839 h 8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478" h="839">
                <a:moveTo>
                  <a:pt x="0" y="839"/>
                </a:moveTo>
                <a:cubicBezTo>
                  <a:pt x="117" y="818"/>
                  <a:pt x="117" y="818"/>
                  <a:pt x="117" y="818"/>
                </a:cubicBezTo>
                <a:cubicBezTo>
                  <a:pt x="88" y="802"/>
                  <a:pt x="88" y="802"/>
                  <a:pt x="88" y="802"/>
                </a:cubicBezTo>
                <a:cubicBezTo>
                  <a:pt x="210" y="748"/>
                  <a:pt x="294" y="628"/>
                  <a:pt x="295" y="487"/>
                </a:cubicBezTo>
                <a:cubicBezTo>
                  <a:pt x="295" y="463"/>
                  <a:pt x="293" y="440"/>
                  <a:pt x="288" y="418"/>
                </a:cubicBezTo>
                <a:cubicBezTo>
                  <a:pt x="394" y="408"/>
                  <a:pt x="477" y="319"/>
                  <a:pt x="477" y="211"/>
                </a:cubicBezTo>
                <a:cubicBezTo>
                  <a:pt x="478" y="95"/>
                  <a:pt x="385" y="1"/>
                  <a:pt x="269" y="1"/>
                </a:cubicBezTo>
                <a:cubicBezTo>
                  <a:pt x="171" y="0"/>
                  <a:pt x="88" y="68"/>
                  <a:pt x="66" y="159"/>
                </a:cubicBezTo>
                <a:cubicBezTo>
                  <a:pt x="64" y="164"/>
                  <a:pt x="63" y="169"/>
                  <a:pt x="62" y="174"/>
                </a:cubicBezTo>
                <a:cubicBezTo>
                  <a:pt x="66" y="175"/>
                  <a:pt x="69" y="177"/>
                  <a:pt x="72" y="178"/>
                </a:cubicBezTo>
                <a:cubicBezTo>
                  <a:pt x="74" y="180"/>
                  <a:pt x="76" y="181"/>
                  <a:pt x="79" y="182"/>
                </a:cubicBezTo>
                <a:cubicBezTo>
                  <a:pt x="80" y="183"/>
                  <a:pt x="82" y="184"/>
                  <a:pt x="84" y="185"/>
                </a:cubicBezTo>
                <a:cubicBezTo>
                  <a:pt x="87" y="187"/>
                  <a:pt x="91" y="189"/>
                  <a:pt x="94" y="191"/>
                </a:cubicBezTo>
                <a:cubicBezTo>
                  <a:pt x="96" y="192"/>
                  <a:pt x="97" y="193"/>
                  <a:pt x="99" y="194"/>
                </a:cubicBezTo>
                <a:cubicBezTo>
                  <a:pt x="101" y="196"/>
                  <a:pt x="103" y="197"/>
                  <a:pt x="106" y="198"/>
                </a:cubicBezTo>
                <a:cubicBezTo>
                  <a:pt x="108" y="200"/>
                  <a:pt x="111" y="202"/>
                  <a:pt x="114" y="204"/>
                </a:cubicBezTo>
                <a:cubicBezTo>
                  <a:pt x="116" y="206"/>
                  <a:pt x="118" y="207"/>
                  <a:pt x="120" y="209"/>
                </a:cubicBezTo>
                <a:cubicBezTo>
                  <a:pt x="122" y="210"/>
                  <a:pt x="123" y="211"/>
                  <a:pt x="125" y="212"/>
                </a:cubicBezTo>
                <a:cubicBezTo>
                  <a:pt x="128" y="215"/>
                  <a:pt x="131" y="218"/>
                  <a:pt x="134" y="220"/>
                </a:cubicBezTo>
                <a:cubicBezTo>
                  <a:pt x="136" y="221"/>
                  <a:pt x="137" y="223"/>
                  <a:pt x="139" y="224"/>
                </a:cubicBezTo>
                <a:cubicBezTo>
                  <a:pt x="141" y="226"/>
                  <a:pt x="143" y="227"/>
                  <a:pt x="145" y="229"/>
                </a:cubicBezTo>
                <a:cubicBezTo>
                  <a:pt x="146" y="230"/>
                  <a:pt x="147" y="231"/>
                  <a:pt x="148" y="233"/>
                </a:cubicBezTo>
                <a:cubicBezTo>
                  <a:pt x="152" y="236"/>
                  <a:pt x="155" y="239"/>
                  <a:pt x="158" y="242"/>
                </a:cubicBezTo>
                <a:cubicBezTo>
                  <a:pt x="159" y="243"/>
                  <a:pt x="160" y="244"/>
                  <a:pt x="161" y="245"/>
                </a:cubicBezTo>
                <a:cubicBezTo>
                  <a:pt x="164" y="248"/>
                  <a:pt x="168" y="252"/>
                  <a:pt x="171" y="255"/>
                </a:cubicBezTo>
                <a:cubicBezTo>
                  <a:pt x="172" y="256"/>
                  <a:pt x="172" y="257"/>
                  <a:pt x="173" y="258"/>
                </a:cubicBezTo>
                <a:cubicBezTo>
                  <a:pt x="175" y="260"/>
                  <a:pt x="177" y="263"/>
                  <a:pt x="179" y="265"/>
                </a:cubicBezTo>
                <a:cubicBezTo>
                  <a:pt x="180" y="266"/>
                  <a:pt x="180" y="267"/>
                  <a:pt x="181" y="267"/>
                </a:cubicBezTo>
                <a:cubicBezTo>
                  <a:pt x="184" y="271"/>
                  <a:pt x="187" y="275"/>
                  <a:pt x="190" y="279"/>
                </a:cubicBezTo>
                <a:cubicBezTo>
                  <a:pt x="191" y="280"/>
                  <a:pt x="192" y="281"/>
                  <a:pt x="193" y="282"/>
                </a:cubicBezTo>
                <a:cubicBezTo>
                  <a:pt x="198" y="290"/>
                  <a:pt x="203" y="297"/>
                  <a:pt x="208" y="305"/>
                </a:cubicBezTo>
                <a:cubicBezTo>
                  <a:pt x="208" y="306"/>
                  <a:pt x="209" y="306"/>
                  <a:pt x="209" y="307"/>
                </a:cubicBezTo>
                <a:cubicBezTo>
                  <a:pt x="212" y="312"/>
                  <a:pt x="215" y="317"/>
                  <a:pt x="218" y="322"/>
                </a:cubicBezTo>
                <a:cubicBezTo>
                  <a:pt x="218" y="322"/>
                  <a:pt x="218" y="323"/>
                  <a:pt x="219" y="324"/>
                </a:cubicBezTo>
                <a:cubicBezTo>
                  <a:pt x="223" y="332"/>
                  <a:pt x="228" y="341"/>
                  <a:pt x="231" y="350"/>
                </a:cubicBezTo>
                <a:cubicBezTo>
                  <a:pt x="232" y="350"/>
                  <a:pt x="232" y="351"/>
                  <a:pt x="232" y="351"/>
                </a:cubicBezTo>
                <a:cubicBezTo>
                  <a:pt x="234" y="357"/>
                  <a:pt x="237" y="362"/>
                  <a:pt x="239" y="368"/>
                </a:cubicBezTo>
                <a:cubicBezTo>
                  <a:pt x="239" y="369"/>
                  <a:pt x="239" y="369"/>
                  <a:pt x="239" y="369"/>
                </a:cubicBezTo>
                <a:cubicBezTo>
                  <a:pt x="243" y="378"/>
                  <a:pt x="246" y="388"/>
                  <a:pt x="248" y="397"/>
                </a:cubicBezTo>
                <a:cubicBezTo>
                  <a:pt x="248" y="398"/>
                  <a:pt x="249" y="398"/>
                  <a:pt x="249" y="399"/>
                </a:cubicBezTo>
                <a:cubicBezTo>
                  <a:pt x="250" y="405"/>
                  <a:pt x="252" y="412"/>
                  <a:pt x="253" y="418"/>
                </a:cubicBezTo>
                <a:cubicBezTo>
                  <a:pt x="258" y="442"/>
                  <a:pt x="261" y="467"/>
                  <a:pt x="261" y="492"/>
                </a:cubicBezTo>
                <a:cubicBezTo>
                  <a:pt x="260" y="622"/>
                  <a:pt x="190" y="734"/>
                  <a:pt x="85" y="795"/>
                </a:cubicBezTo>
                <a:cubicBezTo>
                  <a:pt x="85" y="757"/>
                  <a:pt x="85" y="757"/>
                  <a:pt x="85" y="757"/>
                </a:cubicBezTo>
                <a:lnTo>
                  <a:pt x="0" y="839"/>
                </a:lnTo>
                <a:close/>
              </a:path>
            </a:pathLst>
          </a:custGeom>
          <a:solidFill>
            <a:schemeClr val="accent2"/>
          </a:solidFill>
          <a:ln>
            <a:noFill/>
          </a:ln>
        </p:spPr>
        <p:txBody>
          <a:bodyPr/>
          <a:lstStyle/>
          <a:p>
            <a:pPr defTabSz="1219170"/>
            <a:endParaRPr lang="zh-CN" altLang="en-US" sz="2400">
              <a:solidFill>
                <a:srgbClr val="333333"/>
              </a:solidFill>
              <a:latin typeface="Calibri"/>
              <a:ea typeface="宋体" panose="02010600030101010101" pitchFamily="2" charset="-122"/>
            </a:endParaRPr>
          </a:p>
        </p:txBody>
      </p:sp>
      <p:sp>
        <p:nvSpPr>
          <p:cNvPr id="18442" name="PA_任意多边形 10"/>
          <p:cNvSpPr/>
          <p:nvPr>
            <p:custDataLst>
              <p:tags r:id="rId3"/>
            </p:custDataLst>
          </p:nvPr>
        </p:nvSpPr>
        <p:spPr bwMode="auto">
          <a:xfrm>
            <a:off x="8034868" y="4472609"/>
            <a:ext cx="3316817" cy="1772196"/>
          </a:xfrm>
          <a:custGeom>
            <a:avLst/>
            <a:gdLst>
              <a:gd name="T0" fmla="*/ 0 w 852"/>
              <a:gd name="T1" fmla="*/ 0 h 455"/>
              <a:gd name="T2" fmla="*/ 25 w 852"/>
              <a:gd name="T3" fmla="*/ 115 h 455"/>
              <a:gd name="T4" fmla="*/ 40 w 852"/>
              <a:gd name="T5" fmla="*/ 87 h 455"/>
              <a:gd name="T6" fmla="*/ 364 w 852"/>
              <a:gd name="T7" fmla="*/ 280 h 455"/>
              <a:gd name="T8" fmla="*/ 432 w 852"/>
              <a:gd name="T9" fmla="*/ 271 h 455"/>
              <a:gd name="T10" fmla="*/ 647 w 852"/>
              <a:gd name="T11" fmla="*/ 451 h 455"/>
              <a:gd name="T12" fmla="*/ 848 w 852"/>
              <a:gd name="T13" fmla="*/ 235 h 455"/>
              <a:gd name="T14" fmla="*/ 682 w 852"/>
              <a:gd name="T15" fmla="*/ 38 h 455"/>
              <a:gd name="T16" fmla="*/ 667 w 852"/>
              <a:gd name="T17" fmla="*/ 35 h 455"/>
              <a:gd name="T18" fmla="*/ 662 w 852"/>
              <a:gd name="T19" fmla="*/ 45 h 455"/>
              <a:gd name="T20" fmla="*/ 659 w 852"/>
              <a:gd name="T21" fmla="*/ 52 h 455"/>
              <a:gd name="T22" fmla="*/ 656 w 852"/>
              <a:gd name="T23" fmla="*/ 57 h 455"/>
              <a:gd name="T24" fmla="*/ 651 w 852"/>
              <a:gd name="T25" fmla="*/ 67 h 455"/>
              <a:gd name="T26" fmla="*/ 648 w 852"/>
              <a:gd name="T27" fmla="*/ 73 h 455"/>
              <a:gd name="T28" fmla="*/ 644 w 852"/>
              <a:gd name="T29" fmla="*/ 79 h 455"/>
              <a:gd name="T30" fmla="*/ 638 w 852"/>
              <a:gd name="T31" fmla="*/ 88 h 455"/>
              <a:gd name="T32" fmla="*/ 634 w 852"/>
              <a:gd name="T33" fmla="*/ 94 h 455"/>
              <a:gd name="T34" fmla="*/ 631 w 852"/>
              <a:gd name="T35" fmla="*/ 99 h 455"/>
              <a:gd name="T36" fmla="*/ 623 w 852"/>
              <a:gd name="T37" fmla="*/ 109 h 455"/>
              <a:gd name="T38" fmla="*/ 620 w 852"/>
              <a:gd name="T39" fmla="*/ 113 h 455"/>
              <a:gd name="T40" fmla="*/ 615 w 852"/>
              <a:gd name="T41" fmla="*/ 119 h 455"/>
              <a:gd name="T42" fmla="*/ 611 w 852"/>
              <a:gd name="T43" fmla="*/ 123 h 455"/>
              <a:gd name="T44" fmla="*/ 603 w 852"/>
              <a:gd name="T45" fmla="*/ 133 h 455"/>
              <a:gd name="T46" fmla="*/ 600 w 852"/>
              <a:gd name="T47" fmla="*/ 137 h 455"/>
              <a:gd name="T48" fmla="*/ 590 w 852"/>
              <a:gd name="T49" fmla="*/ 147 h 455"/>
              <a:gd name="T50" fmla="*/ 587 w 852"/>
              <a:gd name="T51" fmla="*/ 149 h 455"/>
              <a:gd name="T52" fmla="*/ 581 w 852"/>
              <a:gd name="T53" fmla="*/ 155 h 455"/>
              <a:gd name="T54" fmla="*/ 578 w 852"/>
              <a:gd name="T55" fmla="*/ 157 h 455"/>
              <a:gd name="T56" fmla="*/ 566 w 852"/>
              <a:gd name="T57" fmla="*/ 167 h 455"/>
              <a:gd name="T58" fmla="*/ 564 w 852"/>
              <a:gd name="T59" fmla="*/ 170 h 455"/>
              <a:gd name="T60" fmla="*/ 541 w 852"/>
              <a:gd name="T61" fmla="*/ 186 h 455"/>
              <a:gd name="T62" fmla="*/ 540 w 852"/>
              <a:gd name="T63" fmla="*/ 187 h 455"/>
              <a:gd name="T64" fmla="*/ 525 w 852"/>
              <a:gd name="T65" fmla="*/ 196 h 455"/>
              <a:gd name="T66" fmla="*/ 523 w 852"/>
              <a:gd name="T67" fmla="*/ 197 h 455"/>
              <a:gd name="T68" fmla="*/ 498 w 852"/>
              <a:gd name="T69" fmla="*/ 211 h 455"/>
              <a:gd name="T70" fmla="*/ 497 w 852"/>
              <a:gd name="T71" fmla="*/ 212 h 455"/>
              <a:gd name="T72" fmla="*/ 480 w 852"/>
              <a:gd name="T73" fmla="*/ 219 h 455"/>
              <a:gd name="T74" fmla="*/ 479 w 852"/>
              <a:gd name="T75" fmla="*/ 220 h 455"/>
              <a:gd name="T76" fmla="*/ 451 w 852"/>
              <a:gd name="T77" fmla="*/ 230 h 455"/>
              <a:gd name="T78" fmla="*/ 449 w 852"/>
              <a:gd name="T79" fmla="*/ 230 h 455"/>
              <a:gd name="T80" fmla="*/ 430 w 852"/>
              <a:gd name="T81" fmla="*/ 236 h 455"/>
              <a:gd name="T82" fmla="*/ 357 w 852"/>
              <a:gd name="T83" fmla="*/ 246 h 455"/>
              <a:gd name="T84" fmla="*/ 47 w 852"/>
              <a:gd name="T85" fmla="*/ 83 h 455"/>
              <a:gd name="T86" fmla="*/ 85 w 852"/>
              <a:gd name="T87" fmla="*/ 82 h 455"/>
              <a:gd name="T88" fmla="*/ 0 w 852"/>
              <a:gd name="T89" fmla="*/ 0 h 4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852" h="455">
                <a:moveTo>
                  <a:pt x="0" y="0"/>
                </a:moveTo>
                <a:cubicBezTo>
                  <a:pt x="25" y="115"/>
                  <a:pt x="25" y="115"/>
                  <a:pt x="25" y="115"/>
                </a:cubicBezTo>
                <a:cubicBezTo>
                  <a:pt x="40" y="87"/>
                  <a:pt x="40" y="87"/>
                  <a:pt x="40" y="87"/>
                </a:cubicBezTo>
                <a:cubicBezTo>
                  <a:pt x="98" y="205"/>
                  <a:pt x="223" y="285"/>
                  <a:pt x="364" y="280"/>
                </a:cubicBezTo>
                <a:cubicBezTo>
                  <a:pt x="387" y="279"/>
                  <a:pt x="410" y="276"/>
                  <a:pt x="432" y="271"/>
                </a:cubicBezTo>
                <a:cubicBezTo>
                  <a:pt x="447" y="376"/>
                  <a:pt x="539" y="455"/>
                  <a:pt x="647" y="451"/>
                </a:cubicBezTo>
                <a:cubicBezTo>
                  <a:pt x="762" y="447"/>
                  <a:pt x="852" y="350"/>
                  <a:pt x="848" y="235"/>
                </a:cubicBezTo>
                <a:cubicBezTo>
                  <a:pt x="845" y="137"/>
                  <a:pt x="774" y="57"/>
                  <a:pt x="682" y="38"/>
                </a:cubicBezTo>
                <a:cubicBezTo>
                  <a:pt x="677" y="37"/>
                  <a:pt x="672" y="36"/>
                  <a:pt x="667" y="35"/>
                </a:cubicBezTo>
                <a:cubicBezTo>
                  <a:pt x="665" y="38"/>
                  <a:pt x="664" y="42"/>
                  <a:pt x="662" y="45"/>
                </a:cubicBezTo>
                <a:cubicBezTo>
                  <a:pt x="661" y="47"/>
                  <a:pt x="660" y="49"/>
                  <a:pt x="659" y="52"/>
                </a:cubicBezTo>
                <a:cubicBezTo>
                  <a:pt x="658" y="53"/>
                  <a:pt x="657" y="55"/>
                  <a:pt x="656" y="57"/>
                </a:cubicBezTo>
                <a:cubicBezTo>
                  <a:pt x="655" y="61"/>
                  <a:pt x="653" y="64"/>
                  <a:pt x="651" y="67"/>
                </a:cubicBezTo>
                <a:cubicBezTo>
                  <a:pt x="650" y="69"/>
                  <a:pt x="649" y="71"/>
                  <a:pt x="648" y="73"/>
                </a:cubicBezTo>
                <a:cubicBezTo>
                  <a:pt x="646" y="75"/>
                  <a:pt x="645" y="77"/>
                  <a:pt x="644" y="79"/>
                </a:cubicBezTo>
                <a:cubicBezTo>
                  <a:pt x="642" y="82"/>
                  <a:pt x="640" y="85"/>
                  <a:pt x="638" y="88"/>
                </a:cubicBezTo>
                <a:cubicBezTo>
                  <a:pt x="637" y="90"/>
                  <a:pt x="635" y="92"/>
                  <a:pt x="634" y="94"/>
                </a:cubicBezTo>
                <a:cubicBezTo>
                  <a:pt x="633" y="96"/>
                  <a:pt x="632" y="97"/>
                  <a:pt x="631" y="99"/>
                </a:cubicBezTo>
                <a:cubicBezTo>
                  <a:pt x="628" y="102"/>
                  <a:pt x="626" y="106"/>
                  <a:pt x="623" y="109"/>
                </a:cubicBezTo>
                <a:cubicBezTo>
                  <a:pt x="622" y="110"/>
                  <a:pt x="621" y="112"/>
                  <a:pt x="620" y="113"/>
                </a:cubicBezTo>
                <a:cubicBezTo>
                  <a:pt x="618" y="115"/>
                  <a:pt x="617" y="117"/>
                  <a:pt x="615" y="119"/>
                </a:cubicBezTo>
                <a:cubicBezTo>
                  <a:pt x="614" y="121"/>
                  <a:pt x="613" y="122"/>
                  <a:pt x="611" y="123"/>
                </a:cubicBezTo>
                <a:cubicBezTo>
                  <a:pt x="609" y="127"/>
                  <a:pt x="606" y="130"/>
                  <a:pt x="603" y="133"/>
                </a:cubicBezTo>
                <a:cubicBezTo>
                  <a:pt x="602" y="134"/>
                  <a:pt x="601" y="135"/>
                  <a:pt x="600" y="137"/>
                </a:cubicBezTo>
                <a:cubicBezTo>
                  <a:pt x="596" y="140"/>
                  <a:pt x="593" y="143"/>
                  <a:pt x="590" y="147"/>
                </a:cubicBezTo>
                <a:cubicBezTo>
                  <a:pt x="589" y="147"/>
                  <a:pt x="588" y="148"/>
                  <a:pt x="587" y="149"/>
                </a:cubicBezTo>
                <a:cubicBezTo>
                  <a:pt x="585" y="151"/>
                  <a:pt x="583" y="153"/>
                  <a:pt x="581" y="155"/>
                </a:cubicBezTo>
                <a:cubicBezTo>
                  <a:pt x="580" y="156"/>
                  <a:pt x="579" y="157"/>
                  <a:pt x="578" y="157"/>
                </a:cubicBezTo>
                <a:cubicBezTo>
                  <a:pt x="574" y="161"/>
                  <a:pt x="570" y="164"/>
                  <a:pt x="566" y="167"/>
                </a:cubicBezTo>
                <a:cubicBezTo>
                  <a:pt x="566" y="168"/>
                  <a:pt x="565" y="169"/>
                  <a:pt x="564" y="170"/>
                </a:cubicBezTo>
                <a:cubicBezTo>
                  <a:pt x="556" y="175"/>
                  <a:pt x="549" y="181"/>
                  <a:pt x="541" y="186"/>
                </a:cubicBezTo>
                <a:cubicBezTo>
                  <a:pt x="541" y="186"/>
                  <a:pt x="540" y="187"/>
                  <a:pt x="540" y="187"/>
                </a:cubicBezTo>
                <a:cubicBezTo>
                  <a:pt x="535" y="190"/>
                  <a:pt x="530" y="193"/>
                  <a:pt x="525" y="196"/>
                </a:cubicBezTo>
                <a:cubicBezTo>
                  <a:pt x="525" y="197"/>
                  <a:pt x="524" y="197"/>
                  <a:pt x="523" y="197"/>
                </a:cubicBezTo>
                <a:cubicBezTo>
                  <a:pt x="515" y="202"/>
                  <a:pt x="507" y="207"/>
                  <a:pt x="498" y="211"/>
                </a:cubicBezTo>
                <a:cubicBezTo>
                  <a:pt x="497" y="211"/>
                  <a:pt x="497" y="212"/>
                  <a:pt x="497" y="212"/>
                </a:cubicBezTo>
                <a:cubicBezTo>
                  <a:pt x="491" y="214"/>
                  <a:pt x="485" y="217"/>
                  <a:pt x="480" y="219"/>
                </a:cubicBezTo>
                <a:cubicBezTo>
                  <a:pt x="479" y="219"/>
                  <a:pt x="479" y="220"/>
                  <a:pt x="479" y="220"/>
                </a:cubicBezTo>
                <a:cubicBezTo>
                  <a:pt x="470" y="223"/>
                  <a:pt x="460" y="227"/>
                  <a:pt x="451" y="230"/>
                </a:cubicBezTo>
                <a:cubicBezTo>
                  <a:pt x="450" y="230"/>
                  <a:pt x="450" y="230"/>
                  <a:pt x="449" y="230"/>
                </a:cubicBezTo>
                <a:cubicBezTo>
                  <a:pt x="443" y="232"/>
                  <a:pt x="437" y="234"/>
                  <a:pt x="430" y="236"/>
                </a:cubicBezTo>
                <a:cubicBezTo>
                  <a:pt x="407" y="242"/>
                  <a:pt x="382" y="245"/>
                  <a:pt x="357" y="246"/>
                </a:cubicBezTo>
                <a:cubicBezTo>
                  <a:pt x="227" y="251"/>
                  <a:pt x="112" y="185"/>
                  <a:pt x="47" y="83"/>
                </a:cubicBezTo>
                <a:cubicBezTo>
                  <a:pt x="85" y="82"/>
                  <a:pt x="85" y="82"/>
                  <a:pt x="85" y="82"/>
                </a:cubicBezTo>
                <a:lnTo>
                  <a:pt x="0" y="0"/>
                </a:lnTo>
                <a:close/>
              </a:path>
            </a:pathLst>
          </a:custGeom>
          <a:solidFill>
            <a:schemeClr val="accent3"/>
          </a:solidFill>
          <a:ln>
            <a:noFill/>
          </a:ln>
        </p:spPr>
        <p:txBody>
          <a:bodyPr/>
          <a:lstStyle/>
          <a:p>
            <a:pPr defTabSz="1219170"/>
            <a:endParaRPr lang="zh-CN" altLang="en-US" sz="2400">
              <a:solidFill>
                <a:srgbClr val="333333"/>
              </a:solidFill>
              <a:latin typeface="Calibri"/>
              <a:ea typeface="宋体" panose="02010600030101010101" pitchFamily="2" charset="-122"/>
            </a:endParaRPr>
          </a:p>
        </p:txBody>
      </p:sp>
      <p:sp>
        <p:nvSpPr>
          <p:cNvPr id="18443" name="PA_任意多边形 11"/>
          <p:cNvSpPr/>
          <p:nvPr>
            <p:custDataLst>
              <p:tags r:id="rId4"/>
            </p:custDataLst>
          </p:nvPr>
        </p:nvSpPr>
        <p:spPr bwMode="auto">
          <a:xfrm>
            <a:off x="6953253" y="2931199"/>
            <a:ext cx="1782233" cy="3313605"/>
          </a:xfrm>
          <a:custGeom>
            <a:avLst/>
            <a:gdLst>
              <a:gd name="T0" fmla="*/ 458 w 458"/>
              <a:gd name="T1" fmla="*/ 0 h 851"/>
              <a:gd name="T2" fmla="*/ 342 w 458"/>
              <a:gd name="T3" fmla="*/ 25 h 851"/>
              <a:gd name="T4" fmla="*/ 371 w 458"/>
              <a:gd name="T5" fmla="*/ 40 h 851"/>
              <a:gd name="T6" fmla="*/ 176 w 458"/>
              <a:gd name="T7" fmla="*/ 362 h 851"/>
              <a:gd name="T8" fmla="*/ 185 w 458"/>
              <a:gd name="T9" fmla="*/ 431 h 851"/>
              <a:gd name="T10" fmla="*/ 4 w 458"/>
              <a:gd name="T11" fmla="*/ 645 h 851"/>
              <a:gd name="T12" fmla="*/ 219 w 458"/>
              <a:gd name="T13" fmla="*/ 847 h 851"/>
              <a:gd name="T14" fmla="*/ 417 w 458"/>
              <a:gd name="T15" fmla="*/ 682 h 851"/>
              <a:gd name="T16" fmla="*/ 420 w 458"/>
              <a:gd name="T17" fmla="*/ 667 h 851"/>
              <a:gd name="T18" fmla="*/ 410 w 458"/>
              <a:gd name="T19" fmla="*/ 662 h 851"/>
              <a:gd name="T20" fmla="*/ 403 w 458"/>
              <a:gd name="T21" fmla="*/ 659 h 851"/>
              <a:gd name="T22" fmla="*/ 398 w 458"/>
              <a:gd name="T23" fmla="*/ 656 h 851"/>
              <a:gd name="T24" fmla="*/ 387 w 458"/>
              <a:gd name="T25" fmla="*/ 651 h 851"/>
              <a:gd name="T26" fmla="*/ 382 w 458"/>
              <a:gd name="T27" fmla="*/ 647 h 851"/>
              <a:gd name="T28" fmla="*/ 376 w 458"/>
              <a:gd name="T29" fmla="*/ 644 h 851"/>
              <a:gd name="T30" fmla="*/ 367 w 458"/>
              <a:gd name="T31" fmla="*/ 638 h 851"/>
              <a:gd name="T32" fmla="*/ 361 w 458"/>
              <a:gd name="T33" fmla="*/ 634 h 851"/>
              <a:gd name="T34" fmla="*/ 356 w 458"/>
              <a:gd name="T35" fmla="*/ 630 h 851"/>
              <a:gd name="T36" fmla="*/ 346 w 458"/>
              <a:gd name="T37" fmla="*/ 623 h 851"/>
              <a:gd name="T38" fmla="*/ 342 w 458"/>
              <a:gd name="T39" fmla="*/ 619 h 851"/>
              <a:gd name="T40" fmla="*/ 336 w 458"/>
              <a:gd name="T41" fmla="*/ 614 h 851"/>
              <a:gd name="T42" fmla="*/ 332 w 458"/>
              <a:gd name="T43" fmla="*/ 611 h 851"/>
              <a:gd name="T44" fmla="*/ 322 w 458"/>
              <a:gd name="T45" fmla="*/ 602 h 851"/>
              <a:gd name="T46" fmla="*/ 318 w 458"/>
              <a:gd name="T47" fmla="*/ 599 h 851"/>
              <a:gd name="T48" fmla="*/ 309 w 458"/>
              <a:gd name="T49" fmla="*/ 589 h 851"/>
              <a:gd name="T50" fmla="*/ 306 w 458"/>
              <a:gd name="T51" fmla="*/ 586 h 851"/>
              <a:gd name="T52" fmla="*/ 300 w 458"/>
              <a:gd name="T53" fmla="*/ 580 h 851"/>
              <a:gd name="T54" fmla="*/ 298 w 458"/>
              <a:gd name="T55" fmla="*/ 577 h 851"/>
              <a:gd name="T56" fmla="*/ 288 w 458"/>
              <a:gd name="T57" fmla="*/ 566 h 851"/>
              <a:gd name="T58" fmla="*/ 286 w 458"/>
              <a:gd name="T59" fmla="*/ 563 h 851"/>
              <a:gd name="T60" fmla="*/ 269 w 458"/>
              <a:gd name="T61" fmla="*/ 541 h 851"/>
              <a:gd name="T62" fmla="*/ 268 w 458"/>
              <a:gd name="T63" fmla="*/ 539 h 851"/>
              <a:gd name="T64" fmla="*/ 259 w 458"/>
              <a:gd name="T65" fmla="*/ 524 h 851"/>
              <a:gd name="T66" fmla="*/ 258 w 458"/>
              <a:gd name="T67" fmla="*/ 522 h 851"/>
              <a:gd name="T68" fmla="*/ 244 w 458"/>
              <a:gd name="T69" fmla="*/ 497 h 851"/>
              <a:gd name="T70" fmla="*/ 244 w 458"/>
              <a:gd name="T71" fmla="*/ 496 h 851"/>
              <a:gd name="T72" fmla="*/ 236 w 458"/>
              <a:gd name="T73" fmla="*/ 479 h 851"/>
              <a:gd name="T74" fmla="*/ 236 w 458"/>
              <a:gd name="T75" fmla="*/ 478 h 851"/>
              <a:gd name="T76" fmla="*/ 226 w 458"/>
              <a:gd name="T77" fmla="*/ 450 h 851"/>
              <a:gd name="T78" fmla="*/ 225 w 458"/>
              <a:gd name="T79" fmla="*/ 448 h 851"/>
              <a:gd name="T80" fmla="*/ 220 w 458"/>
              <a:gd name="T81" fmla="*/ 429 h 851"/>
              <a:gd name="T82" fmla="*/ 210 w 458"/>
              <a:gd name="T83" fmla="*/ 356 h 851"/>
              <a:gd name="T84" fmla="*/ 375 w 458"/>
              <a:gd name="T85" fmla="*/ 47 h 851"/>
              <a:gd name="T86" fmla="*/ 376 w 458"/>
              <a:gd name="T87" fmla="*/ 85 h 851"/>
              <a:gd name="T88" fmla="*/ 458 w 458"/>
              <a:gd name="T89" fmla="*/ 0 h 8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458" h="851">
                <a:moveTo>
                  <a:pt x="458" y="0"/>
                </a:moveTo>
                <a:cubicBezTo>
                  <a:pt x="342" y="25"/>
                  <a:pt x="342" y="25"/>
                  <a:pt x="342" y="25"/>
                </a:cubicBezTo>
                <a:cubicBezTo>
                  <a:pt x="371" y="40"/>
                  <a:pt x="371" y="40"/>
                  <a:pt x="371" y="40"/>
                </a:cubicBezTo>
                <a:cubicBezTo>
                  <a:pt x="252" y="98"/>
                  <a:pt x="172" y="221"/>
                  <a:pt x="176" y="362"/>
                </a:cubicBezTo>
                <a:cubicBezTo>
                  <a:pt x="177" y="386"/>
                  <a:pt x="180" y="409"/>
                  <a:pt x="185" y="431"/>
                </a:cubicBezTo>
                <a:cubicBezTo>
                  <a:pt x="80" y="445"/>
                  <a:pt x="0" y="537"/>
                  <a:pt x="4" y="645"/>
                </a:cubicBezTo>
                <a:cubicBezTo>
                  <a:pt x="7" y="760"/>
                  <a:pt x="104" y="851"/>
                  <a:pt x="219" y="847"/>
                </a:cubicBezTo>
                <a:cubicBezTo>
                  <a:pt x="317" y="844"/>
                  <a:pt x="397" y="774"/>
                  <a:pt x="417" y="682"/>
                </a:cubicBezTo>
                <a:cubicBezTo>
                  <a:pt x="418" y="677"/>
                  <a:pt x="419" y="672"/>
                  <a:pt x="420" y="667"/>
                </a:cubicBezTo>
                <a:cubicBezTo>
                  <a:pt x="416" y="665"/>
                  <a:pt x="413" y="664"/>
                  <a:pt x="410" y="662"/>
                </a:cubicBezTo>
                <a:cubicBezTo>
                  <a:pt x="408" y="661"/>
                  <a:pt x="405" y="660"/>
                  <a:pt x="403" y="659"/>
                </a:cubicBezTo>
                <a:cubicBezTo>
                  <a:pt x="401" y="658"/>
                  <a:pt x="399" y="657"/>
                  <a:pt x="398" y="656"/>
                </a:cubicBezTo>
                <a:cubicBezTo>
                  <a:pt x="394" y="654"/>
                  <a:pt x="391" y="652"/>
                  <a:pt x="387" y="651"/>
                </a:cubicBezTo>
                <a:cubicBezTo>
                  <a:pt x="386" y="650"/>
                  <a:pt x="384" y="649"/>
                  <a:pt x="382" y="647"/>
                </a:cubicBezTo>
                <a:cubicBezTo>
                  <a:pt x="380" y="646"/>
                  <a:pt x="378" y="645"/>
                  <a:pt x="376" y="644"/>
                </a:cubicBezTo>
                <a:cubicBezTo>
                  <a:pt x="373" y="642"/>
                  <a:pt x="370" y="640"/>
                  <a:pt x="367" y="638"/>
                </a:cubicBezTo>
                <a:cubicBezTo>
                  <a:pt x="365" y="636"/>
                  <a:pt x="363" y="635"/>
                  <a:pt x="361" y="634"/>
                </a:cubicBezTo>
                <a:cubicBezTo>
                  <a:pt x="359" y="632"/>
                  <a:pt x="357" y="631"/>
                  <a:pt x="356" y="630"/>
                </a:cubicBezTo>
                <a:cubicBezTo>
                  <a:pt x="353" y="628"/>
                  <a:pt x="349" y="625"/>
                  <a:pt x="346" y="623"/>
                </a:cubicBezTo>
                <a:cubicBezTo>
                  <a:pt x="345" y="622"/>
                  <a:pt x="343" y="621"/>
                  <a:pt x="342" y="619"/>
                </a:cubicBezTo>
                <a:cubicBezTo>
                  <a:pt x="340" y="618"/>
                  <a:pt x="338" y="616"/>
                  <a:pt x="336" y="614"/>
                </a:cubicBezTo>
                <a:cubicBezTo>
                  <a:pt x="334" y="613"/>
                  <a:pt x="333" y="612"/>
                  <a:pt x="332" y="611"/>
                </a:cubicBezTo>
                <a:cubicBezTo>
                  <a:pt x="328" y="608"/>
                  <a:pt x="325" y="605"/>
                  <a:pt x="322" y="602"/>
                </a:cubicBezTo>
                <a:cubicBezTo>
                  <a:pt x="321" y="601"/>
                  <a:pt x="320" y="600"/>
                  <a:pt x="318" y="599"/>
                </a:cubicBezTo>
                <a:cubicBezTo>
                  <a:pt x="315" y="596"/>
                  <a:pt x="312" y="593"/>
                  <a:pt x="309" y="589"/>
                </a:cubicBezTo>
                <a:cubicBezTo>
                  <a:pt x="308" y="588"/>
                  <a:pt x="307" y="587"/>
                  <a:pt x="306" y="586"/>
                </a:cubicBezTo>
                <a:cubicBezTo>
                  <a:pt x="304" y="584"/>
                  <a:pt x="302" y="582"/>
                  <a:pt x="300" y="580"/>
                </a:cubicBezTo>
                <a:cubicBezTo>
                  <a:pt x="299" y="579"/>
                  <a:pt x="298" y="578"/>
                  <a:pt x="298" y="577"/>
                </a:cubicBezTo>
                <a:cubicBezTo>
                  <a:pt x="294" y="574"/>
                  <a:pt x="291" y="570"/>
                  <a:pt x="288" y="566"/>
                </a:cubicBezTo>
                <a:cubicBezTo>
                  <a:pt x="287" y="565"/>
                  <a:pt x="286" y="564"/>
                  <a:pt x="286" y="563"/>
                </a:cubicBezTo>
                <a:cubicBezTo>
                  <a:pt x="280" y="556"/>
                  <a:pt x="274" y="548"/>
                  <a:pt x="269" y="541"/>
                </a:cubicBezTo>
                <a:cubicBezTo>
                  <a:pt x="269" y="540"/>
                  <a:pt x="268" y="539"/>
                  <a:pt x="268" y="539"/>
                </a:cubicBezTo>
                <a:cubicBezTo>
                  <a:pt x="265" y="534"/>
                  <a:pt x="262" y="529"/>
                  <a:pt x="259" y="524"/>
                </a:cubicBezTo>
                <a:cubicBezTo>
                  <a:pt x="259" y="524"/>
                  <a:pt x="258" y="523"/>
                  <a:pt x="258" y="522"/>
                </a:cubicBezTo>
                <a:cubicBezTo>
                  <a:pt x="253" y="514"/>
                  <a:pt x="249" y="506"/>
                  <a:pt x="244" y="497"/>
                </a:cubicBezTo>
                <a:cubicBezTo>
                  <a:pt x="244" y="497"/>
                  <a:pt x="244" y="496"/>
                  <a:pt x="244" y="496"/>
                </a:cubicBezTo>
                <a:cubicBezTo>
                  <a:pt x="241" y="490"/>
                  <a:pt x="239" y="484"/>
                  <a:pt x="236" y="479"/>
                </a:cubicBezTo>
                <a:cubicBezTo>
                  <a:pt x="236" y="478"/>
                  <a:pt x="236" y="478"/>
                  <a:pt x="236" y="478"/>
                </a:cubicBezTo>
                <a:cubicBezTo>
                  <a:pt x="232" y="469"/>
                  <a:pt x="229" y="459"/>
                  <a:pt x="226" y="450"/>
                </a:cubicBezTo>
                <a:cubicBezTo>
                  <a:pt x="226" y="449"/>
                  <a:pt x="226" y="449"/>
                  <a:pt x="225" y="448"/>
                </a:cubicBezTo>
                <a:cubicBezTo>
                  <a:pt x="223" y="442"/>
                  <a:pt x="222" y="436"/>
                  <a:pt x="220" y="429"/>
                </a:cubicBezTo>
                <a:cubicBezTo>
                  <a:pt x="214" y="406"/>
                  <a:pt x="211" y="381"/>
                  <a:pt x="210" y="356"/>
                </a:cubicBezTo>
                <a:cubicBezTo>
                  <a:pt x="206" y="226"/>
                  <a:pt x="272" y="111"/>
                  <a:pt x="375" y="47"/>
                </a:cubicBezTo>
                <a:cubicBezTo>
                  <a:pt x="376" y="85"/>
                  <a:pt x="376" y="85"/>
                  <a:pt x="376" y="85"/>
                </a:cubicBezTo>
                <a:lnTo>
                  <a:pt x="458" y="0"/>
                </a:lnTo>
                <a:close/>
              </a:path>
            </a:pathLst>
          </a:custGeom>
          <a:solidFill>
            <a:schemeClr val="accent4"/>
          </a:solidFill>
          <a:ln>
            <a:noFill/>
          </a:ln>
        </p:spPr>
        <p:txBody>
          <a:bodyPr/>
          <a:lstStyle/>
          <a:p>
            <a:pPr defTabSz="1219170"/>
            <a:endParaRPr lang="zh-CN" altLang="en-US" sz="2400">
              <a:solidFill>
                <a:srgbClr val="333333"/>
              </a:solidFill>
              <a:latin typeface="Calibri"/>
              <a:ea typeface="宋体" panose="02010600030101010101" pitchFamily="2" charset="-122"/>
            </a:endParaRPr>
          </a:p>
        </p:txBody>
      </p:sp>
      <p:sp>
        <p:nvSpPr>
          <p:cNvPr id="18444" name="PA_椭圆 12"/>
          <p:cNvSpPr>
            <a:spLocks noChangeArrowheads="1"/>
          </p:cNvSpPr>
          <p:nvPr>
            <p:custDataLst>
              <p:tags r:id="rId5"/>
            </p:custDataLst>
          </p:nvPr>
        </p:nvSpPr>
        <p:spPr bwMode="auto">
          <a:xfrm>
            <a:off x="8377767" y="3299613"/>
            <a:ext cx="1432984" cy="1433425"/>
          </a:xfrm>
          <a:prstGeom prst="ellipse">
            <a:avLst/>
          </a:prstGeom>
          <a:solidFill>
            <a:schemeClr val="bg1">
              <a:lumMod val="50000"/>
            </a:schemeClr>
          </a:solidFill>
          <a:ln>
            <a:noFill/>
          </a:ln>
        </p:spPr>
        <p:txBody>
          <a:bodyPr/>
          <a:lstStyle/>
          <a:p>
            <a:pPr defTabSz="1219170"/>
            <a:endParaRPr lang="zh-CN" altLang="en-US" sz="2400">
              <a:solidFill>
                <a:srgbClr val="333333"/>
              </a:solidFill>
              <a:latin typeface="Calibri"/>
              <a:ea typeface="宋体" panose="02010600030101010101" pitchFamily="2" charset="-122"/>
            </a:endParaRPr>
          </a:p>
        </p:txBody>
      </p:sp>
      <p:sp>
        <p:nvSpPr>
          <p:cNvPr id="18445" name="PA_任意多边形 13"/>
          <p:cNvSpPr>
            <a:spLocks noEditPoints="1"/>
          </p:cNvSpPr>
          <p:nvPr>
            <p:custDataLst>
              <p:tags r:id="rId6"/>
            </p:custDataLst>
          </p:nvPr>
        </p:nvSpPr>
        <p:spPr bwMode="auto">
          <a:xfrm>
            <a:off x="10401300" y="5160735"/>
            <a:ext cx="355600" cy="400175"/>
          </a:xfrm>
          <a:custGeom>
            <a:avLst/>
            <a:gdLst>
              <a:gd name="T0" fmla="*/ 85 w 91"/>
              <a:gd name="T1" fmla="*/ 0 h 103"/>
              <a:gd name="T2" fmla="*/ 7 w 91"/>
              <a:gd name="T3" fmla="*/ 0 h 103"/>
              <a:gd name="T4" fmla="*/ 0 w 91"/>
              <a:gd name="T5" fmla="*/ 6 h 103"/>
              <a:gd name="T6" fmla="*/ 0 w 91"/>
              <a:gd name="T7" fmla="*/ 97 h 103"/>
              <a:gd name="T8" fmla="*/ 7 w 91"/>
              <a:gd name="T9" fmla="*/ 103 h 103"/>
              <a:gd name="T10" fmla="*/ 85 w 91"/>
              <a:gd name="T11" fmla="*/ 103 h 103"/>
              <a:gd name="T12" fmla="*/ 91 w 91"/>
              <a:gd name="T13" fmla="*/ 97 h 103"/>
              <a:gd name="T14" fmla="*/ 91 w 91"/>
              <a:gd name="T15" fmla="*/ 6 h 103"/>
              <a:gd name="T16" fmla="*/ 85 w 91"/>
              <a:gd name="T17" fmla="*/ 0 h 103"/>
              <a:gd name="T18" fmla="*/ 13 w 91"/>
              <a:gd name="T19" fmla="*/ 6 h 103"/>
              <a:gd name="T20" fmla="*/ 20 w 91"/>
              <a:gd name="T21" fmla="*/ 13 h 103"/>
              <a:gd name="T22" fmla="*/ 13 w 91"/>
              <a:gd name="T23" fmla="*/ 19 h 103"/>
              <a:gd name="T24" fmla="*/ 7 w 91"/>
              <a:gd name="T25" fmla="*/ 13 h 103"/>
              <a:gd name="T26" fmla="*/ 13 w 91"/>
              <a:gd name="T27" fmla="*/ 6 h 103"/>
              <a:gd name="T28" fmla="*/ 85 w 91"/>
              <a:gd name="T29" fmla="*/ 97 h 103"/>
              <a:gd name="T30" fmla="*/ 7 w 91"/>
              <a:gd name="T31" fmla="*/ 97 h 103"/>
              <a:gd name="T32" fmla="*/ 7 w 91"/>
              <a:gd name="T33" fmla="*/ 26 h 103"/>
              <a:gd name="T34" fmla="*/ 85 w 91"/>
              <a:gd name="T35" fmla="*/ 26 h 103"/>
              <a:gd name="T36" fmla="*/ 85 w 91"/>
              <a:gd name="T37" fmla="*/ 97 h 103"/>
              <a:gd name="T38" fmla="*/ 78 w 91"/>
              <a:gd name="T39" fmla="*/ 19 h 103"/>
              <a:gd name="T40" fmla="*/ 72 w 91"/>
              <a:gd name="T41" fmla="*/ 13 h 103"/>
              <a:gd name="T42" fmla="*/ 78 w 91"/>
              <a:gd name="T43" fmla="*/ 6 h 103"/>
              <a:gd name="T44" fmla="*/ 85 w 91"/>
              <a:gd name="T45" fmla="*/ 13 h 103"/>
              <a:gd name="T46" fmla="*/ 78 w 91"/>
              <a:gd name="T47" fmla="*/ 19 h 103"/>
              <a:gd name="T48" fmla="*/ 13 w 91"/>
              <a:gd name="T49" fmla="*/ 42 h 103"/>
              <a:gd name="T50" fmla="*/ 17 w 91"/>
              <a:gd name="T51" fmla="*/ 39 h 103"/>
              <a:gd name="T52" fmla="*/ 75 w 91"/>
              <a:gd name="T53" fmla="*/ 39 h 103"/>
              <a:gd name="T54" fmla="*/ 78 w 91"/>
              <a:gd name="T55" fmla="*/ 42 h 103"/>
              <a:gd name="T56" fmla="*/ 75 w 91"/>
              <a:gd name="T57" fmla="*/ 45 h 103"/>
              <a:gd name="T58" fmla="*/ 17 w 91"/>
              <a:gd name="T59" fmla="*/ 45 h 103"/>
              <a:gd name="T60" fmla="*/ 13 w 91"/>
              <a:gd name="T61" fmla="*/ 42 h 103"/>
              <a:gd name="T62" fmla="*/ 13 w 91"/>
              <a:gd name="T63" fmla="*/ 61 h 103"/>
              <a:gd name="T64" fmla="*/ 17 w 91"/>
              <a:gd name="T65" fmla="*/ 58 h 103"/>
              <a:gd name="T66" fmla="*/ 75 w 91"/>
              <a:gd name="T67" fmla="*/ 58 h 103"/>
              <a:gd name="T68" fmla="*/ 78 w 91"/>
              <a:gd name="T69" fmla="*/ 61 h 103"/>
              <a:gd name="T70" fmla="*/ 75 w 91"/>
              <a:gd name="T71" fmla="*/ 65 h 103"/>
              <a:gd name="T72" fmla="*/ 17 w 91"/>
              <a:gd name="T73" fmla="*/ 65 h 103"/>
              <a:gd name="T74" fmla="*/ 13 w 91"/>
              <a:gd name="T75" fmla="*/ 61 h 103"/>
              <a:gd name="T76" fmla="*/ 13 w 91"/>
              <a:gd name="T77" fmla="*/ 81 h 103"/>
              <a:gd name="T78" fmla="*/ 17 w 91"/>
              <a:gd name="T79" fmla="*/ 77 h 103"/>
              <a:gd name="T80" fmla="*/ 75 w 91"/>
              <a:gd name="T81" fmla="*/ 77 h 103"/>
              <a:gd name="T82" fmla="*/ 78 w 91"/>
              <a:gd name="T83" fmla="*/ 81 h 103"/>
              <a:gd name="T84" fmla="*/ 75 w 91"/>
              <a:gd name="T85" fmla="*/ 84 h 103"/>
              <a:gd name="T86" fmla="*/ 17 w 91"/>
              <a:gd name="T87" fmla="*/ 84 h 103"/>
              <a:gd name="T88" fmla="*/ 13 w 91"/>
              <a:gd name="T89" fmla="*/ 81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91" h="103">
                <a:moveTo>
                  <a:pt x="85" y="0"/>
                </a:moveTo>
                <a:cubicBezTo>
                  <a:pt x="7" y="0"/>
                  <a:pt x="7" y="0"/>
                  <a:pt x="7" y="0"/>
                </a:cubicBezTo>
                <a:cubicBezTo>
                  <a:pt x="3" y="0"/>
                  <a:pt x="0" y="3"/>
                  <a:pt x="0" y="6"/>
                </a:cubicBezTo>
                <a:cubicBezTo>
                  <a:pt x="0" y="97"/>
                  <a:pt x="0" y="97"/>
                  <a:pt x="0" y="97"/>
                </a:cubicBezTo>
                <a:cubicBezTo>
                  <a:pt x="0" y="100"/>
                  <a:pt x="3" y="103"/>
                  <a:pt x="7" y="103"/>
                </a:cubicBezTo>
                <a:cubicBezTo>
                  <a:pt x="85" y="103"/>
                  <a:pt x="85" y="103"/>
                  <a:pt x="85" y="103"/>
                </a:cubicBezTo>
                <a:cubicBezTo>
                  <a:pt x="88" y="103"/>
                  <a:pt x="91" y="100"/>
                  <a:pt x="91" y="97"/>
                </a:cubicBezTo>
                <a:cubicBezTo>
                  <a:pt x="91" y="6"/>
                  <a:pt x="91" y="6"/>
                  <a:pt x="91" y="6"/>
                </a:cubicBezTo>
                <a:cubicBezTo>
                  <a:pt x="91" y="3"/>
                  <a:pt x="88" y="0"/>
                  <a:pt x="85" y="0"/>
                </a:cubicBezTo>
                <a:close/>
                <a:moveTo>
                  <a:pt x="13" y="6"/>
                </a:moveTo>
                <a:cubicBezTo>
                  <a:pt x="17" y="6"/>
                  <a:pt x="20" y="9"/>
                  <a:pt x="20" y="13"/>
                </a:cubicBezTo>
                <a:cubicBezTo>
                  <a:pt x="20" y="16"/>
                  <a:pt x="17" y="19"/>
                  <a:pt x="13" y="19"/>
                </a:cubicBezTo>
                <a:cubicBezTo>
                  <a:pt x="10" y="19"/>
                  <a:pt x="7" y="16"/>
                  <a:pt x="7" y="13"/>
                </a:cubicBezTo>
                <a:cubicBezTo>
                  <a:pt x="7" y="9"/>
                  <a:pt x="10" y="6"/>
                  <a:pt x="13" y="6"/>
                </a:cubicBezTo>
                <a:close/>
                <a:moveTo>
                  <a:pt x="85" y="97"/>
                </a:moveTo>
                <a:cubicBezTo>
                  <a:pt x="7" y="97"/>
                  <a:pt x="7" y="97"/>
                  <a:pt x="7" y="97"/>
                </a:cubicBezTo>
                <a:cubicBezTo>
                  <a:pt x="7" y="26"/>
                  <a:pt x="7" y="26"/>
                  <a:pt x="7" y="26"/>
                </a:cubicBezTo>
                <a:cubicBezTo>
                  <a:pt x="85" y="26"/>
                  <a:pt x="85" y="26"/>
                  <a:pt x="85" y="26"/>
                </a:cubicBezTo>
                <a:lnTo>
                  <a:pt x="85" y="97"/>
                </a:lnTo>
                <a:close/>
                <a:moveTo>
                  <a:pt x="78" y="19"/>
                </a:moveTo>
                <a:cubicBezTo>
                  <a:pt x="75" y="19"/>
                  <a:pt x="72" y="16"/>
                  <a:pt x="72" y="13"/>
                </a:cubicBezTo>
                <a:cubicBezTo>
                  <a:pt x="72" y="9"/>
                  <a:pt x="75" y="6"/>
                  <a:pt x="78" y="6"/>
                </a:cubicBezTo>
                <a:cubicBezTo>
                  <a:pt x="82" y="6"/>
                  <a:pt x="85" y="9"/>
                  <a:pt x="85" y="13"/>
                </a:cubicBezTo>
                <a:cubicBezTo>
                  <a:pt x="85" y="16"/>
                  <a:pt x="82" y="19"/>
                  <a:pt x="78" y="19"/>
                </a:cubicBezTo>
                <a:close/>
                <a:moveTo>
                  <a:pt x="13" y="42"/>
                </a:moveTo>
                <a:cubicBezTo>
                  <a:pt x="13" y="40"/>
                  <a:pt x="15" y="39"/>
                  <a:pt x="17" y="39"/>
                </a:cubicBezTo>
                <a:cubicBezTo>
                  <a:pt x="75" y="39"/>
                  <a:pt x="75" y="39"/>
                  <a:pt x="75" y="39"/>
                </a:cubicBezTo>
                <a:cubicBezTo>
                  <a:pt x="77" y="39"/>
                  <a:pt x="78" y="40"/>
                  <a:pt x="78" y="42"/>
                </a:cubicBezTo>
                <a:cubicBezTo>
                  <a:pt x="78" y="44"/>
                  <a:pt x="77" y="45"/>
                  <a:pt x="75" y="45"/>
                </a:cubicBezTo>
                <a:cubicBezTo>
                  <a:pt x="17" y="45"/>
                  <a:pt x="17" y="45"/>
                  <a:pt x="17" y="45"/>
                </a:cubicBezTo>
                <a:cubicBezTo>
                  <a:pt x="15" y="45"/>
                  <a:pt x="13" y="44"/>
                  <a:pt x="13" y="42"/>
                </a:cubicBezTo>
                <a:close/>
                <a:moveTo>
                  <a:pt x="13" y="61"/>
                </a:moveTo>
                <a:cubicBezTo>
                  <a:pt x="13" y="59"/>
                  <a:pt x="15" y="58"/>
                  <a:pt x="17" y="58"/>
                </a:cubicBezTo>
                <a:cubicBezTo>
                  <a:pt x="75" y="58"/>
                  <a:pt x="75" y="58"/>
                  <a:pt x="75" y="58"/>
                </a:cubicBezTo>
                <a:cubicBezTo>
                  <a:pt x="77" y="58"/>
                  <a:pt x="78" y="59"/>
                  <a:pt x="78" y="61"/>
                </a:cubicBezTo>
                <a:cubicBezTo>
                  <a:pt x="78" y="63"/>
                  <a:pt x="77" y="65"/>
                  <a:pt x="75" y="65"/>
                </a:cubicBezTo>
                <a:cubicBezTo>
                  <a:pt x="17" y="65"/>
                  <a:pt x="17" y="65"/>
                  <a:pt x="17" y="65"/>
                </a:cubicBezTo>
                <a:cubicBezTo>
                  <a:pt x="15" y="65"/>
                  <a:pt x="13" y="63"/>
                  <a:pt x="13" y="61"/>
                </a:cubicBezTo>
                <a:close/>
                <a:moveTo>
                  <a:pt x="13" y="81"/>
                </a:moveTo>
                <a:cubicBezTo>
                  <a:pt x="13" y="79"/>
                  <a:pt x="15" y="77"/>
                  <a:pt x="17" y="77"/>
                </a:cubicBezTo>
                <a:cubicBezTo>
                  <a:pt x="75" y="77"/>
                  <a:pt x="75" y="77"/>
                  <a:pt x="75" y="77"/>
                </a:cubicBezTo>
                <a:cubicBezTo>
                  <a:pt x="77" y="77"/>
                  <a:pt x="78" y="79"/>
                  <a:pt x="78" y="81"/>
                </a:cubicBezTo>
                <a:cubicBezTo>
                  <a:pt x="78" y="82"/>
                  <a:pt x="77" y="84"/>
                  <a:pt x="75" y="84"/>
                </a:cubicBezTo>
                <a:cubicBezTo>
                  <a:pt x="17" y="84"/>
                  <a:pt x="17" y="84"/>
                  <a:pt x="17" y="84"/>
                </a:cubicBezTo>
                <a:cubicBezTo>
                  <a:pt x="15" y="84"/>
                  <a:pt x="13" y="82"/>
                  <a:pt x="13" y="8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defTabSz="1219170"/>
            <a:endParaRPr lang="zh-CN" altLang="en-US" sz="2400">
              <a:solidFill>
                <a:srgbClr val="333333"/>
              </a:solidFill>
              <a:latin typeface="Calibri"/>
              <a:ea typeface="宋体" panose="02010600030101010101" pitchFamily="2" charset="-122"/>
            </a:endParaRPr>
          </a:p>
        </p:txBody>
      </p:sp>
      <p:sp>
        <p:nvSpPr>
          <p:cNvPr id="18446" name="PA_任意多边形 14"/>
          <p:cNvSpPr/>
          <p:nvPr>
            <p:custDataLst>
              <p:tags r:id="rId7"/>
            </p:custDataLst>
          </p:nvPr>
        </p:nvSpPr>
        <p:spPr bwMode="auto">
          <a:xfrm>
            <a:off x="10464802" y="2082152"/>
            <a:ext cx="359833" cy="389587"/>
          </a:xfrm>
          <a:custGeom>
            <a:avLst/>
            <a:gdLst>
              <a:gd name="T0" fmla="*/ 4 w 92"/>
              <a:gd name="T1" fmla="*/ 100 h 100"/>
              <a:gd name="T2" fmla="*/ 1 w 92"/>
              <a:gd name="T3" fmla="*/ 100 h 100"/>
              <a:gd name="T4" fmla="*/ 0 w 92"/>
              <a:gd name="T5" fmla="*/ 97 h 100"/>
              <a:gd name="T6" fmla="*/ 5 w 92"/>
              <a:gd name="T7" fmla="*/ 56 h 100"/>
              <a:gd name="T8" fmla="*/ 6 w 92"/>
              <a:gd name="T9" fmla="*/ 54 h 100"/>
              <a:gd name="T10" fmla="*/ 56 w 92"/>
              <a:gd name="T11" fmla="*/ 3 h 100"/>
              <a:gd name="T12" fmla="*/ 70 w 92"/>
              <a:gd name="T13" fmla="*/ 3 h 100"/>
              <a:gd name="T14" fmla="*/ 88 w 92"/>
              <a:gd name="T15" fmla="*/ 22 h 100"/>
              <a:gd name="T16" fmla="*/ 88 w 92"/>
              <a:gd name="T17" fmla="*/ 35 h 100"/>
              <a:gd name="T18" fmla="*/ 52 w 92"/>
              <a:gd name="T19" fmla="*/ 72 h 100"/>
              <a:gd name="T20" fmla="*/ 49 w 92"/>
              <a:gd name="T21" fmla="*/ 73 h 100"/>
              <a:gd name="T22" fmla="*/ 31 w 92"/>
              <a:gd name="T23" fmla="*/ 73 h 100"/>
              <a:gd name="T24" fmla="*/ 28 w 92"/>
              <a:gd name="T25" fmla="*/ 70 h 100"/>
              <a:gd name="T26" fmla="*/ 28 w 92"/>
              <a:gd name="T27" fmla="*/ 51 h 100"/>
              <a:gd name="T28" fmla="*/ 29 w 92"/>
              <a:gd name="T29" fmla="*/ 49 h 100"/>
              <a:gd name="T30" fmla="*/ 56 w 92"/>
              <a:gd name="T31" fmla="*/ 22 h 100"/>
              <a:gd name="T32" fmla="*/ 61 w 92"/>
              <a:gd name="T33" fmla="*/ 22 h 100"/>
              <a:gd name="T34" fmla="*/ 61 w 92"/>
              <a:gd name="T35" fmla="*/ 26 h 100"/>
              <a:gd name="T36" fmla="*/ 34 w 92"/>
              <a:gd name="T37" fmla="*/ 53 h 100"/>
              <a:gd name="T38" fmla="*/ 34 w 92"/>
              <a:gd name="T39" fmla="*/ 67 h 100"/>
              <a:gd name="T40" fmla="*/ 48 w 92"/>
              <a:gd name="T41" fmla="*/ 67 h 100"/>
              <a:gd name="T42" fmla="*/ 84 w 92"/>
              <a:gd name="T43" fmla="*/ 31 h 100"/>
              <a:gd name="T44" fmla="*/ 84 w 92"/>
              <a:gd name="T45" fmla="*/ 26 h 100"/>
              <a:gd name="T46" fmla="*/ 65 w 92"/>
              <a:gd name="T47" fmla="*/ 8 h 100"/>
              <a:gd name="T48" fmla="*/ 61 w 92"/>
              <a:gd name="T49" fmla="*/ 8 h 100"/>
              <a:gd name="T50" fmla="*/ 11 w 92"/>
              <a:gd name="T51" fmla="*/ 58 h 100"/>
              <a:gd name="T52" fmla="*/ 7 w 92"/>
              <a:gd name="T53" fmla="*/ 94 h 100"/>
              <a:gd name="T54" fmla="*/ 43 w 92"/>
              <a:gd name="T55" fmla="*/ 90 h 100"/>
              <a:gd name="T56" fmla="*/ 84 w 92"/>
              <a:gd name="T57" fmla="*/ 49 h 100"/>
              <a:gd name="T58" fmla="*/ 88 w 92"/>
              <a:gd name="T59" fmla="*/ 49 h 100"/>
              <a:gd name="T60" fmla="*/ 88 w 92"/>
              <a:gd name="T61" fmla="*/ 54 h 100"/>
              <a:gd name="T62" fmla="*/ 47 w 92"/>
              <a:gd name="T63" fmla="*/ 95 h 100"/>
              <a:gd name="T64" fmla="*/ 45 w 92"/>
              <a:gd name="T65" fmla="*/ 96 h 100"/>
              <a:gd name="T66" fmla="*/ 4 w 92"/>
              <a:gd name="T67" fmla="*/ 100 h 100"/>
              <a:gd name="T68" fmla="*/ 4 w 92"/>
              <a:gd name="T69" fmla="*/ 10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92" h="100">
                <a:moveTo>
                  <a:pt x="4" y="100"/>
                </a:moveTo>
                <a:cubicBezTo>
                  <a:pt x="3" y="100"/>
                  <a:pt x="2" y="100"/>
                  <a:pt x="1" y="100"/>
                </a:cubicBezTo>
                <a:cubicBezTo>
                  <a:pt x="1" y="99"/>
                  <a:pt x="0" y="98"/>
                  <a:pt x="0" y="97"/>
                </a:cubicBezTo>
                <a:cubicBezTo>
                  <a:pt x="5" y="56"/>
                  <a:pt x="5" y="56"/>
                  <a:pt x="5" y="56"/>
                </a:cubicBezTo>
                <a:cubicBezTo>
                  <a:pt x="5" y="55"/>
                  <a:pt x="5" y="54"/>
                  <a:pt x="6" y="54"/>
                </a:cubicBezTo>
                <a:cubicBezTo>
                  <a:pt x="56" y="3"/>
                  <a:pt x="56" y="3"/>
                  <a:pt x="56" y="3"/>
                </a:cubicBezTo>
                <a:cubicBezTo>
                  <a:pt x="60" y="0"/>
                  <a:pt x="66" y="0"/>
                  <a:pt x="70" y="3"/>
                </a:cubicBezTo>
                <a:cubicBezTo>
                  <a:pt x="88" y="22"/>
                  <a:pt x="88" y="22"/>
                  <a:pt x="88" y="22"/>
                </a:cubicBezTo>
                <a:cubicBezTo>
                  <a:pt x="92" y="25"/>
                  <a:pt x="92" y="32"/>
                  <a:pt x="88" y="35"/>
                </a:cubicBezTo>
                <a:cubicBezTo>
                  <a:pt x="52" y="72"/>
                  <a:pt x="52" y="72"/>
                  <a:pt x="52" y="72"/>
                </a:cubicBezTo>
                <a:cubicBezTo>
                  <a:pt x="51" y="73"/>
                  <a:pt x="50" y="73"/>
                  <a:pt x="49" y="73"/>
                </a:cubicBezTo>
                <a:cubicBezTo>
                  <a:pt x="31" y="73"/>
                  <a:pt x="31" y="73"/>
                  <a:pt x="31" y="73"/>
                </a:cubicBezTo>
                <a:cubicBezTo>
                  <a:pt x="29" y="73"/>
                  <a:pt x="28" y="72"/>
                  <a:pt x="28" y="70"/>
                </a:cubicBezTo>
                <a:cubicBezTo>
                  <a:pt x="28" y="51"/>
                  <a:pt x="28" y="51"/>
                  <a:pt x="28" y="51"/>
                </a:cubicBezTo>
                <a:cubicBezTo>
                  <a:pt x="28" y="51"/>
                  <a:pt x="28" y="50"/>
                  <a:pt x="29" y="49"/>
                </a:cubicBezTo>
                <a:cubicBezTo>
                  <a:pt x="56" y="22"/>
                  <a:pt x="56" y="22"/>
                  <a:pt x="56" y="22"/>
                </a:cubicBezTo>
                <a:cubicBezTo>
                  <a:pt x="58" y="20"/>
                  <a:pt x="60" y="20"/>
                  <a:pt x="61" y="22"/>
                </a:cubicBezTo>
                <a:cubicBezTo>
                  <a:pt x="62" y="23"/>
                  <a:pt x="62" y="25"/>
                  <a:pt x="61" y="26"/>
                </a:cubicBezTo>
                <a:cubicBezTo>
                  <a:pt x="34" y="53"/>
                  <a:pt x="34" y="53"/>
                  <a:pt x="34" y="53"/>
                </a:cubicBezTo>
                <a:cubicBezTo>
                  <a:pt x="34" y="67"/>
                  <a:pt x="34" y="67"/>
                  <a:pt x="34" y="67"/>
                </a:cubicBezTo>
                <a:cubicBezTo>
                  <a:pt x="48" y="67"/>
                  <a:pt x="48" y="67"/>
                  <a:pt x="48" y="67"/>
                </a:cubicBezTo>
                <a:cubicBezTo>
                  <a:pt x="84" y="31"/>
                  <a:pt x="84" y="31"/>
                  <a:pt x="84" y="31"/>
                </a:cubicBezTo>
                <a:cubicBezTo>
                  <a:pt x="85" y="30"/>
                  <a:pt x="85" y="28"/>
                  <a:pt x="84" y="26"/>
                </a:cubicBezTo>
                <a:cubicBezTo>
                  <a:pt x="65" y="8"/>
                  <a:pt x="65" y="8"/>
                  <a:pt x="65" y="8"/>
                </a:cubicBezTo>
                <a:cubicBezTo>
                  <a:pt x="64" y="7"/>
                  <a:pt x="62" y="7"/>
                  <a:pt x="61" y="8"/>
                </a:cubicBezTo>
                <a:cubicBezTo>
                  <a:pt x="11" y="58"/>
                  <a:pt x="11" y="58"/>
                  <a:pt x="11" y="58"/>
                </a:cubicBezTo>
                <a:cubicBezTo>
                  <a:pt x="7" y="94"/>
                  <a:pt x="7" y="94"/>
                  <a:pt x="7" y="94"/>
                </a:cubicBezTo>
                <a:cubicBezTo>
                  <a:pt x="43" y="90"/>
                  <a:pt x="43" y="90"/>
                  <a:pt x="43" y="90"/>
                </a:cubicBezTo>
                <a:cubicBezTo>
                  <a:pt x="84" y="49"/>
                  <a:pt x="84" y="49"/>
                  <a:pt x="84" y="49"/>
                </a:cubicBezTo>
                <a:cubicBezTo>
                  <a:pt x="85" y="48"/>
                  <a:pt x="87" y="48"/>
                  <a:pt x="88" y="49"/>
                </a:cubicBezTo>
                <a:cubicBezTo>
                  <a:pt x="90" y="50"/>
                  <a:pt x="90" y="52"/>
                  <a:pt x="88" y="54"/>
                </a:cubicBezTo>
                <a:cubicBezTo>
                  <a:pt x="47" y="95"/>
                  <a:pt x="47" y="95"/>
                  <a:pt x="47" y="95"/>
                </a:cubicBezTo>
                <a:cubicBezTo>
                  <a:pt x="47" y="95"/>
                  <a:pt x="46" y="96"/>
                  <a:pt x="45" y="96"/>
                </a:cubicBezTo>
                <a:cubicBezTo>
                  <a:pt x="4" y="100"/>
                  <a:pt x="4" y="100"/>
                  <a:pt x="4" y="100"/>
                </a:cubicBezTo>
                <a:cubicBezTo>
                  <a:pt x="4" y="100"/>
                  <a:pt x="4" y="100"/>
                  <a:pt x="4" y="10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defTabSz="1219170"/>
            <a:endParaRPr lang="zh-CN" altLang="en-US" sz="2400">
              <a:solidFill>
                <a:srgbClr val="333333"/>
              </a:solidFill>
              <a:latin typeface="Calibri"/>
              <a:ea typeface="宋体" panose="02010600030101010101" pitchFamily="2" charset="-122"/>
            </a:endParaRPr>
          </a:p>
        </p:txBody>
      </p:sp>
      <p:sp>
        <p:nvSpPr>
          <p:cNvPr id="18447" name="PA_任意多边形 15"/>
          <p:cNvSpPr>
            <a:spLocks noEditPoints="1"/>
          </p:cNvSpPr>
          <p:nvPr>
            <p:custDataLst>
              <p:tags r:id="rId8"/>
            </p:custDataLst>
          </p:nvPr>
        </p:nvSpPr>
        <p:spPr bwMode="auto">
          <a:xfrm>
            <a:off x="7501467" y="5124741"/>
            <a:ext cx="408517" cy="404408"/>
          </a:xfrm>
          <a:custGeom>
            <a:avLst/>
            <a:gdLst>
              <a:gd name="T0" fmla="*/ 101 w 105"/>
              <a:gd name="T1" fmla="*/ 4 h 104"/>
              <a:gd name="T2" fmla="*/ 101 w 105"/>
              <a:gd name="T3" fmla="*/ 17 h 104"/>
              <a:gd name="T4" fmla="*/ 96 w 105"/>
              <a:gd name="T5" fmla="*/ 22 h 104"/>
              <a:gd name="T6" fmla="*/ 82 w 105"/>
              <a:gd name="T7" fmla="*/ 8 h 104"/>
              <a:gd name="T8" fmla="*/ 87 w 105"/>
              <a:gd name="T9" fmla="*/ 4 h 104"/>
              <a:gd name="T10" fmla="*/ 101 w 105"/>
              <a:gd name="T11" fmla="*/ 4 h 104"/>
              <a:gd name="T12" fmla="*/ 32 w 105"/>
              <a:gd name="T13" fmla="*/ 59 h 104"/>
              <a:gd name="T14" fmla="*/ 28 w 105"/>
              <a:gd name="T15" fmla="*/ 77 h 104"/>
              <a:gd name="T16" fmla="*/ 46 w 105"/>
              <a:gd name="T17" fmla="*/ 72 h 104"/>
              <a:gd name="T18" fmla="*/ 92 w 105"/>
              <a:gd name="T19" fmla="*/ 26 h 104"/>
              <a:gd name="T20" fmla="*/ 78 w 105"/>
              <a:gd name="T21" fmla="*/ 13 h 104"/>
              <a:gd name="T22" fmla="*/ 32 w 105"/>
              <a:gd name="T23" fmla="*/ 59 h 104"/>
              <a:gd name="T24" fmla="*/ 78 w 105"/>
              <a:gd name="T25" fmla="*/ 50 h 104"/>
              <a:gd name="T26" fmla="*/ 78 w 105"/>
              <a:gd name="T27" fmla="*/ 91 h 104"/>
              <a:gd name="T28" fmla="*/ 13 w 105"/>
              <a:gd name="T29" fmla="*/ 91 h 104"/>
              <a:gd name="T30" fmla="*/ 13 w 105"/>
              <a:gd name="T31" fmla="*/ 27 h 104"/>
              <a:gd name="T32" fmla="*/ 55 w 105"/>
              <a:gd name="T33" fmla="*/ 27 h 104"/>
              <a:gd name="T34" fmla="*/ 68 w 105"/>
              <a:gd name="T35" fmla="*/ 14 h 104"/>
              <a:gd name="T36" fmla="*/ 0 w 105"/>
              <a:gd name="T37" fmla="*/ 14 h 104"/>
              <a:gd name="T38" fmla="*/ 0 w 105"/>
              <a:gd name="T39" fmla="*/ 104 h 104"/>
              <a:gd name="T40" fmla="*/ 91 w 105"/>
              <a:gd name="T41" fmla="*/ 104 h 104"/>
              <a:gd name="T42" fmla="*/ 91 w 105"/>
              <a:gd name="T43" fmla="*/ 37 h 104"/>
              <a:gd name="T44" fmla="*/ 78 w 105"/>
              <a:gd name="T45" fmla="*/ 50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05" h="104">
                <a:moveTo>
                  <a:pt x="101" y="4"/>
                </a:moveTo>
                <a:cubicBezTo>
                  <a:pt x="105" y="7"/>
                  <a:pt x="105" y="14"/>
                  <a:pt x="101" y="17"/>
                </a:cubicBezTo>
                <a:cubicBezTo>
                  <a:pt x="96" y="22"/>
                  <a:pt x="96" y="22"/>
                  <a:pt x="96" y="22"/>
                </a:cubicBezTo>
                <a:cubicBezTo>
                  <a:pt x="82" y="8"/>
                  <a:pt x="82" y="8"/>
                  <a:pt x="82" y="8"/>
                </a:cubicBezTo>
                <a:cubicBezTo>
                  <a:pt x="87" y="4"/>
                  <a:pt x="87" y="4"/>
                  <a:pt x="87" y="4"/>
                </a:cubicBezTo>
                <a:cubicBezTo>
                  <a:pt x="91" y="0"/>
                  <a:pt x="97" y="0"/>
                  <a:pt x="101" y="4"/>
                </a:cubicBezTo>
                <a:close/>
                <a:moveTo>
                  <a:pt x="32" y="59"/>
                </a:moveTo>
                <a:cubicBezTo>
                  <a:pt x="28" y="77"/>
                  <a:pt x="28" y="77"/>
                  <a:pt x="28" y="77"/>
                </a:cubicBezTo>
                <a:cubicBezTo>
                  <a:pt x="46" y="72"/>
                  <a:pt x="46" y="72"/>
                  <a:pt x="46" y="72"/>
                </a:cubicBezTo>
                <a:cubicBezTo>
                  <a:pt x="92" y="26"/>
                  <a:pt x="92" y="26"/>
                  <a:pt x="92" y="26"/>
                </a:cubicBezTo>
                <a:cubicBezTo>
                  <a:pt x="78" y="13"/>
                  <a:pt x="78" y="13"/>
                  <a:pt x="78" y="13"/>
                </a:cubicBezTo>
                <a:lnTo>
                  <a:pt x="32" y="59"/>
                </a:lnTo>
                <a:close/>
                <a:moveTo>
                  <a:pt x="78" y="50"/>
                </a:moveTo>
                <a:cubicBezTo>
                  <a:pt x="78" y="91"/>
                  <a:pt x="78" y="91"/>
                  <a:pt x="78" y="91"/>
                </a:cubicBezTo>
                <a:cubicBezTo>
                  <a:pt x="13" y="91"/>
                  <a:pt x="13" y="91"/>
                  <a:pt x="13" y="91"/>
                </a:cubicBezTo>
                <a:cubicBezTo>
                  <a:pt x="13" y="27"/>
                  <a:pt x="13" y="27"/>
                  <a:pt x="13" y="27"/>
                </a:cubicBezTo>
                <a:cubicBezTo>
                  <a:pt x="55" y="27"/>
                  <a:pt x="55" y="27"/>
                  <a:pt x="55" y="27"/>
                </a:cubicBezTo>
                <a:cubicBezTo>
                  <a:pt x="68" y="14"/>
                  <a:pt x="68" y="14"/>
                  <a:pt x="68" y="14"/>
                </a:cubicBezTo>
                <a:cubicBezTo>
                  <a:pt x="0" y="14"/>
                  <a:pt x="0" y="14"/>
                  <a:pt x="0" y="14"/>
                </a:cubicBezTo>
                <a:cubicBezTo>
                  <a:pt x="0" y="104"/>
                  <a:pt x="0" y="104"/>
                  <a:pt x="0" y="104"/>
                </a:cubicBezTo>
                <a:cubicBezTo>
                  <a:pt x="91" y="104"/>
                  <a:pt x="91" y="104"/>
                  <a:pt x="91" y="104"/>
                </a:cubicBezTo>
                <a:cubicBezTo>
                  <a:pt x="91" y="37"/>
                  <a:pt x="91" y="37"/>
                  <a:pt x="91" y="37"/>
                </a:cubicBezTo>
                <a:lnTo>
                  <a:pt x="78" y="5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defTabSz="1219170"/>
            <a:endParaRPr lang="zh-CN" altLang="en-US" sz="2400">
              <a:solidFill>
                <a:srgbClr val="333333"/>
              </a:solidFill>
              <a:latin typeface="Calibri"/>
              <a:ea typeface="宋体" panose="02010600030101010101" pitchFamily="2" charset="-122"/>
            </a:endParaRPr>
          </a:p>
        </p:txBody>
      </p:sp>
      <p:sp>
        <p:nvSpPr>
          <p:cNvPr id="18448" name="PA_任意多边形 16"/>
          <p:cNvSpPr>
            <a:spLocks noEditPoints="1"/>
          </p:cNvSpPr>
          <p:nvPr>
            <p:custDataLst>
              <p:tags r:id="rId9"/>
            </p:custDataLst>
          </p:nvPr>
        </p:nvSpPr>
        <p:spPr bwMode="auto">
          <a:xfrm>
            <a:off x="7552269" y="2077918"/>
            <a:ext cx="302684" cy="400175"/>
          </a:xfrm>
          <a:custGeom>
            <a:avLst/>
            <a:gdLst>
              <a:gd name="T0" fmla="*/ 71 w 78"/>
              <a:gd name="T1" fmla="*/ 6 h 103"/>
              <a:gd name="T2" fmla="*/ 78 w 78"/>
              <a:gd name="T3" fmla="*/ 6 h 103"/>
              <a:gd name="T4" fmla="*/ 78 w 78"/>
              <a:gd name="T5" fmla="*/ 0 h 103"/>
              <a:gd name="T6" fmla="*/ 0 w 78"/>
              <a:gd name="T7" fmla="*/ 0 h 103"/>
              <a:gd name="T8" fmla="*/ 0 w 78"/>
              <a:gd name="T9" fmla="*/ 6 h 103"/>
              <a:gd name="T10" fmla="*/ 6 w 78"/>
              <a:gd name="T11" fmla="*/ 6 h 103"/>
              <a:gd name="T12" fmla="*/ 6 w 78"/>
              <a:gd name="T13" fmla="*/ 13 h 103"/>
              <a:gd name="T14" fmla="*/ 10 w 78"/>
              <a:gd name="T15" fmla="*/ 13 h 103"/>
              <a:gd name="T16" fmla="*/ 20 w 78"/>
              <a:gd name="T17" fmla="*/ 48 h 103"/>
              <a:gd name="T18" fmla="*/ 25 w 78"/>
              <a:gd name="T19" fmla="*/ 52 h 103"/>
              <a:gd name="T20" fmla="*/ 20 w 78"/>
              <a:gd name="T21" fmla="*/ 55 h 103"/>
              <a:gd name="T22" fmla="*/ 10 w 78"/>
              <a:gd name="T23" fmla="*/ 90 h 103"/>
              <a:gd name="T24" fmla="*/ 6 w 78"/>
              <a:gd name="T25" fmla="*/ 90 h 103"/>
              <a:gd name="T26" fmla="*/ 6 w 78"/>
              <a:gd name="T27" fmla="*/ 97 h 103"/>
              <a:gd name="T28" fmla="*/ 0 w 78"/>
              <a:gd name="T29" fmla="*/ 97 h 103"/>
              <a:gd name="T30" fmla="*/ 0 w 78"/>
              <a:gd name="T31" fmla="*/ 103 h 103"/>
              <a:gd name="T32" fmla="*/ 78 w 78"/>
              <a:gd name="T33" fmla="*/ 103 h 103"/>
              <a:gd name="T34" fmla="*/ 78 w 78"/>
              <a:gd name="T35" fmla="*/ 97 h 103"/>
              <a:gd name="T36" fmla="*/ 71 w 78"/>
              <a:gd name="T37" fmla="*/ 97 h 103"/>
              <a:gd name="T38" fmla="*/ 71 w 78"/>
              <a:gd name="T39" fmla="*/ 90 h 103"/>
              <a:gd name="T40" fmla="*/ 68 w 78"/>
              <a:gd name="T41" fmla="*/ 90 h 103"/>
              <a:gd name="T42" fmla="*/ 58 w 78"/>
              <a:gd name="T43" fmla="*/ 55 h 103"/>
              <a:gd name="T44" fmla="*/ 53 w 78"/>
              <a:gd name="T45" fmla="*/ 52 h 103"/>
              <a:gd name="T46" fmla="*/ 58 w 78"/>
              <a:gd name="T47" fmla="*/ 48 h 103"/>
              <a:gd name="T48" fmla="*/ 68 w 78"/>
              <a:gd name="T49" fmla="*/ 13 h 103"/>
              <a:gd name="T50" fmla="*/ 71 w 78"/>
              <a:gd name="T51" fmla="*/ 13 h 103"/>
              <a:gd name="T52" fmla="*/ 71 w 78"/>
              <a:gd name="T53" fmla="*/ 6 h 103"/>
              <a:gd name="T54" fmla="*/ 62 w 78"/>
              <a:gd name="T55" fmla="*/ 14 h 103"/>
              <a:gd name="T56" fmla="*/ 54 w 78"/>
              <a:gd name="T57" fmla="*/ 43 h 103"/>
              <a:gd name="T58" fmla="*/ 45 w 78"/>
              <a:gd name="T59" fmla="*/ 47 h 103"/>
              <a:gd name="T60" fmla="*/ 45 w 78"/>
              <a:gd name="T61" fmla="*/ 56 h 103"/>
              <a:gd name="T62" fmla="*/ 54 w 78"/>
              <a:gd name="T63" fmla="*/ 60 h 103"/>
              <a:gd name="T64" fmla="*/ 62 w 78"/>
              <a:gd name="T65" fmla="*/ 89 h 103"/>
              <a:gd name="T66" fmla="*/ 61 w 78"/>
              <a:gd name="T67" fmla="*/ 90 h 103"/>
              <a:gd name="T68" fmla="*/ 55 w 78"/>
              <a:gd name="T69" fmla="*/ 90 h 103"/>
              <a:gd name="T70" fmla="*/ 50 w 78"/>
              <a:gd name="T71" fmla="*/ 75 h 103"/>
              <a:gd name="T72" fmla="*/ 42 w 78"/>
              <a:gd name="T73" fmla="*/ 71 h 103"/>
              <a:gd name="T74" fmla="*/ 42 w 78"/>
              <a:gd name="T75" fmla="*/ 45 h 103"/>
              <a:gd name="T76" fmla="*/ 53 w 78"/>
              <a:gd name="T77" fmla="*/ 40 h 103"/>
              <a:gd name="T78" fmla="*/ 59 w 78"/>
              <a:gd name="T79" fmla="*/ 32 h 103"/>
              <a:gd name="T80" fmla="*/ 19 w 78"/>
              <a:gd name="T81" fmla="*/ 32 h 103"/>
              <a:gd name="T82" fmla="*/ 25 w 78"/>
              <a:gd name="T83" fmla="*/ 40 h 103"/>
              <a:gd name="T84" fmla="*/ 36 w 78"/>
              <a:gd name="T85" fmla="*/ 45 h 103"/>
              <a:gd name="T86" fmla="*/ 36 w 78"/>
              <a:gd name="T87" fmla="*/ 71 h 103"/>
              <a:gd name="T88" fmla="*/ 28 w 78"/>
              <a:gd name="T89" fmla="*/ 75 h 103"/>
              <a:gd name="T90" fmla="*/ 23 w 78"/>
              <a:gd name="T91" fmla="*/ 90 h 103"/>
              <a:gd name="T92" fmla="*/ 16 w 78"/>
              <a:gd name="T93" fmla="*/ 90 h 103"/>
              <a:gd name="T94" fmla="*/ 16 w 78"/>
              <a:gd name="T95" fmla="*/ 89 h 103"/>
              <a:gd name="T96" fmla="*/ 24 w 78"/>
              <a:gd name="T97" fmla="*/ 60 h 103"/>
              <a:gd name="T98" fmla="*/ 32 w 78"/>
              <a:gd name="T99" fmla="*/ 56 h 103"/>
              <a:gd name="T100" fmla="*/ 32 w 78"/>
              <a:gd name="T101" fmla="*/ 47 h 103"/>
              <a:gd name="T102" fmla="*/ 24 w 78"/>
              <a:gd name="T103" fmla="*/ 43 h 103"/>
              <a:gd name="T104" fmla="*/ 16 w 78"/>
              <a:gd name="T105" fmla="*/ 14 h 103"/>
              <a:gd name="T106" fmla="*/ 16 w 78"/>
              <a:gd name="T107" fmla="*/ 13 h 103"/>
              <a:gd name="T108" fmla="*/ 61 w 78"/>
              <a:gd name="T109" fmla="*/ 13 h 103"/>
              <a:gd name="T110" fmla="*/ 62 w 78"/>
              <a:gd name="T111" fmla="*/ 14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78" h="103">
                <a:moveTo>
                  <a:pt x="71" y="6"/>
                </a:moveTo>
                <a:cubicBezTo>
                  <a:pt x="78" y="6"/>
                  <a:pt x="78" y="6"/>
                  <a:pt x="78" y="6"/>
                </a:cubicBezTo>
                <a:cubicBezTo>
                  <a:pt x="78" y="0"/>
                  <a:pt x="78" y="0"/>
                  <a:pt x="78" y="0"/>
                </a:cubicBezTo>
                <a:cubicBezTo>
                  <a:pt x="0" y="0"/>
                  <a:pt x="0" y="0"/>
                  <a:pt x="0" y="0"/>
                </a:cubicBezTo>
                <a:cubicBezTo>
                  <a:pt x="0" y="6"/>
                  <a:pt x="0" y="6"/>
                  <a:pt x="0" y="6"/>
                </a:cubicBezTo>
                <a:cubicBezTo>
                  <a:pt x="6" y="6"/>
                  <a:pt x="6" y="6"/>
                  <a:pt x="6" y="6"/>
                </a:cubicBezTo>
                <a:cubicBezTo>
                  <a:pt x="6" y="13"/>
                  <a:pt x="6" y="13"/>
                  <a:pt x="6" y="13"/>
                </a:cubicBezTo>
                <a:cubicBezTo>
                  <a:pt x="10" y="13"/>
                  <a:pt x="10" y="13"/>
                  <a:pt x="10" y="13"/>
                </a:cubicBezTo>
                <a:cubicBezTo>
                  <a:pt x="5" y="25"/>
                  <a:pt x="9" y="40"/>
                  <a:pt x="20" y="48"/>
                </a:cubicBezTo>
                <a:cubicBezTo>
                  <a:pt x="21" y="50"/>
                  <a:pt x="23" y="51"/>
                  <a:pt x="25" y="52"/>
                </a:cubicBezTo>
                <a:cubicBezTo>
                  <a:pt x="23" y="52"/>
                  <a:pt x="21" y="53"/>
                  <a:pt x="20" y="55"/>
                </a:cubicBezTo>
                <a:cubicBezTo>
                  <a:pt x="9" y="63"/>
                  <a:pt x="5" y="78"/>
                  <a:pt x="10" y="90"/>
                </a:cubicBezTo>
                <a:cubicBezTo>
                  <a:pt x="6" y="90"/>
                  <a:pt x="6" y="90"/>
                  <a:pt x="6" y="90"/>
                </a:cubicBezTo>
                <a:cubicBezTo>
                  <a:pt x="6" y="97"/>
                  <a:pt x="6" y="97"/>
                  <a:pt x="6" y="97"/>
                </a:cubicBezTo>
                <a:cubicBezTo>
                  <a:pt x="0" y="97"/>
                  <a:pt x="0" y="97"/>
                  <a:pt x="0" y="97"/>
                </a:cubicBezTo>
                <a:cubicBezTo>
                  <a:pt x="0" y="103"/>
                  <a:pt x="0" y="103"/>
                  <a:pt x="0" y="103"/>
                </a:cubicBezTo>
                <a:cubicBezTo>
                  <a:pt x="78" y="103"/>
                  <a:pt x="78" y="103"/>
                  <a:pt x="78" y="103"/>
                </a:cubicBezTo>
                <a:cubicBezTo>
                  <a:pt x="78" y="97"/>
                  <a:pt x="78" y="97"/>
                  <a:pt x="78" y="97"/>
                </a:cubicBezTo>
                <a:cubicBezTo>
                  <a:pt x="71" y="97"/>
                  <a:pt x="71" y="97"/>
                  <a:pt x="71" y="97"/>
                </a:cubicBezTo>
                <a:cubicBezTo>
                  <a:pt x="71" y="90"/>
                  <a:pt x="71" y="90"/>
                  <a:pt x="71" y="90"/>
                </a:cubicBezTo>
                <a:cubicBezTo>
                  <a:pt x="68" y="90"/>
                  <a:pt x="68" y="90"/>
                  <a:pt x="68" y="90"/>
                </a:cubicBezTo>
                <a:cubicBezTo>
                  <a:pt x="73" y="78"/>
                  <a:pt x="69" y="63"/>
                  <a:pt x="58" y="55"/>
                </a:cubicBezTo>
                <a:cubicBezTo>
                  <a:pt x="56" y="53"/>
                  <a:pt x="54" y="52"/>
                  <a:pt x="53" y="52"/>
                </a:cubicBezTo>
                <a:cubicBezTo>
                  <a:pt x="54" y="51"/>
                  <a:pt x="56" y="50"/>
                  <a:pt x="58" y="48"/>
                </a:cubicBezTo>
                <a:cubicBezTo>
                  <a:pt x="69" y="40"/>
                  <a:pt x="73" y="25"/>
                  <a:pt x="68" y="13"/>
                </a:cubicBezTo>
                <a:cubicBezTo>
                  <a:pt x="71" y="13"/>
                  <a:pt x="71" y="13"/>
                  <a:pt x="71" y="13"/>
                </a:cubicBezTo>
                <a:lnTo>
                  <a:pt x="71" y="6"/>
                </a:lnTo>
                <a:close/>
                <a:moveTo>
                  <a:pt x="62" y="14"/>
                </a:moveTo>
                <a:cubicBezTo>
                  <a:pt x="66" y="24"/>
                  <a:pt x="63" y="36"/>
                  <a:pt x="54" y="43"/>
                </a:cubicBezTo>
                <a:cubicBezTo>
                  <a:pt x="51" y="45"/>
                  <a:pt x="48" y="47"/>
                  <a:pt x="45" y="47"/>
                </a:cubicBezTo>
                <a:cubicBezTo>
                  <a:pt x="45" y="56"/>
                  <a:pt x="45" y="56"/>
                  <a:pt x="45" y="56"/>
                </a:cubicBezTo>
                <a:cubicBezTo>
                  <a:pt x="48" y="57"/>
                  <a:pt x="51" y="58"/>
                  <a:pt x="54" y="60"/>
                </a:cubicBezTo>
                <a:cubicBezTo>
                  <a:pt x="63" y="67"/>
                  <a:pt x="66" y="79"/>
                  <a:pt x="62" y="89"/>
                </a:cubicBezTo>
                <a:cubicBezTo>
                  <a:pt x="61" y="90"/>
                  <a:pt x="61" y="90"/>
                  <a:pt x="61" y="90"/>
                </a:cubicBezTo>
                <a:cubicBezTo>
                  <a:pt x="55" y="90"/>
                  <a:pt x="55" y="90"/>
                  <a:pt x="55" y="90"/>
                </a:cubicBezTo>
                <a:cubicBezTo>
                  <a:pt x="56" y="85"/>
                  <a:pt x="54" y="79"/>
                  <a:pt x="50" y="75"/>
                </a:cubicBezTo>
                <a:cubicBezTo>
                  <a:pt x="47" y="73"/>
                  <a:pt x="45" y="72"/>
                  <a:pt x="42" y="71"/>
                </a:cubicBezTo>
                <a:cubicBezTo>
                  <a:pt x="42" y="45"/>
                  <a:pt x="42" y="45"/>
                  <a:pt x="42" y="45"/>
                </a:cubicBezTo>
                <a:cubicBezTo>
                  <a:pt x="46" y="44"/>
                  <a:pt x="50" y="43"/>
                  <a:pt x="53" y="40"/>
                </a:cubicBezTo>
                <a:cubicBezTo>
                  <a:pt x="55" y="38"/>
                  <a:pt x="57" y="35"/>
                  <a:pt x="59" y="32"/>
                </a:cubicBezTo>
                <a:cubicBezTo>
                  <a:pt x="19" y="32"/>
                  <a:pt x="19" y="32"/>
                  <a:pt x="19" y="32"/>
                </a:cubicBezTo>
                <a:cubicBezTo>
                  <a:pt x="20" y="35"/>
                  <a:pt x="22" y="38"/>
                  <a:pt x="25" y="40"/>
                </a:cubicBezTo>
                <a:cubicBezTo>
                  <a:pt x="28" y="43"/>
                  <a:pt x="32" y="44"/>
                  <a:pt x="36" y="45"/>
                </a:cubicBezTo>
                <a:cubicBezTo>
                  <a:pt x="36" y="71"/>
                  <a:pt x="36" y="71"/>
                  <a:pt x="36" y="71"/>
                </a:cubicBezTo>
                <a:cubicBezTo>
                  <a:pt x="33" y="72"/>
                  <a:pt x="30" y="73"/>
                  <a:pt x="28" y="75"/>
                </a:cubicBezTo>
                <a:cubicBezTo>
                  <a:pt x="24" y="79"/>
                  <a:pt x="22" y="85"/>
                  <a:pt x="23" y="90"/>
                </a:cubicBezTo>
                <a:cubicBezTo>
                  <a:pt x="16" y="90"/>
                  <a:pt x="16" y="90"/>
                  <a:pt x="16" y="90"/>
                </a:cubicBezTo>
                <a:cubicBezTo>
                  <a:pt x="16" y="89"/>
                  <a:pt x="16" y="89"/>
                  <a:pt x="16" y="89"/>
                </a:cubicBezTo>
                <a:cubicBezTo>
                  <a:pt x="12" y="79"/>
                  <a:pt x="15" y="67"/>
                  <a:pt x="24" y="60"/>
                </a:cubicBezTo>
                <a:cubicBezTo>
                  <a:pt x="26" y="58"/>
                  <a:pt x="29" y="57"/>
                  <a:pt x="32" y="56"/>
                </a:cubicBezTo>
                <a:cubicBezTo>
                  <a:pt x="32" y="47"/>
                  <a:pt x="32" y="47"/>
                  <a:pt x="32" y="47"/>
                </a:cubicBezTo>
                <a:cubicBezTo>
                  <a:pt x="29" y="47"/>
                  <a:pt x="26" y="45"/>
                  <a:pt x="24" y="43"/>
                </a:cubicBezTo>
                <a:cubicBezTo>
                  <a:pt x="15" y="36"/>
                  <a:pt x="12" y="24"/>
                  <a:pt x="16" y="14"/>
                </a:cubicBezTo>
                <a:cubicBezTo>
                  <a:pt x="16" y="13"/>
                  <a:pt x="16" y="13"/>
                  <a:pt x="16" y="13"/>
                </a:cubicBezTo>
                <a:cubicBezTo>
                  <a:pt x="61" y="13"/>
                  <a:pt x="61" y="13"/>
                  <a:pt x="61" y="13"/>
                </a:cubicBezTo>
                <a:lnTo>
                  <a:pt x="62" y="14"/>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defTabSz="1219170"/>
            <a:endParaRPr lang="zh-CN" altLang="en-US" sz="2400">
              <a:solidFill>
                <a:srgbClr val="333333"/>
              </a:solidFill>
              <a:latin typeface="Calibri"/>
              <a:ea typeface="宋体" panose="02010600030101010101" pitchFamily="2" charset="-122"/>
            </a:endParaRPr>
          </a:p>
        </p:txBody>
      </p:sp>
      <p:sp>
        <p:nvSpPr>
          <p:cNvPr id="18449" name="PA_矩形 17"/>
          <p:cNvSpPr>
            <a:spLocks noChangeArrowheads="1"/>
          </p:cNvSpPr>
          <p:nvPr>
            <p:custDataLst>
              <p:tags r:id="rId10"/>
            </p:custDataLst>
          </p:nvPr>
        </p:nvSpPr>
        <p:spPr bwMode="auto">
          <a:xfrm>
            <a:off x="7281335" y="2564902"/>
            <a:ext cx="861484" cy="205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defTabSz="1219170"/>
            <a:r>
              <a:rPr lang="en-US" altLang="zh-CN" sz="1333" b="1">
                <a:solidFill>
                  <a:srgbClr val="FFFFFF"/>
                </a:solidFill>
                <a:latin typeface="Calibri"/>
                <a:ea typeface="宋体" panose="02010600030101010101" pitchFamily="2" charset="-122"/>
              </a:rPr>
              <a:t>Option 01</a:t>
            </a:r>
            <a:endParaRPr lang="zh-CN" altLang="en-US" sz="1333" b="1">
              <a:solidFill>
                <a:srgbClr val="FFFFFF"/>
              </a:solidFill>
              <a:latin typeface="Calibri"/>
              <a:ea typeface="宋体" panose="02010600030101010101" pitchFamily="2" charset="-122"/>
            </a:endParaRPr>
          </a:p>
        </p:txBody>
      </p:sp>
      <p:sp>
        <p:nvSpPr>
          <p:cNvPr id="18450" name="PA_矩形 18"/>
          <p:cNvSpPr>
            <a:spLocks noChangeArrowheads="1"/>
          </p:cNvSpPr>
          <p:nvPr>
            <p:custDataLst>
              <p:tags r:id="rId11"/>
            </p:custDataLst>
          </p:nvPr>
        </p:nvSpPr>
        <p:spPr bwMode="auto">
          <a:xfrm>
            <a:off x="10198102" y="2564902"/>
            <a:ext cx="861484" cy="205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defTabSz="1219170"/>
            <a:r>
              <a:rPr lang="en-US" altLang="zh-CN" sz="1333" b="1">
                <a:solidFill>
                  <a:srgbClr val="FFFFFF"/>
                </a:solidFill>
                <a:latin typeface="Calibri"/>
                <a:ea typeface="宋体" panose="02010600030101010101" pitchFamily="2" charset="-122"/>
              </a:rPr>
              <a:t>Option 02</a:t>
            </a:r>
            <a:endParaRPr lang="zh-CN" altLang="zh-CN" sz="1333" b="1">
              <a:solidFill>
                <a:srgbClr val="FFFFFF"/>
              </a:solidFill>
              <a:latin typeface="Calibri"/>
              <a:ea typeface="宋体" panose="02010600030101010101" pitchFamily="2" charset="-122"/>
            </a:endParaRPr>
          </a:p>
        </p:txBody>
      </p:sp>
      <p:sp>
        <p:nvSpPr>
          <p:cNvPr id="18451" name="PA_矩形 19"/>
          <p:cNvSpPr>
            <a:spLocks noChangeArrowheads="1"/>
          </p:cNvSpPr>
          <p:nvPr>
            <p:custDataLst>
              <p:tags r:id="rId12"/>
            </p:custDataLst>
          </p:nvPr>
        </p:nvSpPr>
        <p:spPr bwMode="auto">
          <a:xfrm>
            <a:off x="7344835" y="5694301"/>
            <a:ext cx="861484" cy="205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defTabSz="1219170"/>
            <a:r>
              <a:rPr lang="en-US" altLang="zh-CN" sz="1333" b="1">
                <a:solidFill>
                  <a:srgbClr val="FFFFFF"/>
                </a:solidFill>
                <a:latin typeface="Calibri"/>
                <a:ea typeface="宋体" panose="02010600030101010101" pitchFamily="2" charset="-122"/>
              </a:rPr>
              <a:t>Option 03</a:t>
            </a:r>
            <a:endParaRPr lang="zh-CN" altLang="zh-CN" sz="1333" b="1">
              <a:solidFill>
                <a:srgbClr val="FFFFFF"/>
              </a:solidFill>
              <a:latin typeface="Calibri"/>
              <a:ea typeface="宋体" panose="02010600030101010101" pitchFamily="2" charset="-122"/>
            </a:endParaRPr>
          </a:p>
        </p:txBody>
      </p:sp>
      <p:sp>
        <p:nvSpPr>
          <p:cNvPr id="18452" name="PA_矩形 20"/>
          <p:cNvSpPr>
            <a:spLocks noChangeArrowheads="1"/>
          </p:cNvSpPr>
          <p:nvPr>
            <p:custDataLst>
              <p:tags r:id="rId13"/>
            </p:custDataLst>
          </p:nvPr>
        </p:nvSpPr>
        <p:spPr bwMode="auto">
          <a:xfrm>
            <a:off x="10102851" y="5694301"/>
            <a:ext cx="861483" cy="205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defTabSz="1219170"/>
            <a:r>
              <a:rPr lang="en-US" altLang="zh-CN" sz="1333" b="1">
                <a:solidFill>
                  <a:srgbClr val="FFFFFF"/>
                </a:solidFill>
                <a:latin typeface="Calibri"/>
                <a:ea typeface="宋体" panose="02010600030101010101" pitchFamily="2" charset="-122"/>
              </a:rPr>
              <a:t>Option 04</a:t>
            </a:r>
            <a:endParaRPr lang="zh-CN" altLang="zh-CN" sz="1333" b="1">
              <a:solidFill>
                <a:srgbClr val="FFFFFF"/>
              </a:solidFill>
              <a:latin typeface="Calibri"/>
              <a:ea typeface="宋体" panose="02010600030101010101" pitchFamily="2" charset="-122"/>
            </a:endParaRPr>
          </a:p>
        </p:txBody>
      </p:sp>
      <p:sp>
        <p:nvSpPr>
          <p:cNvPr id="18453" name="PA_矩形 21"/>
          <p:cNvSpPr>
            <a:spLocks noChangeArrowheads="1"/>
          </p:cNvSpPr>
          <p:nvPr>
            <p:custDataLst>
              <p:tags r:id="rId14"/>
            </p:custDataLst>
          </p:nvPr>
        </p:nvSpPr>
        <p:spPr bwMode="auto">
          <a:xfrm>
            <a:off x="8499476" y="3923357"/>
            <a:ext cx="1193800" cy="205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defTabSz="1219170"/>
            <a:r>
              <a:rPr lang="en-US" altLang="zh-CN" sz="1333" dirty="0">
                <a:solidFill>
                  <a:srgbClr val="FFFFFF"/>
                </a:solidFill>
                <a:latin typeface="Impact" pitchFamily="34" charset="0"/>
                <a:ea typeface="宋体" panose="02010600030101010101" pitchFamily="2" charset="-122"/>
              </a:rPr>
              <a:t>KEY WORDS</a:t>
            </a:r>
            <a:endParaRPr lang="zh-CN" altLang="zh-CN" sz="1333" dirty="0">
              <a:solidFill>
                <a:srgbClr val="FFFFFF"/>
              </a:solidFill>
              <a:latin typeface="Impact" pitchFamily="34" charset="0"/>
              <a:ea typeface="宋体" panose="02010600030101010101" pitchFamily="2" charset="-122"/>
            </a:endParaRPr>
          </a:p>
        </p:txBody>
      </p:sp>
      <p:sp>
        <p:nvSpPr>
          <p:cNvPr id="18455" name="PA_矩形 23"/>
          <p:cNvSpPr>
            <a:spLocks noChangeArrowheads="1"/>
          </p:cNvSpPr>
          <p:nvPr>
            <p:custDataLst>
              <p:tags r:id="rId15"/>
            </p:custDataLst>
          </p:nvPr>
        </p:nvSpPr>
        <p:spPr bwMode="auto">
          <a:xfrm>
            <a:off x="721785" y="2421994"/>
            <a:ext cx="5088467" cy="3940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defTabSz="1219170">
              <a:lnSpc>
                <a:spcPct val="120000"/>
              </a:lnSpc>
            </a:pPr>
            <a:r>
              <a:rPr lang="zh-CN" altLang="zh-CN" sz="1067" b="1" dirty="0">
                <a:solidFill>
                  <a:srgbClr val="FFFFFF">
                    <a:lumMod val="50000"/>
                  </a:srgbClr>
                </a:solidFill>
                <a:latin typeface="Calibri"/>
                <a:ea typeface="宋体" panose="02010600030101010101" pitchFamily="2" charset="-122"/>
              </a:rPr>
              <a:t>OPTION</a:t>
            </a:r>
            <a:r>
              <a:rPr lang="en-US" altLang="zh-CN" sz="1067" b="1" dirty="0">
                <a:solidFill>
                  <a:srgbClr val="FFFFFF">
                    <a:lumMod val="50000"/>
                  </a:srgbClr>
                </a:solidFill>
                <a:latin typeface="Calibri"/>
                <a:ea typeface="宋体" panose="02010600030101010101" pitchFamily="2" charset="-122"/>
              </a:rPr>
              <a:t> 01</a:t>
            </a:r>
            <a:endParaRPr lang="zh-CN" altLang="zh-CN" sz="1067" b="1" dirty="0">
              <a:solidFill>
                <a:srgbClr val="FFFFFF">
                  <a:lumMod val="50000"/>
                </a:srgbClr>
              </a:solidFill>
              <a:latin typeface="Calibri"/>
              <a:ea typeface="宋体" panose="02010600030101010101" pitchFamily="2" charset="-122"/>
            </a:endParaRPr>
          </a:p>
          <a:p>
            <a:pPr defTabSz="1219170">
              <a:lnSpc>
                <a:spcPct val="120000"/>
              </a:lnSpc>
            </a:pPr>
            <a:r>
              <a:rPr lang="en-US" altLang="zh-CN" sz="1067" dirty="0">
                <a:solidFill>
                  <a:srgbClr val="FFFFFF">
                    <a:lumMod val="50000"/>
                  </a:srgbClr>
                </a:solidFill>
                <a:latin typeface="Calibri"/>
                <a:ea typeface="宋体" panose="02010600030101010101" pitchFamily="2" charset="-122"/>
              </a:rPr>
              <a:t>We have many PowerPoint </a:t>
            </a:r>
            <a:r>
              <a:rPr lang="zh-CN" altLang="en-US" sz="1067" dirty="0">
                <a:solidFill>
                  <a:srgbClr val="FFFFFF">
                    <a:lumMod val="50000"/>
                  </a:srgbClr>
                </a:solidFill>
                <a:latin typeface="Calibri"/>
                <a:ea typeface="宋体" panose="02010600030101010101" pitchFamily="2" charset="-122"/>
              </a:rPr>
              <a:t>templates</a:t>
            </a:r>
            <a:r>
              <a:rPr lang="en-US" altLang="zh-CN" sz="1067" dirty="0">
                <a:solidFill>
                  <a:srgbClr val="FFFFFF">
                    <a:lumMod val="50000"/>
                  </a:srgbClr>
                </a:solidFill>
                <a:latin typeface="Calibri"/>
                <a:ea typeface="宋体" panose="02010600030101010101" pitchFamily="2" charset="-122"/>
              </a:rPr>
              <a:t> that has been specifically designed</a:t>
            </a:r>
            <a:r>
              <a:rPr lang="zh-CN" altLang="en-US" sz="1067" dirty="0">
                <a:solidFill>
                  <a:srgbClr val="FFFFFF">
                    <a:lumMod val="50000"/>
                  </a:srgbClr>
                </a:solidFill>
                <a:latin typeface="Calibri"/>
                <a:ea typeface="宋体" panose="02010600030101010101" pitchFamily="2" charset="-122"/>
              </a:rPr>
              <a:t>.</a:t>
            </a:r>
            <a:endParaRPr lang="en-US" altLang="zh-CN" sz="1067" dirty="0">
              <a:solidFill>
                <a:srgbClr val="FFFFFF">
                  <a:lumMod val="50000"/>
                </a:srgbClr>
              </a:solidFill>
              <a:latin typeface="Calibri"/>
              <a:ea typeface="宋体" panose="02010600030101010101" pitchFamily="2" charset="-122"/>
            </a:endParaRPr>
          </a:p>
        </p:txBody>
      </p:sp>
      <p:sp>
        <p:nvSpPr>
          <p:cNvPr id="18456" name="PA_Line 24"/>
          <p:cNvSpPr>
            <a:spLocks noChangeShapeType="1"/>
          </p:cNvSpPr>
          <p:nvPr>
            <p:custDataLst>
              <p:tags r:id="rId16"/>
            </p:custDataLst>
          </p:nvPr>
        </p:nvSpPr>
        <p:spPr bwMode="auto">
          <a:xfrm>
            <a:off x="721785" y="2953440"/>
            <a:ext cx="5088467" cy="0"/>
          </a:xfrm>
          <a:prstGeom prst="line">
            <a:avLst/>
          </a:prstGeom>
          <a:noFill/>
          <a:ln w="6350">
            <a:solidFill>
              <a:schemeClr val="bg1">
                <a:lumMod val="50000"/>
              </a:schemeClr>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defTabSz="1219170"/>
            <a:endParaRPr lang="zh-CN" altLang="en-US" sz="2400">
              <a:solidFill>
                <a:srgbClr val="FFFFFF">
                  <a:lumMod val="50000"/>
                </a:srgbClr>
              </a:solidFill>
              <a:latin typeface="Calibri"/>
              <a:ea typeface="宋体" panose="02010600030101010101" pitchFamily="2" charset="-122"/>
            </a:endParaRPr>
          </a:p>
        </p:txBody>
      </p:sp>
      <p:sp>
        <p:nvSpPr>
          <p:cNvPr id="18457" name="PA_矩形 25"/>
          <p:cNvSpPr>
            <a:spLocks noChangeArrowheads="1"/>
          </p:cNvSpPr>
          <p:nvPr>
            <p:custDataLst>
              <p:tags r:id="rId17"/>
            </p:custDataLst>
          </p:nvPr>
        </p:nvSpPr>
        <p:spPr bwMode="auto">
          <a:xfrm>
            <a:off x="721785" y="3285861"/>
            <a:ext cx="5088467" cy="3940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defTabSz="1219170">
              <a:lnSpc>
                <a:spcPct val="120000"/>
              </a:lnSpc>
            </a:pPr>
            <a:r>
              <a:rPr lang="zh-CN" altLang="zh-CN" sz="1067" b="1" dirty="0">
                <a:solidFill>
                  <a:srgbClr val="FFFFFF">
                    <a:lumMod val="50000"/>
                  </a:srgbClr>
                </a:solidFill>
                <a:latin typeface="Calibri"/>
                <a:ea typeface="宋体" panose="02010600030101010101" pitchFamily="2" charset="-122"/>
              </a:rPr>
              <a:t>OPTION</a:t>
            </a:r>
            <a:r>
              <a:rPr lang="en-US" altLang="zh-CN" sz="1067" b="1" dirty="0">
                <a:solidFill>
                  <a:srgbClr val="FFFFFF">
                    <a:lumMod val="50000"/>
                  </a:srgbClr>
                </a:solidFill>
                <a:latin typeface="Calibri"/>
                <a:ea typeface="宋体" panose="02010600030101010101" pitchFamily="2" charset="-122"/>
              </a:rPr>
              <a:t> 02</a:t>
            </a:r>
            <a:endParaRPr lang="zh-CN" altLang="zh-CN" sz="1067" b="1" dirty="0">
              <a:solidFill>
                <a:srgbClr val="FFFFFF">
                  <a:lumMod val="50000"/>
                </a:srgbClr>
              </a:solidFill>
              <a:latin typeface="Calibri"/>
              <a:ea typeface="宋体" panose="02010600030101010101" pitchFamily="2" charset="-122"/>
            </a:endParaRPr>
          </a:p>
          <a:p>
            <a:pPr defTabSz="1219170">
              <a:lnSpc>
                <a:spcPct val="120000"/>
              </a:lnSpc>
            </a:pPr>
            <a:r>
              <a:rPr lang="en-US" altLang="zh-CN" sz="1067" dirty="0">
                <a:solidFill>
                  <a:srgbClr val="FFFFFF">
                    <a:lumMod val="50000"/>
                  </a:srgbClr>
                </a:solidFill>
                <a:latin typeface="Calibri"/>
                <a:ea typeface="宋体" panose="02010600030101010101" pitchFamily="2" charset="-122"/>
              </a:rPr>
              <a:t>We have many PowerPoint </a:t>
            </a:r>
            <a:r>
              <a:rPr lang="zh-CN" altLang="en-US" sz="1067" dirty="0">
                <a:solidFill>
                  <a:srgbClr val="FFFFFF">
                    <a:lumMod val="50000"/>
                  </a:srgbClr>
                </a:solidFill>
                <a:latin typeface="Calibri"/>
                <a:ea typeface="宋体" panose="02010600030101010101" pitchFamily="2" charset="-122"/>
              </a:rPr>
              <a:t>templates</a:t>
            </a:r>
            <a:r>
              <a:rPr lang="en-US" altLang="zh-CN" sz="1067" dirty="0">
                <a:solidFill>
                  <a:srgbClr val="FFFFFF">
                    <a:lumMod val="50000"/>
                  </a:srgbClr>
                </a:solidFill>
                <a:latin typeface="Calibri"/>
                <a:ea typeface="宋体" panose="02010600030101010101" pitchFamily="2" charset="-122"/>
              </a:rPr>
              <a:t> that has been specifically designed</a:t>
            </a:r>
            <a:r>
              <a:rPr lang="zh-CN" altLang="en-US" sz="1067" dirty="0">
                <a:solidFill>
                  <a:srgbClr val="FFFFFF">
                    <a:lumMod val="50000"/>
                  </a:srgbClr>
                </a:solidFill>
                <a:latin typeface="Calibri"/>
                <a:ea typeface="宋体" panose="02010600030101010101" pitchFamily="2" charset="-122"/>
              </a:rPr>
              <a:t>.</a:t>
            </a:r>
            <a:endParaRPr lang="en-US" altLang="zh-CN" sz="1067" dirty="0">
              <a:solidFill>
                <a:srgbClr val="FFFFFF">
                  <a:lumMod val="50000"/>
                </a:srgbClr>
              </a:solidFill>
              <a:latin typeface="Calibri"/>
              <a:ea typeface="宋体" panose="02010600030101010101" pitchFamily="2" charset="-122"/>
            </a:endParaRPr>
          </a:p>
        </p:txBody>
      </p:sp>
      <p:sp>
        <p:nvSpPr>
          <p:cNvPr id="18458" name="PA_Line 26"/>
          <p:cNvSpPr>
            <a:spLocks noChangeShapeType="1"/>
          </p:cNvSpPr>
          <p:nvPr>
            <p:custDataLst>
              <p:tags r:id="rId18"/>
            </p:custDataLst>
          </p:nvPr>
        </p:nvSpPr>
        <p:spPr bwMode="auto">
          <a:xfrm>
            <a:off x="721785" y="3817307"/>
            <a:ext cx="5088467" cy="0"/>
          </a:xfrm>
          <a:prstGeom prst="line">
            <a:avLst/>
          </a:prstGeom>
          <a:noFill/>
          <a:ln w="6350">
            <a:solidFill>
              <a:schemeClr val="bg1">
                <a:lumMod val="50000"/>
              </a:schemeClr>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defTabSz="1219170"/>
            <a:endParaRPr lang="zh-CN" altLang="en-US" sz="2400">
              <a:solidFill>
                <a:srgbClr val="FFFFFF">
                  <a:lumMod val="50000"/>
                </a:srgbClr>
              </a:solidFill>
              <a:latin typeface="Calibri"/>
              <a:ea typeface="宋体" panose="02010600030101010101" pitchFamily="2" charset="-122"/>
            </a:endParaRPr>
          </a:p>
        </p:txBody>
      </p:sp>
      <p:sp>
        <p:nvSpPr>
          <p:cNvPr id="18459" name="PA_矩形 27"/>
          <p:cNvSpPr>
            <a:spLocks noChangeArrowheads="1"/>
          </p:cNvSpPr>
          <p:nvPr>
            <p:custDataLst>
              <p:tags r:id="rId19"/>
            </p:custDataLst>
          </p:nvPr>
        </p:nvSpPr>
        <p:spPr bwMode="auto">
          <a:xfrm>
            <a:off x="721785" y="4189955"/>
            <a:ext cx="5088467" cy="3940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defTabSz="1219170">
              <a:lnSpc>
                <a:spcPct val="120000"/>
              </a:lnSpc>
            </a:pPr>
            <a:r>
              <a:rPr lang="zh-CN" altLang="zh-CN" sz="1067" b="1" dirty="0">
                <a:solidFill>
                  <a:srgbClr val="FFFFFF">
                    <a:lumMod val="50000"/>
                  </a:srgbClr>
                </a:solidFill>
                <a:latin typeface="Calibri"/>
                <a:ea typeface="宋体" panose="02010600030101010101" pitchFamily="2" charset="-122"/>
              </a:rPr>
              <a:t>OPTION</a:t>
            </a:r>
            <a:r>
              <a:rPr lang="en-US" altLang="zh-CN" sz="1067" b="1" dirty="0">
                <a:solidFill>
                  <a:srgbClr val="FFFFFF">
                    <a:lumMod val="50000"/>
                  </a:srgbClr>
                </a:solidFill>
                <a:latin typeface="Calibri"/>
                <a:ea typeface="宋体" panose="02010600030101010101" pitchFamily="2" charset="-122"/>
              </a:rPr>
              <a:t> 03</a:t>
            </a:r>
            <a:endParaRPr lang="zh-CN" altLang="zh-CN" sz="1067" b="1" dirty="0">
              <a:solidFill>
                <a:srgbClr val="FFFFFF">
                  <a:lumMod val="50000"/>
                </a:srgbClr>
              </a:solidFill>
              <a:latin typeface="Calibri"/>
              <a:ea typeface="宋体" panose="02010600030101010101" pitchFamily="2" charset="-122"/>
            </a:endParaRPr>
          </a:p>
          <a:p>
            <a:pPr defTabSz="1219170">
              <a:lnSpc>
                <a:spcPct val="120000"/>
              </a:lnSpc>
            </a:pPr>
            <a:r>
              <a:rPr lang="en-US" altLang="zh-CN" sz="1067" dirty="0">
                <a:solidFill>
                  <a:srgbClr val="FFFFFF">
                    <a:lumMod val="50000"/>
                  </a:srgbClr>
                </a:solidFill>
                <a:latin typeface="Calibri"/>
                <a:ea typeface="宋体" panose="02010600030101010101" pitchFamily="2" charset="-122"/>
              </a:rPr>
              <a:t>We have many PowerPoint </a:t>
            </a:r>
            <a:r>
              <a:rPr lang="zh-CN" altLang="en-US" sz="1067" dirty="0">
                <a:solidFill>
                  <a:srgbClr val="FFFFFF">
                    <a:lumMod val="50000"/>
                  </a:srgbClr>
                </a:solidFill>
                <a:latin typeface="Calibri"/>
                <a:ea typeface="宋体" panose="02010600030101010101" pitchFamily="2" charset="-122"/>
              </a:rPr>
              <a:t>templates</a:t>
            </a:r>
            <a:r>
              <a:rPr lang="en-US" altLang="zh-CN" sz="1067" dirty="0">
                <a:solidFill>
                  <a:srgbClr val="FFFFFF">
                    <a:lumMod val="50000"/>
                  </a:srgbClr>
                </a:solidFill>
                <a:latin typeface="Calibri"/>
                <a:ea typeface="宋体" panose="02010600030101010101" pitchFamily="2" charset="-122"/>
              </a:rPr>
              <a:t> that has been specifically designed</a:t>
            </a:r>
            <a:r>
              <a:rPr lang="zh-CN" altLang="en-US" sz="1067" dirty="0">
                <a:solidFill>
                  <a:srgbClr val="FFFFFF">
                    <a:lumMod val="50000"/>
                  </a:srgbClr>
                </a:solidFill>
                <a:latin typeface="Calibri"/>
                <a:ea typeface="宋体" panose="02010600030101010101" pitchFamily="2" charset="-122"/>
              </a:rPr>
              <a:t>.</a:t>
            </a:r>
            <a:endParaRPr lang="en-US" altLang="zh-CN" sz="1067" dirty="0">
              <a:solidFill>
                <a:srgbClr val="FFFFFF">
                  <a:lumMod val="50000"/>
                </a:srgbClr>
              </a:solidFill>
              <a:latin typeface="Calibri"/>
              <a:ea typeface="宋体" panose="02010600030101010101" pitchFamily="2" charset="-122"/>
            </a:endParaRPr>
          </a:p>
        </p:txBody>
      </p:sp>
      <p:sp>
        <p:nvSpPr>
          <p:cNvPr id="18460" name="PA_Line 28"/>
          <p:cNvSpPr>
            <a:spLocks noChangeShapeType="1"/>
          </p:cNvSpPr>
          <p:nvPr>
            <p:custDataLst>
              <p:tags r:id="rId20"/>
            </p:custDataLst>
          </p:nvPr>
        </p:nvSpPr>
        <p:spPr bwMode="auto">
          <a:xfrm>
            <a:off x="721785" y="4721403"/>
            <a:ext cx="5088467" cy="0"/>
          </a:xfrm>
          <a:prstGeom prst="line">
            <a:avLst/>
          </a:prstGeom>
          <a:noFill/>
          <a:ln w="6350">
            <a:solidFill>
              <a:schemeClr val="bg1">
                <a:lumMod val="50000"/>
              </a:schemeClr>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defTabSz="1219170"/>
            <a:endParaRPr lang="zh-CN" altLang="en-US" sz="2400">
              <a:solidFill>
                <a:srgbClr val="FFFFFF">
                  <a:lumMod val="50000"/>
                </a:srgbClr>
              </a:solidFill>
              <a:latin typeface="Calibri"/>
              <a:ea typeface="宋体" panose="02010600030101010101" pitchFamily="2" charset="-122"/>
            </a:endParaRPr>
          </a:p>
        </p:txBody>
      </p:sp>
      <p:sp>
        <p:nvSpPr>
          <p:cNvPr id="18461" name="PA_矩形 29"/>
          <p:cNvSpPr>
            <a:spLocks noChangeArrowheads="1"/>
          </p:cNvSpPr>
          <p:nvPr>
            <p:custDataLst>
              <p:tags r:id="rId21"/>
            </p:custDataLst>
          </p:nvPr>
        </p:nvSpPr>
        <p:spPr bwMode="auto">
          <a:xfrm>
            <a:off x="721785" y="5062291"/>
            <a:ext cx="5088467" cy="3940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defTabSz="1219170">
              <a:lnSpc>
                <a:spcPct val="120000"/>
              </a:lnSpc>
            </a:pPr>
            <a:r>
              <a:rPr lang="zh-CN" altLang="zh-CN" sz="1067" b="1" dirty="0">
                <a:solidFill>
                  <a:srgbClr val="FFFFFF">
                    <a:lumMod val="50000"/>
                  </a:srgbClr>
                </a:solidFill>
                <a:latin typeface="Calibri"/>
                <a:ea typeface="宋体" panose="02010600030101010101" pitchFamily="2" charset="-122"/>
              </a:rPr>
              <a:t>OPTION</a:t>
            </a:r>
            <a:r>
              <a:rPr lang="en-US" altLang="zh-CN" sz="1067" b="1" dirty="0">
                <a:solidFill>
                  <a:srgbClr val="FFFFFF">
                    <a:lumMod val="50000"/>
                  </a:srgbClr>
                </a:solidFill>
                <a:latin typeface="Calibri"/>
                <a:ea typeface="宋体" panose="02010600030101010101" pitchFamily="2" charset="-122"/>
              </a:rPr>
              <a:t> 04</a:t>
            </a:r>
            <a:endParaRPr lang="zh-CN" altLang="zh-CN" sz="1067" b="1" dirty="0">
              <a:solidFill>
                <a:srgbClr val="FFFFFF">
                  <a:lumMod val="50000"/>
                </a:srgbClr>
              </a:solidFill>
              <a:latin typeface="Calibri"/>
              <a:ea typeface="宋体" panose="02010600030101010101" pitchFamily="2" charset="-122"/>
            </a:endParaRPr>
          </a:p>
          <a:p>
            <a:pPr defTabSz="1219170">
              <a:lnSpc>
                <a:spcPct val="120000"/>
              </a:lnSpc>
            </a:pPr>
            <a:r>
              <a:rPr lang="en-US" altLang="zh-CN" sz="1067" dirty="0">
                <a:solidFill>
                  <a:srgbClr val="FFFFFF">
                    <a:lumMod val="50000"/>
                  </a:srgbClr>
                </a:solidFill>
                <a:latin typeface="Calibri"/>
                <a:ea typeface="宋体" panose="02010600030101010101" pitchFamily="2" charset="-122"/>
              </a:rPr>
              <a:t>We have many PowerPoint </a:t>
            </a:r>
            <a:r>
              <a:rPr lang="zh-CN" altLang="en-US" sz="1067" dirty="0">
                <a:solidFill>
                  <a:srgbClr val="FFFFFF">
                    <a:lumMod val="50000"/>
                  </a:srgbClr>
                </a:solidFill>
                <a:latin typeface="Calibri"/>
                <a:ea typeface="宋体" panose="02010600030101010101" pitchFamily="2" charset="-122"/>
              </a:rPr>
              <a:t>templates</a:t>
            </a:r>
            <a:r>
              <a:rPr lang="en-US" altLang="zh-CN" sz="1067" dirty="0">
                <a:solidFill>
                  <a:srgbClr val="FFFFFF">
                    <a:lumMod val="50000"/>
                  </a:srgbClr>
                </a:solidFill>
                <a:latin typeface="Calibri"/>
                <a:ea typeface="宋体" panose="02010600030101010101" pitchFamily="2" charset="-122"/>
              </a:rPr>
              <a:t> that has been specifically designed</a:t>
            </a:r>
            <a:r>
              <a:rPr lang="zh-CN" altLang="en-US" sz="1067" dirty="0">
                <a:solidFill>
                  <a:srgbClr val="FFFFFF">
                    <a:lumMod val="50000"/>
                  </a:srgbClr>
                </a:solidFill>
                <a:latin typeface="Calibri"/>
                <a:ea typeface="宋体" panose="02010600030101010101" pitchFamily="2" charset="-122"/>
              </a:rPr>
              <a:t>.</a:t>
            </a:r>
            <a:endParaRPr lang="en-US" altLang="zh-CN" sz="1067" dirty="0">
              <a:solidFill>
                <a:srgbClr val="FFFFFF">
                  <a:lumMod val="50000"/>
                </a:srgbClr>
              </a:solidFill>
              <a:latin typeface="Calibri"/>
              <a:ea typeface="宋体" panose="02010600030101010101" pitchFamily="2" charset="-122"/>
            </a:endParaRPr>
          </a:p>
        </p:txBody>
      </p:sp>
      <p:sp>
        <p:nvSpPr>
          <p:cNvPr id="18462" name="PA_Line 30"/>
          <p:cNvSpPr>
            <a:spLocks noChangeShapeType="1"/>
          </p:cNvSpPr>
          <p:nvPr>
            <p:custDataLst>
              <p:tags r:id="rId22"/>
            </p:custDataLst>
          </p:nvPr>
        </p:nvSpPr>
        <p:spPr bwMode="auto">
          <a:xfrm>
            <a:off x="721785" y="5593739"/>
            <a:ext cx="5088467" cy="0"/>
          </a:xfrm>
          <a:prstGeom prst="line">
            <a:avLst/>
          </a:prstGeom>
          <a:noFill/>
          <a:ln w="6350">
            <a:solidFill>
              <a:schemeClr val="bg1">
                <a:lumMod val="50000"/>
              </a:schemeClr>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defTabSz="1219170"/>
            <a:endParaRPr lang="zh-CN" altLang="en-US" sz="2400">
              <a:solidFill>
                <a:srgbClr val="FFFFFF">
                  <a:lumMod val="50000"/>
                </a:srgbClr>
              </a:solidFill>
              <a:latin typeface="Calibri"/>
              <a:ea typeface="宋体" panose="02010600030101010101" pitchFamily="2" charset="-122"/>
            </a:endParaRPr>
          </a:p>
        </p:txBody>
      </p:sp>
      <p:sp>
        <p:nvSpPr>
          <p:cNvPr id="40" name="PA_矩形 39"/>
          <p:cNvSpPr>
            <a:spLocks noChangeArrowheads="1"/>
          </p:cNvSpPr>
          <p:nvPr>
            <p:custDataLst>
              <p:tags r:id="rId23"/>
            </p:custDataLst>
          </p:nvPr>
        </p:nvSpPr>
        <p:spPr bwMode="auto">
          <a:xfrm>
            <a:off x="554879" y="371042"/>
            <a:ext cx="3704079" cy="4104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defTabSz="1219170"/>
            <a:r>
              <a:rPr lang="zh-CN" altLang="en-US" sz="2667" dirty="0">
                <a:solidFill>
                  <a:srgbClr val="FFFFFF">
                    <a:lumMod val="50000"/>
                  </a:srgbClr>
                </a:solidFill>
                <a:latin typeface="微软雅黑" pitchFamily="34" charset="-122"/>
                <a:ea typeface="微软雅黑" pitchFamily="34" charset="-122"/>
              </a:rPr>
              <a:t>此处添加</a:t>
            </a:r>
            <a:r>
              <a:rPr lang="zh-CN" altLang="en-US" sz="2667" dirty="0">
                <a:solidFill>
                  <a:srgbClr val="1D69A3"/>
                </a:solidFill>
                <a:latin typeface="微软雅黑" pitchFamily="34" charset="-122"/>
                <a:ea typeface="微软雅黑" pitchFamily="34" charset="-122"/>
              </a:rPr>
              <a:t>标题文本</a:t>
            </a:r>
            <a:endParaRPr lang="en-US" altLang="zh-CN" sz="2667" dirty="0">
              <a:solidFill>
                <a:srgbClr val="1D69A3"/>
              </a:solidFill>
              <a:latin typeface="微软雅黑" pitchFamily="34" charset="-122"/>
              <a:ea typeface="微软雅黑" pitchFamily="34" charset="-122"/>
            </a:endParaRPr>
          </a:p>
        </p:txBody>
      </p:sp>
      <p:grpSp>
        <p:nvGrpSpPr>
          <p:cNvPr id="41" name="PA_组合 40"/>
          <p:cNvGrpSpPr/>
          <p:nvPr>
            <p:custDataLst>
              <p:tags r:id="rId24"/>
            </p:custDataLst>
          </p:nvPr>
        </p:nvGrpSpPr>
        <p:grpSpPr>
          <a:xfrm>
            <a:off x="554877" y="932724"/>
            <a:ext cx="1199456" cy="74689"/>
            <a:chOff x="0" y="2842590"/>
            <a:chExt cx="7054752" cy="89199"/>
          </a:xfrm>
        </p:grpSpPr>
        <p:sp>
          <p:nvSpPr>
            <p:cNvPr id="42" name="矩形 41"/>
            <p:cNvSpPr/>
            <p:nvPr/>
          </p:nvSpPr>
          <p:spPr>
            <a:xfrm>
              <a:off x="0" y="2842590"/>
              <a:ext cx="1763688" cy="8919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2400">
                <a:solidFill>
                  <a:srgbClr val="FFFFFF"/>
                </a:solidFill>
                <a:latin typeface="Calibri"/>
                <a:ea typeface="宋体" panose="02010600030101010101" pitchFamily="2" charset="-122"/>
              </a:endParaRPr>
            </a:p>
          </p:txBody>
        </p:sp>
        <p:sp>
          <p:nvSpPr>
            <p:cNvPr id="43" name="矩形 42"/>
            <p:cNvSpPr/>
            <p:nvPr/>
          </p:nvSpPr>
          <p:spPr>
            <a:xfrm>
              <a:off x="1763688" y="2842590"/>
              <a:ext cx="1763688" cy="8919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2400">
                <a:solidFill>
                  <a:srgbClr val="FFFFFF"/>
                </a:solidFill>
                <a:latin typeface="Calibri"/>
                <a:ea typeface="宋体" panose="02010600030101010101" pitchFamily="2" charset="-122"/>
              </a:endParaRPr>
            </a:p>
          </p:txBody>
        </p:sp>
        <p:sp>
          <p:nvSpPr>
            <p:cNvPr id="44" name="矩形 43"/>
            <p:cNvSpPr/>
            <p:nvPr/>
          </p:nvSpPr>
          <p:spPr>
            <a:xfrm>
              <a:off x="3527376" y="2842590"/>
              <a:ext cx="1763688" cy="89199"/>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2400">
                <a:solidFill>
                  <a:srgbClr val="FFFFFF"/>
                </a:solidFill>
                <a:latin typeface="Calibri"/>
                <a:ea typeface="宋体" panose="02010600030101010101" pitchFamily="2" charset="-122"/>
              </a:endParaRPr>
            </a:p>
          </p:txBody>
        </p:sp>
        <p:sp>
          <p:nvSpPr>
            <p:cNvPr id="45" name="矩形 44"/>
            <p:cNvSpPr/>
            <p:nvPr/>
          </p:nvSpPr>
          <p:spPr>
            <a:xfrm>
              <a:off x="5291064" y="2842590"/>
              <a:ext cx="1763688" cy="8919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2400">
                <a:solidFill>
                  <a:srgbClr val="FFFFFF"/>
                </a:solidFill>
                <a:latin typeface="Calibri"/>
                <a:ea typeface="宋体" panose="02010600030101010101" pitchFamily="2" charset="-122"/>
              </a:endParaRPr>
            </a:p>
          </p:txBody>
        </p:sp>
      </p:grpSp>
    </p:spTree>
    <p:extLst>
      <p:ext uri="{BB962C8B-B14F-4D97-AF65-F5344CB8AC3E}">
        <p14:creationId xmlns:p14="http://schemas.microsoft.com/office/powerpoint/2010/main" val="300424108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entr" presetSubtype="0" fill="hold" grpId="0" nodeType="withEffect">
                                  <p:stCondLst>
                                    <p:cond delay="0"/>
                                  </p:stCondLst>
                                  <p:iterate type="lt">
                                    <p:tmPct val="10000"/>
                                  </p:iterate>
                                  <p:childTnLst>
                                    <p:set>
                                      <p:cBhvr>
                                        <p:cTn id="6" dur="1" fill="hold">
                                          <p:stCondLst>
                                            <p:cond delay="0"/>
                                          </p:stCondLst>
                                        </p:cTn>
                                        <p:tgtEl>
                                          <p:spTgt spid="18440"/>
                                        </p:tgtEl>
                                        <p:attrNameLst>
                                          <p:attrName>style.visibility</p:attrName>
                                        </p:attrNameLst>
                                      </p:cBhvr>
                                      <p:to>
                                        <p:strVal val="visible"/>
                                      </p:to>
                                    </p:set>
                                    <p:anim to="" calcmode="lin" valueType="num">
                                      <p:cBhvr>
                                        <p:cTn id="7" dur="700" fill="hold">
                                          <p:stCondLst>
                                            <p:cond delay="0"/>
                                          </p:stCondLst>
                                        </p:cTn>
                                        <p:tgtEl>
                                          <p:spTgt spid="18440"/>
                                        </p:tgtEl>
                                        <p:attrNameLst>
                                          <p:attrName>ppt_x</p:attrName>
                                        </p:attrNameLst>
                                      </p:cBhvr>
                                      <p:tavLst>
                                        <p:tav tm="0" fmla="#ppt_x-(-#ppt_w/2*cos(ppt_r/180*pi))*((1.5-1.5*$)^2-(1.5-1.5*$)^3)">
                                          <p:val>
                                            <p:strVal val="0"/>
                                          </p:val>
                                        </p:tav>
                                        <p:tav tm="100000">
                                          <p:val>
                                            <p:strVal val="1"/>
                                          </p:val>
                                        </p:tav>
                                      </p:tavLst>
                                    </p:anim>
                                    <p:anim to="" calcmode="lin" valueType="num">
                                      <p:cBhvr>
                                        <p:cTn id="8" dur="700" fill="hold">
                                          <p:stCondLst>
                                            <p:cond delay="0"/>
                                          </p:stCondLst>
                                        </p:cTn>
                                        <p:tgtEl>
                                          <p:spTgt spid="18440"/>
                                        </p:tgtEl>
                                        <p:attrNameLst>
                                          <p:attrName>ppt_y</p:attrName>
                                        </p:attrNameLst>
                                      </p:cBhvr>
                                      <p:tavLst>
                                        <p:tav tm="0" fmla="#ppt_y+(-#ppt_h/2*cos(ppt_r/180*pi))*((1.5-1.5*$)^2-(1.5-1.5*$)^3)">
                                          <p:val>
                                            <p:strVal val="0"/>
                                          </p:val>
                                        </p:tav>
                                        <p:tav tm="100000">
                                          <p:val>
                                            <p:strVal val="1"/>
                                          </p:val>
                                        </p:tav>
                                      </p:tavLst>
                                    </p:anim>
                                    <p:anim to="" calcmode="lin" valueType="num">
                                      <p:cBhvr>
                                        <p:cTn id="9" dur="700" fill="hold">
                                          <p:stCondLst>
                                            <p:cond delay="0"/>
                                          </p:stCondLst>
                                        </p:cTn>
                                        <p:tgtEl>
                                          <p:spTgt spid="18440"/>
                                        </p:tgtEl>
                                        <p:attrNameLst>
                                          <p:attrName>ppt_h</p:attrName>
                                        </p:attrNameLst>
                                      </p:cBhvr>
                                      <p:tavLst>
                                        <p:tav tm="0" fmla="#ppt_h-(-#ppt_h)*((1.5-1.5*$)^2-(1.5-1.5*$)^3)">
                                          <p:val>
                                            <p:strVal val="0"/>
                                          </p:val>
                                        </p:tav>
                                        <p:tav tm="100000">
                                          <p:val>
                                            <p:strVal val="1"/>
                                          </p:val>
                                        </p:tav>
                                      </p:tavLst>
                                    </p:anim>
                                    <p:anim to="" calcmode="lin" valueType="num">
                                      <p:cBhvr>
                                        <p:cTn id="10" dur="700" fill="hold">
                                          <p:stCondLst>
                                            <p:cond delay="0"/>
                                          </p:stCondLst>
                                        </p:cTn>
                                        <p:tgtEl>
                                          <p:spTgt spid="18440"/>
                                        </p:tgtEl>
                                        <p:attrNameLst>
                                          <p:attrName>ppt_w</p:attrName>
                                        </p:attrNameLst>
                                      </p:cBhvr>
                                      <p:tavLst>
                                        <p:tav tm="0" fmla="#ppt_w-(-#ppt_w)*((1.5-1.5*$)^2-(1.5-1.5*$)^3)">
                                          <p:val>
                                            <p:strVal val="0"/>
                                          </p:val>
                                        </p:tav>
                                        <p:tav tm="100000">
                                          <p:val>
                                            <p:strVal val="1"/>
                                          </p:val>
                                        </p:tav>
                                      </p:tavLst>
                                    </p:anim>
                                  </p:childTnLst>
                                </p:cTn>
                              </p:par>
                              <p:par>
                                <p:cTn id="11" presetID="0" presetClass="entr" presetSubtype="0" fill="hold" grpId="0" nodeType="withEffect">
                                  <p:stCondLst>
                                    <p:cond delay="0"/>
                                  </p:stCondLst>
                                  <p:iterate type="lt">
                                    <p:tmPct val="10000"/>
                                  </p:iterate>
                                  <p:childTnLst>
                                    <p:set>
                                      <p:cBhvr>
                                        <p:cTn id="12" dur="1" fill="hold">
                                          <p:stCondLst>
                                            <p:cond delay="0"/>
                                          </p:stCondLst>
                                        </p:cTn>
                                        <p:tgtEl>
                                          <p:spTgt spid="18441"/>
                                        </p:tgtEl>
                                        <p:attrNameLst>
                                          <p:attrName>style.visibility</p:attrName>
                                        </p:attrNameLst>
                                      </p:cBhvr>
                                      <p:to>
                                        <p:strVal val="visible"/>
                                      </p:to>
                                    </p:set>
                                    <p:anim to="" calcmode="lin" valueType="num">
                                      <p:cBhvr>
                                        <p:cTn id="13" dur="700" fill="hold">
                                          <p:stCondLst>
                                            <p:cond delay="0"/>
                                          </p:stCondLst>
                                        </p:cTn>
                                        <p:tgtEl>
                                          <p:spTgt spid="18441"/>
                                        </p:tgtEl>
                                        <p:attrNameLst>
                                          <p:attrName>ppt_x</p:attrName>
                                        </p:attrNameLst>
                                      </p:cBhvr>
                                      <p:tavLst>
                                        <p:tav tm="0" fmla="#ppt_x-(-#ppt_w/2*cos(ppt_r/180*pi))*((1.5-1.5*$)^2-(1.5-1.5*$)^3)">
                                          <p:val>
                                            <p:strVal val="0"/>
                                          </p:val>
                                        </p:tav>
                                        <p:tav tm="100000">
                                          <p:val>
                                            <p:strVal val="1"/>
                                          </p:val>
                                        </p:tav>
                                      </p:tavLst>
                                    </p:anim>
                                    <p:anim to="" calcmode="lin" valueType="num">
                                      <p:cBhvr>
                                        <p:cTn id="14" dur="700" fill="hold">
                                          <p:stCondLst>
                                            <p:cond delay="0"/>
                                          </p:stCondLst>
                                        </p:cTn>
                                        <p:tgtEl>
                                          <p:spTgt spid="18441"/>
                                        </p:tgtEl>
                                        <p:attrNameLst>
                                          <p:attrName>ppt_y</p:attrName>
                                        </p:attrNameLst>
                                      </p:cBhvr>
                                      <p:tavLst>
                                        <p:tav tm="0" fmla="#ppt_y+(-#ppt_h/2*cos(ppt_r/180*pi))*((1.5-1.5*$)^2-(1.5-1.5*$)^3)">
                                          <p:val>
                                            <p:strVal val="0"/>
                                          </p:val>
                                        </p:tav>
                                        <p:tav tm="100000">
                                          <p:val>
                                            <p:strVal val="1"/>
                                          </p:val>
                                        </p:tav>
                                      </p:tavLst>
                                    </p:anim>
                                    <p:anim to="" calcmode="lin" valueType="num">
                                      <p:cBhvr>
                                        <p:cTn id="15" dur="700" fill="hold">
                                          <p:stCondLst>
                                            <p:cond delay="0"/>
                                          </p:stCondLst>
                                        </p:cTn>
                                        <p:tgtEl>
                                          <p:spTgt spid="18441"/>
                                        </p:tgtEl>
                                        <p:attrNameLst>
                                          <p:attrName>ppt_h</p:attrName>
                                        </p:attrNameLst>
                                      </p:cBhvr>
                                      <p:tavLst>
                                        <p:tav tm="0" fmla="#ppt_h-(-#ppt_h)*((1.5-1.5*$)^2-(1.5-1.5*$)^3)">
                                          <p:val>
                                            <p:strVal val="0"/>
                                          </p:val>
                                        </p:tav>
                                        <p:tav tm="100000">
                                          <p:val>
                                            <p:strVal val="1"/>
                                          </p:val>
                                        </p:tav>
                                      </p:tavLst>
                                    </p:anim>
                                    <p:anim to="" calcmode="lin" valueType="num">
                                      <p:cBhvr>
                                        <p:cTn id="16" dur="700" fill="hold">
                                          <p:stCondLst>
                                            <p:cond delay="0"/>
                                          </p:stCondLst>
                                        </p:cTn>
                                        <p:tgtEl>
                                          <p:spTgt spid="18441"/>
                                        </p:tgtEl>
                                        <p:attrNameLst>
                                          <p:attrName>ppt_w</p:attrName>
                                        </p:attrNameLst>
                                      </p:cBhvr>
                                      <p:tavLst>
                                        <p:tav tm="0" fmla="#ppt_w-(-#ppt_w)*((1.5-1.5*$)^2-(1.5-1.5*$)^3)">
                                          <p:val>
                                            <p:strVal val="0"/>
                                          </p:val>
                                        </p:tav>
                                        <p:tav tm="100000">
                                          <p:val>
                                            <p:strVal val="1"/>
                                          </p:val>
                                        </p:tav>
                                      </p:tavLst>
                                    </p:anim>
                                  </p:childTnLst>
                                </p:cTn>
                              </p:par>
                              <p:par>
                                <p:cTn id="17" presetID="0" presetClass="entr" presetSubtype="0" fill="hold" grpId="0" nodeType="withEffect">
                                  <p:stCondLst>
                                    <p:cond delay="0"/>
                                  </p:stCondLst>
                                  <p:iterate type="lt">
                                    <p:tmPct val="10000"/>
                                  </p:iterate>
                                  <p:childTnLst>
                                    <p:set>
                                      <p:cBhvr>
                                        <p:cTn id="18" dur="1" fill="hold">
                                          <p:stCondLst>
                                            <p:cond delay="0"/>
                                          </p:stCondLst>
                                        </p:cTn>
                                        <p:tgtEl>
                                          <p:spTgt spid="18442"/>
                                        </p:tgtEl>
                                        <p:attrNameLst>
                                          <p:attrName>style.visibility</p:attrName>
                                        </p:attrNameLst>
                                      </p:cBhvr>
                                      <p:to>
                                        <p:strVal val="visible"/>
                                      </p:to>
                                    </p:set>
                                    <p:anim to="" calcmode="lin" valueType="num">
                                      <p:cBhvr>
                                        <p:cTn id="19" dur="700" fill="hold">
                                          <p:stCondLst>
                                            <p:cond delay="0"/>
                                          </p:stCondLst>
                                        </p:cTn>
                                        <p:tgtEl>
                                          <p:spTgt spid="18442"/>
                                        </p:tgtEl>
                                        <p:attrNameLst>
                                          <p:attrName>ppt_x</p:attrName>
                                        </p:attrNameLst>
                                      </p:cBhvr>
                                      <p:tavLst>
                                        <p:tav tm="0" fmla="#ppt_x-(-#ppt_w/2*cos(ppt_r/180*pi))*((1.5-1.5*$)^2-(1.5-1.5*$)^3)">
                                          <p:val>
                                            <p:strVal val="0"/>
                                          </p:val>
                                        </p:tav>
                                        <p:tav tm="100000">
                                          <p:val>
                                            <p:strVal val="1"/>
                                          </p:val>
                                        </p:tav>
                                      </p:tavLst>
                                    </p:anim>
                                    <p:anim to="" calcmode="lin" valueType="num">
                                      <p:cBhvr>
                                        <p:cTn id="20" dur="700" fill="hold">
                                          <p:stCondLst>
                                            <p:cond delay="0"/>
                                          </p:stCondLst>
                                        </p:cTn>
                                        <p:tgtEl>
                                          <p:spTgt spid="18442"/>
                                        </p:tgtEl>
                                        <p:attrNameLst>
                                          <p:attrName>ppt_y</p:attrName>
                                        </p:attrNameLst>
                                      </p:cBhvr>
                                      <p:tavLst>
                                        <p:tav tm="0" fmla="#ppt_y+(-#ppt_h/2*cos(ppt_r/180*pi))*((1.5-1.5*$)^2-(1.5-1.5*$)^3)">
                                          <p:val>
                                            <p:strVal val="0"/>
                                          </p:val>
                                        </p:tav>
                                        <p:tav tm="100000">
                                          <p:val>
                                            <p:strVal val="1"/>
                                          </p:val>
                                        </p:tav>
                                      </p:tavLst>
                                    </p:anim>
                                    <p:anim to="" calcmode="lin" valueType="num">
                                      <p:cBhvr>
                                        <p:cTn id="21" dur="700" fill="hold">
                                          <p:stCondLst>
                                            <p:cond delay="0"/>
                                          </p:stCondLst>
                                        </p:cTn>
                                        <p:tgtEl>
                                          <p:spTgt spid="18442"/>
                                        </p:tgtEl>
                                        <p:attrNameLst>
                                          <p:attrName>ppt_h</p:attrName>
                                        </p:attrNameLst>
                                      </p:cBhvr>
                                      <p:tavLst>
                                        <p:tav tm="0" fmla="#ppt_h-(-#ppt_h)*((1.5-1.5*$)^2-(1.5-1.5*$)^3)">
                                          <p:val>
                                            <p:strVal val="0"/>
                                          </p:val>
                                        </p:tav>
                                        <p:tav tm="100000">
                                          <p:val>
                                            <p:strVal val="1"/>
                                          </p:val>
                                        </p:tav>
                                      </p:tavLst>
                                    </p:anim>
                                    <p:anim to="" calcmode="lin" valueType="num">
                                      <p:cBhvr>
                                        <p:cTn id="22" dur="700" fill="hold">
                                          <p:stCondLst>
                                            <p:cond delay="0"/>
                                          </p:stCondLst>
                                        </p:cTn>
                                        <p:tgtEl>
                                          <p:spTgt spid="18442"/>
                                        </p:tgtEl>
                                        <p:attrNameLst>
                                          <p:attrName>ppt_w</p:attrName>
                                        </p:attrNameLst>
                                      </p:cBhvr>
                                      <p:tavLst>
                                        <p:tav tm="0" fmla="#ppt_w-(-#ppt_w)*((1.5-1.5*$)^2-(1.5-1.5*$)^3)">
                                          <p:val>
                                            <p:strVal val="0"/>
                                          </p:val>
                                        </p:tav>
                                        <p:tav tm="100000">
                                          <p:val>
                                            <p:strVal val="1"/>
                                          </p:val>
                                        </p:tav>
                                      </p:tavLst>
                                    </p:anim>
                                  </p:childTnLst>
                                </p:cTn>
                              </p:par>
                              <p:par>
                                <p:cTn id="23" presetID="0" presetClass="entr" presetSubtype="0" fill="hold" grpId="0" nodeType="withEffect">
                                  <p:stCondLst>
                                    <p:cond delay="0"/>
                                  </p:stCondLst>
                                  <p:childTnLst>
                                    <p:set>
                                      <p:cBhvr>
                                        <p:cTn id="24" dur="1" fill="hold">
                                          <p:stCondLst>
                                            <p:cond delay="0"/>
                                          </p:stCondLst>
                                        </p:cTn>
                                        <p:tgtEl>
                                          <p:spTgt spid="18443"/>
                                        </p:tgtEl>
                                        <p:attrNameLst>
                                          <p:attrName>style.visibility</p:attrName>
                                        </p:attrNameLst>
                                      </p:cBhvr>
                                      <p:to>
                                        <p:strVal val="visible"/>
                                      </p:to>
                                    </p:set>
                                    <p:anim to="" calcmode="lin" valueType="num">
                                      <p:cBhvr>
                                        <p:cTn id="25" dur="700" fill="hold">
                                          <p:stCondLst>
                                            <p:cond delay="0"/>
                                          </p:stCondLst>
                                        </p:cTn>
                                        <p:tgtEl>
                                          <p:spTgt spid="18443"/>
                                        </p:tgtEl>
                                        <p:attrNameLst>
                                          <p:attrName>ppt_x</p:attrName>
                                        </p:attrNameLst>
                                      </p:cBhvr>
                                      <p:tavLst>
                                        <p:tav tm="0" fmla="#ppt_x-(-#ppt_w/2*cos(ppt_r/180*pi))*((1.5-1.5*$)^2-(1.5-1.5*$)^3)">
                                          <p:val>
                                            <p:strVal val="0"/>
                                          </p:val>
                                        </p:tav>
                                        <p:tav tm="100000">
                                          <p:val>
                                            <p:strVal val="1"/>
                                          </p:val>
                                        </p:tav>
                                      </p:tavLst>
                                    </p:anim>
                                    <p:anim to="" calcmode="lin" valueType="num">
                                      <p:cBhvr>
                                        <p:cTn id="26" dur="700" fill="hold">
                                          <p:stCondLst>
                                            <p:cond delay="0"/>
                                          </p:stCondLst>
                                        </p:cTn>
                                        <p:tgtEl>
                                          <p:spTgt spid="18443"/>
                                        </p:tgtEl>
                                        <p:attrNameLst>
                                          <p:attrName>ppt_y</p:attrName>
                                        </p:attrNameLst>
                                      </p:cBhvr>
                                      <p:tavLst>
                                        <p:tav tm="0" fmla="#ppt_y+(-#ppt_h/2*cos(ppt_r/180*pi))*((1.5-1.5*$)^2-(1.5-1.5*$)^3)">
                                          <p:val>
                                            <p:strVal val="0"/>
                                          </p:val>
                                        </p:tav>
                                        <p:tav tm="100000">
                                          <p:val>
                                            <p:strVal val="1"/>
                                          </p:val>
                                        </p:tav>
                                      </p:tavLst>
                                    </p:anim>
                                    <p:anim to="" calcmode="lin" valueType="num">
                                      <p:cBhvr>
                                        <p:cTn id="27" dur="700" fill="hold">
                                          <p:stCondLst>
                                            <p:cond delay="0"/>
                                          </p:stCondLst>
                                        </p:cTn>
                                        <p:tgtEl>
                                          <p:spTgt spid="18443"/>
                                        </p:tgtEl>
                                        <p:attrNameLst>
                                          <p:attrName>ppt_h</p:attrName>
                                        </p:attrNameLst>
                                      </p:cBhvr>
                                      <p:tavLst>
                                        <p:tav tm="0" fmla="#ppt_h-(-#ppt_h)*((1.5-1.5*$)^2-(1.5-1.5*$)^3)">
                                          <p:val>
                                            <p:strVal val="0"/>
                                          </p:val>
                                        </p:tav>
                                        <p:tav tm="100000">
                                          <p:val>
                                            <p:strVal val="1"/>
                                          </p:val>
                                        </p:tav>
                                      </p:tavLst>
                                    </p:anim>
                                    <p:anim to="" calcmode="lin" valueType="num">
                                      <p:cBhvr>
                                        <p:cTn id="28" dur="700" fill="hold">
                                          <p:stCondLst>
                                            <p:cond delay="0"/>
                                          </p:stCondLst>
                                        </p:cTn>
                                        <p:tgtEl>
                                          <p:spTgt spid="18443"/>
                                        </p:tgtEl>
                                        <p:attrNameLst>
                                          <p:attrName>ppt_w</p:attrName>
                                        </p:attrNameLst>
                                      </p:cBhvr>
                                      <p:tavLst>
                                        <p:tav tm="0" fmla="#ppt_w-(-#ppt_w)*((1.5-1.5*$)^2-(1.5-1.5*$)^3)">
                                          <p:val>
                                            <p:strVal val="0"/>
                                          </p:val>
                                        </p:tav>
                                        <p:tav tm="100000">
                                          <p:val>
                                            <p:strVal val="1"/>
                                          </p:val>
                                        </p:tav>
                                      </p:tavLst>
                                    </p:anim>
                                  </p:childTnLst>
                                </p:cTn>
                              </p:par>
                              <p:par>
                                <p:cTn id="29" presetID="0" presetClass="entr" presetSubtype="0" fill="hold" grpId="0" nodeType="withEffect">
                                  <p:stCondLst>
                                    <p:cond delay="0"/>
                                  </p:stCondLst>
                                  <p:childTnLst>
                                    <p:set>
                                      <p:cBhvr>
                                        <p:cTn id="30" dur="1" fill="hold">
                                          <p:stCondLst>
                                            <p:cond delay="0"/>
                                          </p:stCondLst>
                                        </p:cTn>
                                        <p:tgtEl>
                                          <p:spTgt spid="18444"/>
                                        </p:tgtEl>
                                        <p:attrNameLst>
                                          <p:attrName>style.visibility</p:attrName>
                                        </p:attrNameLst>
                                      </p:cBhvr>
                                      <p:to>
                                        <p:strVal val="visible"/>
                                      </p:to>
                                    </p:set>
                                    <p:anim to="" calcmode="lin" valueType="num">
                                      <p:cBhvr>
                                        <p:cTn id="31" dur="700" fill="hold">
                                          <p:stCondLst>
                                            <p:cond delay="0"/>
                                          </p:stCondLst>
                                        </p:cTn>
                                        <p:tgtEl>
                                          <p:spTgt spid="18444"/>
                                        </p:tgtEl>
                                        <p:attrNameLst>
                                          <p:attrName>ppt_x</p:attrName>
                                        </p:attrNameLst>
                                      </p:cBhvr>
                                      <p:tavLst>
                                        <p:tav tm="0" fmla="#ppt_x-(-#ppt_w/2*cos(ppt_r/180*pi))*((1.5-1.5*$)^2-(1.5-1.5*$)^3)">
                                          <p:val>
                                            <p:strVal val="0"/>
                                          </p:val>
                                        </p:tav>
                                        <p:tav tm="100000">
                                          <p:val>
                                            <p:strVal val="1"/>
                                          </p:val>
                                        </p:tav>
                                      </p:tavLst>
                                    </p:anim>
                                    <p:anim to="" calcmode="lin" valueType="num">
                                      <p:cBhvr>
                                        <p:cTn id="32" dur="700" fill="hold">
                                          <p:stCondLst>
                                            <p:cond delay="0"/>
                                          </p:stCondLst>
                                        </p:cTn>
                                        <p:tgtEl>
                                          <p:spTgt spid="18444"/>
                                        </p:tgtEl>
                                        <p:attrNameLst>
                                          <p:attrName>ppt_y</p:attrName>
                                        </p:attrNameLst>
                                      </p:cBhvr>
                                      <p:tavLst>
                                        <p:tav tm="0" fmla="#ppt_y+(-#ppt_h/2*cos(ppt_r/180*pi))*((1.5-1.5*$)^2-(1.5-1.5*$)^3)">
                                          <p:val>
                                            <p:strVal val="0"/>
                                          </p:val>
                                        </p:tav>
                                        <p:tav tm="100000">
                                          <p:val>
                                            <p:strVal val="1"/>
                                          </p:val>
                                        </p:tav>
                                      </p:tavLst>
                                    </p:anim>
                                    <p:anim to="" calcmode="lin" valueType="num">
                                      <p:cBhvr>
                                        <p:cTn id="33" dur="700" fill="hold">
                                          <p:stCondLst>
                                            <p:cond delay="0"/>
                                          </p:stCondLst>
                                        </p:cTn>
                                        <p:tgtEl>
                                          <p:spTgt spid="18444"/>
                                        </p:tgtEl>
                                        <p:attrNameLst>
                                          <p:attrName>ppt_h</p:attrName>
                                        </p:attrNameLst>
                                      </p:cBhvr>
                                      <p:tavLst>
                                        <p:tav tm="0" fmla="#ppt_h-(-#ppt_h)*((1.5-1.5*$)^2-(1.5-1.5*$)^3)">
                                          <p:val>
                                            <p:strVal val="0"/>
                                          </p:val>
                                        </p:tav>
                                        <p:tav tm="100000">
                                          <p:val>
                                            <p:strVal val="1"/>
                                          </p:val>
                                        </p:tav>
                                      </p:tavLst>
                                    </p:anim>
                                    <p:anim to="" calcmode="lin" valueType="num">
                                      <p:cBhvr>
                                        <p:cTn id="34" dur="700" fill="hold">
                                          <p:stCondLst>
                                            <p:cond delay="0"/>
                                          </p:stCondLst>
                                        </p:cTn>
                                        <p:tgtEl>
                                          <p:spTgt spid="18444"/>
                                        </p:tgtEl>
                                        <p:attrNameLst>
                                          <p:attrName>ppt_w</p:attrName>
                                        </p:attrNameLst>
                                      </p:cBhvr>
                                      <p:tavLst>
                                        <p:tav tm="0" fmla="#ppt_w-(-#ppt_w)*((1.5-1.5*$)^2-(1.5-1.5*$)^3)">
                                          <p:val>
                                            <p:strVal val="0"/>
                                          </p:val>
                                        </p:tav>
                                        <p:tav tm="100000">
                                          <p:val>
                                            <p:strVal val="1"/>
                                          </p:val>
                                        </p:tav>
                                      </p:tavLst>
                                    </p:anim>
                                  </p:childTnLst>
                                </p:cTn>
                              </p:par>
                              <p:par>
                                <p:cTn id="35" presetID="0" presetClass="entr" presetSubtype="0" fill="hold" grpId="0" nodeType="withEffect">
                                  <p:stCondLst>
                                    <p:cond delay="0"/>
                                  </p:stCondLst>
                                  <p:iterate type="lt">
                                    <p:tmPct val="10000"/>
                                  </p:iterate>
                                  <p:childTnLst>
                                    <p:set>
                                      <p:cBhvr>
                                        <p:cTn id="36" dur="1" fill="hold">
                                          <p:stCondLst>
                                            <p:cond delay="0"/>
                                          </p:stCondLst>
                                        </p:cTn>
                                        <p:tgtEl>
                                          <p:spTgt spid="18445"/>
                                        </p:tgtEl>
                                        <p:attrNameLst>
                                          <p:attrName>style.visibility</p:attrName>
                                        </p:attrNameLst>
                                      </p:cBhvr>
                                      <p:to>
                                        <p:strVal val="visible"/>
                                      </p:to>
                                    </p:set>
                                    <p:anim to="" calcmode="lin" valueType="num">
                                      <p:cBhvr>
                                        <p:cTn id="37" dur="700" fill="hold">
                                          <p:stCondLst>
                                            <p:cond delay="0"/>
                                          </p:stCondLst>
                                        </p:cTn>
                                        <p:tgtEl>
                                          <p:spTgt spid="18445"/>
                                        </p:tgtEl>
                                        <p:attrNameLst>
                                          <p:attrName>ppt_x</p:attrName>
                                        </p:attrNameLst>
                                      </p:cBhvr>
                                      <p:tavLst>
                                        <p:tav tm="0" fmla="#ppt_x-(-#ppt_w/2*cos(ppt_r/180*pi))*((1.5-1.5*$)^2-(1.5-1.5*$)^3)">
                                          <p:val>
                                            <p:strVal val="0"/>
                                          </p:val>
                                        </p:tav>
                                        <p:tav tm="100000">
                                          <p:val>
                                            <p:strVal val="1"/>
                                          </p:val>
                                        </p:tav>
                                      </p:tavLst>
                                    </p:anim>
                                    <p:anim to="" calcmode="lin" valueType="num">
                                      <p:cBhvr>
                                        <p:cTn id="38" dur="700" fill="hold">
                                          <p:stCondLst>
                                            <p:cond delay="0"/>
                                          </p:stCondLst>
                                        </p:cTn>
                                        <p:tgtEl>
                                          <p:spTgt spid="18445"/>
                                        </p:tgtEl>
                                        <p:attrNameLst>
                                          <p:attrName>ppt_y</p:attrName>
                                        </p:attrNameLst>
                                      </p:cBhvr>
                                      <p:tavLst>
                                        <p:tav tm="0" fmla="#ppt_y+(-#ppt_h/2*cos(ppt_r/180*pi))*((1.5-1.5*$)^2-(1.5-1.5*$)^3)">
                                          <p:val>
                                            <p:strVal val="0"/>
                                          </p:val>
                                        </p:tav>
                                        <p:tav tm="100000">
                                          <p:val>
                                            <p:strVal val="1"/>
                                          </p:val>
                                        </p:tav>
                                      </p:tavLst>
                                    </p:anim>
                                    <p:anim to="" calcmode="lin" valueType="num">
                                      <p:cBhvr>
                                        <p:cTn id="39" dur="700" fill="hold">
                                          <p:stCondLst>
                                            <p:cond delay="0"/>
                                          </p:stCondLst>
                                        </p:cTn>
                                        <p:tgtEl>
                                          <p:spTgt spid="18445"/>
                                        </p:tgtEl>
                                        <p:attrNameLst>
                                          <p:attrName>ppt_h</p:attrName>
                                        </p:attrNameLst>
                                      </p:cBhvr>
                                      <p:tavLst>
                                        <p:tav tm="0" fmla="#ppt_h-(-#ppt_h)*((1.5-1.5*$)^2-(1.5-1.5*$)^3)">
                                          <p:val>
                                            <p:strVal val="0"/>
                                          </p:val>
                                        </p:tav>
                                        <p:tav tm="100000">
                                          <p:val>
                                            <p:strVal val="1"/>
                                          </p:val>
                                        </p:tav>
                                      </p:tavLst>
                                    </p:anim>
                                    <p:anim to="" calcmode="lin" valueType="num">
                                      <p:cBhvr>
                                        <p:cTn id="40" dur="700" fill="hold">
                                          <p:stCondLst>
                                            <p:cond delay="0"/>
                                          </p:stCondLst>
                                        </p:cTn>
                                        <p:tgtEl>
                                          <p:spTgt spid="18445"/>
                                        </p:tgtEl>
                                        <p:attrNameLst>
                                          <p:attrName>ppt_w</p:attrName>
                                        </p:attrNameLst>
                                      </p:cBhvr>
                                      <p:tavLst>
                                        <p:tav tm="0" fmla="#ppt_w-(-#ppt_w)*((1.5-1.5*$)^2-(1.5-1.5*$)^3)">
                                          <p:val>
                                            <p:strVal val="0"/>
                                          </p:val>
                                        </p:tav>
                                        <p:tav tm="100000">
                                          <p:val>
                                            <p:strVal val="1"/>
                                          </p:val>
                                        </p:tav>
                                      </p:tavLst>
                                    </p:anim>
                                  </p:childTnLst>
                                </p:cTn>
                              </p:par>
                              <p:par>
                                <p:cTn id="41" presetID="0" presetClass="entr" presetSubtype="0" fill="hold" grpId="0" nodeType="withEffect">
                                  <p:stCondLst>
                                    <p:cond delay="0"/>
                                  </p:stCondLst>
                                  <p:iterate type="lt">
                                    <p:tmPct val="10000"/>
                                  </p:iterate>
                                  <p:childTnLst>
                                    <p:set>
                                      <p:cBhvr>
                                        <p:cTn id="42" dur="1" fill="hold">
                                          <p:stCondLst>
                                            <p:cond delay="0"/>
                                          </p:stCondLst>
                                        </p:cTn>
                                        <p:tgtEl>
                                          <p:spTgt spid="18446"/>
                                        </p:tgtEl>
                                        <p:attrNameLst>
                                          <p:attrName>style.visibility</p:attrName>
                                        </p:attrNameLst>
                                      </p:cBhvr>
                                      <p:to>
                                        <p:strVal val="visible"/>
                                      </p:to>
                                    </p:set>
                                    <p:anim to="" calcmode="lin" valueType="num">
                                      <p:cBhvr>
                                        <p:cTn id="43" dur="700" fill="hold">
                                          <p:stCondLst>
                                            <p:cond delay="0"/>
                                          </p:stCondLst>
                                        </p:cTn>
                                        <p:tgtEl>
                                          <p:spTgt spid="18446"/>
                                        </p:tgtEl>
                                        <p:attrNameLst>
                                          <p:attrName>ppt_x</p:attrName>
                                        </p:attrNameLst>
                                      </p:cBhvr>
                                      <p:tavLst>
                                        <p:tav tm="0" fmla="#ppt_x-(-#ppt_w/2*cos(ppt_r/180*pi))*((1.5-1.5*$)^2-(1.5-1.5*$)^3)">
                                          <p:val>
                                            <p:strVal val="0"/>
                                          </p:val>
                                        </p:tav>
                                        <p:tav tm="100000">
                                          <p:val>
                                            <p:strVal val="1"/>
                                          </p:val>
                                        </p:tav>
                                      </p:tavLst>
                                    </p:anim>
                                    <p:anim to="" calcmode="lin" valueType="num">
                                      <p:cBhvr>
                                        <p:cTn id="44" dur="700" fill="hold">
                                          <p:stCondLst>
                                            <p:cond delay="0"/>
                                          </p:stCondLst>
                                        </p:cTn>
                                        <p:tgtEl>
                                          <p:spTgt spid="18446"/>
                                        </p:tgtEl>
                                        <p:attrNameLst>
                                          <p:attrName>ppt_y</p:attrName>
                                        </p:attrNameLst>
                                      </p:cBhvr>
                                      <p:tavLst>
                                        <p:tav tm="0" fmla="#ppt_y+(-#ppt_h/2*cos(ppt_r/180*pi))*((1.5-1.5*$)^2-(1.5-1.5*$)^3)">
                                          <p:val>
                                            <p:strVal val="0"/>
                                          </p:val>
                                        </p:tav>
                                        <p:tav tm="100000">
                                          <p:val>
                                            <p:strVal val="1"/>
                                          </p:val>
                                        </p:tav>
                                      </p:tavLst>
                                    </p:anim>
                                    <p:anim to="" calcmode="lin" valueType="num">
                                      <p:cBhvr>
                                        <p:cTn id="45" dur="700" fill="hold">
                                          <p:stCondLst>
                                            <p:cond delay="0"/>
                                          </p:stCondLst>
                                        </p:cTn>
                                        <p:tgtEl>
                                          <p:spTgt spid="18446"/>
                                        </p:tgtEl>
                                        <p:attrNameLst>
                                          <p:attrName>ppt_h</p:attrName>
                                        </p:attrNameLst>
                                      </p:cBhvr>
                                      <p:tavLst>
                                        <p:tav tm="0" fmla="#ppt_h-(-#ppt_h)*((1.5-1.5*$)^2-(1.5-1.5*$)^3)">
                                          <p:val>
                                            <p:strVal val="0"/>
                                          </p:val>
                                        </p:tav>
                                        <p:tav tm="100000">
                                          <p:val>
                                            <p:strVal val="1"/>
                                          </p:val>
                                        </p:tav>
                                      </p:tavLst>
                                    </p:anim>
                                    <p:anim to="" calcmode="lin" valueType="num">
                                      <p:cBhvr>
                                        <p:cTn id="46" dur="700" fill="hold">
                                          <p:stCondLst>
                                            <p:cond delay="0"/>
                                          </p:stCondLst>
                                        </p:cTn>
                                        <p:tgtEl>
                                          <p:spTgt spid="18446"/>
                                        </p:tgtEl>
                                        <p:attrNameLst>
                                          <p:attrName>ppt_w</p:attrName>
                                        </p:attrNameLst>
                                      </p:cBhvr>
                                      <p:tavLst>
                                        <p:tav tm="0" fmla="#ppt_w-(-#ppt_w)*((1.5-1.5*$)^2-(1.5-1.5*$)^3)">
                                          <p:val>
                                            <p:strVal val="0"/>
                                          </p:val>
                                        </p:tav>
                                        <p:tav tm="100000">
                                          <p:val>
                                            <p:strVal val="1"/>
                                          </p:val>
                                        </p:tav>
                                      </p:tavLst>
                                    </p:anim>
                                  </p:childTnLst>
                                </p:cTn>
                              </p:par>
                              <p:par>
                                <p:cTn id="47" presetID="0" presetClass="entr" presetSubtype="0" fill="hold" grpId="0" nodeType="withEffect">
                                  <p:stCondLst>
                                    <p:cond delay="0"/>
                                  </p:stCondLst>
                                  <p:childTnLst>
                                    <p:set>
                                      <p:cBhvr>
                                        <p:cTn id="48" dur="1" fill="hold">
                                          <p:stCondLst>
                                            <p:cond delay="0"/>
                                          </p:stCondLst>
                                        </p:cTn>
                                        <p:tgtEl>
                                          <p:spTgt spid="18447"/>
                                        </p:tgtEl>
                                        <p:attrNameLst>
                                          <p:attrName>style.visibility</p:attrName>
                                        </p:attrNameLst>
                                      </p:cBhvr>
                                      <p:to>
                                        <p:strVal val="visible"/>
                                      </p:to>
                                    </p:set>
                                    <p:anim to="" calcmode="lin" valueType="num">
                                      <p:cBhvr>
                                        <p:cTn id="49" dur="700" fill="hold">
                                          <p:stCondLst>
                                            <p:cond delay="0"/>
                                          </p:stCondLst>
                                        </p:cTn>
                                        <p:tgtEl>
                                          <p:spTgt spid="18447"/>
                                        </p:tgtEl>
                                        <p:attrNameLst>
                                          <p:attrName>ppt_x</p:attrName>
                                        </p:attrNameLst>
                                      </p:cBhvr>
                                      <p:tavLst>
                                        <p:tav tm="0" fmla="#ppt_x-(-#ppt_w/2*cos(ppt_r/180*pi))*((1.5-1.5*$)^2-(1.5-1.5*$)^3)">
                                          <p:val>
                                            <p:strVal val="0"/>
                                          </p:val>
                                        </p:tav>
                                        <p:tav tm="100000">
                                          <p:val>
                                            <p:strVal val="1"/>
                                          </p:val>
                                        </p:tav>
                                      </p:tavLst>
                                    </p:anim>
                                    <p:anim to="" calcmode="lin" valueType="num">
                                      <p:cBhvr>
                                        <p:cTn id="50" dur="700" fill="hold">
                                          <p:stCondLst>
                                            <p:cond delay="0"/>
                                          </p:stCondLst>
                                        </p:cTn>
                                        <p:tgtEl>
                                          <p:spTgt spid="18447"/>
                                        </p:tgtEl>
                                        <p:attrNameLst>
                                          <p:attrName>ppt_y</p:attrName>
                                        </p:attrNameLst>
                                      </p:cBhvr>
                                      <p:tavLst>
                                        <p:tav tm="0" fmla="#ppt_y+(-#ppt_h/2*cos(ppt_r/180*pi))*((1.5-1.5*$)^2-(1.5-1.5*$)^3)">
                                          <p:val>
                                            <p:strVal val="0"/>
                                          </p:val>
                                        </p:tav>
                                        <p:tav tm="100000">
                                          <p:val>
                                            <p:strVal val="1"/>
                                          </p:val>
                                        </p:tav>
                                      </p:tavLst>
                                    </p:anim>
                                    <p:anim to="" calcmode="lin" valueType="num">
                                      <p:cBhvr>
                                        <p:cTn id="51" dur="700" fill="hold">
                                          <p:stCondLst>
                                            <p:cond delay="0"/>
                                          </p:stCondLst>
                                        </p:cTn>
                                        <p:tgtEl>
                                          <p:spTgt spid="18447"/>
                                        </p:tgtEl>
                                        <p:attrNameLst>
                                          <p:attrName>ppt_h</p:attrName>
                                        </p:attrNameLst>
                                      </p:cBhvr>
                                      <p:tavLst>
                                        <p:tav tm="0" fmla="#ppt_h-(-#ppt_h)*((1.5-1.5*$)^2-(1.5-1.5*$)^3)">
                                          <p:val>
                                            <p:strVal val="0"/>
                                          </p:val>
                                        </p:tav>
                                        <p:tav tm="100000">
                                          <p:val>
                                            <p:strVal val="1"/>
                                          </p:val>
                                        </p:tav>
                                      </p:tavLst>
                                    </p:anim>
                                    <p:anim to="" calcmode="lin" valueType="num">
                                      <p:cBhvr>
                                        <p:cTn id="52" dur="700" fill="hold">
                                          <p:stCondLst>
                                            <p:cond delay="0"/>
                                          </p:stCondLst>
                                        </p:cTn>
                                        <p:tgtEl>
                                          <p:spTgt spid="18447"/>
                                        </p:tgtEl>
                                        <p:attrNameLst>
                                          <p:attrName>ppt_w</p:attrName>
                                        </p:attrNameLst>
                                      </p:cBhvr>
                                      <p:tavLst>
                                        <p:tav tm="0" fmla="#ppt_w-(-#ppt_w)*((1.5-1.5*$)^2-(1.5-1.5*$)^3)">
                                          <p:val>
                                            <p:strVal val="0"/>
                                          </p:val>
                                        </p:tav>
                                        <p:tav tm="100000">
                                          <p:val>
                                            <p:strVal val="1"/>
                                          </p:val>
                                        </p:tav>
                                      </p:tavLst>
                                    </p:anim>
                                  </p:childTnLst>
                                </p:cTn>
                              </p:par>
                              <p:par>
                                <p:cTn id="53" presetID="0" presetClass="entr" presetSubtype="0" fill="hold" grpId="0" nodeType="withEffect">
                                  <p:stCondLst>
                                    <p:cond delay="0"/>
                                  </p:stCondLst>
                                  <p:iterate type="lt">
                                    <p:tmPct val="10000"/>
                                  </p:iterate>
                                  <p:childTnLst>
                                    <p:set>
                                      <p:cBhvr>
                                        <p:cTn id="54" dur="1" fill="hold">
                                          <p:stCondLst>
                                            <p:cond delay="0"/>
                                          </p:stCondLst>
                                        </p:cTn>
                                        <p:tgtEl>
                                          <p:spTgt spid="18448"/>
                                        </p:tgtEl>
                                        <p:attrNameLst>
                                          <p:attrName>style.visibility</p:attrName>
                                        </p:attrNameLst>
                                      </p:cBhvr>
                                      <p:to>
                                        <p:strVal val="visible"/>
                                      </p:to>
                                    </p:set>
                                    <p:anim to="" calcmode="lin" valueType="num">
                                      <p:cBhvr>
                                        <p:cTn id="55" dur="700" fill="hold">
                                          <p:stCondLst>
                                            <p:cond delay="0"/>
                                          </p:stCondLst>
                                        </p:cTn>
                                        <p:tgtEl>
                                          <p:spTgt spid="18448"/>
                                        </p:tgtEl>
                                        <p:attrNameLst>
                                          <p:attrName>ppt_x</p:attrName>
                                        </p:attrNameLst>
                                      </p:cBhvr>
                                      <p:tavLst>
                                        <p:tav tm="0" fmla="#ppt_x-(-#ppt_w/2*cos(ppt_r/180*pi))*((1.5-1.5*$)^2-(1.5-1.5*$)^3)">
                                          <p:val>
                                            <p:strVal val="0"/>
                                          </p:val>
                                        </p:tav>
                                        <p:tav tm="100000">
                                          <p:val>
                                            <p:strVal val="1"/>
                                          </p:val>
                                        </p:tav>
                                      </p:tavLst>
                                    </p:anim>
                                    <p:anim to="" calcmode="lin" valueType="num">
                                      <p:cBhvr>
                                        <p:cTn id="56" dur="700" fill="hold">
                                          <p:stCondLst>
                                            <p:cond delay="0"/>
                                          </p:stCondLst>
                                        </p:cTn>
                                        <p:tgtEl>
                                          <p:spTgt spid="18448"/>
                                        </p:tgtEl>
                                        <p:attrNameLst>
                                          <p:attrName>ppt_y</p:attrName>
                                        </p:attrNameLst>
                                      </p:cBhvr>
                                      <p:tavLst>
                                        <p:tav tm="0" fmla="#ppt_y+(-#ppt_h/2*cos(ppt_r/180*pi))*((1.5-1.5*$)^2-(1.5-1.5*$)^3)">
                                          <p:val>
                                            <p:strVal val="0"/>
                                          </p:val>
                                        </p:tav>
                                        <p:tav tm="100000">
                                          <p:val>
                                            <p:strVal val="1"/>
                                          </p:val>
                                        </p:tav>
                                      </p:tavLst>
                                    </p:anim>
                                    <p:anim to="" calcmode="lin" valueType="num">
                                      <p:cBhvr>
                                        <p:cTn id="57" dur="700" fill="hold">
                                          <p:stCondLst>
                                            <p:cond delay="0"/>
                                          </p:stCondLst>
                                        </p:cTn>
                                        <p:tgtEl>
                                          <p:spTgt spid="18448"/>
                                        </p:tgtEl>
                                        <p:attrNameLst>
                                          <p:attrName>ppt_h</p:attrName>
                                        </p:attrNameLst>
                                      </p:cBhvr>
                                      <p:tavLst>
                                        <p:tav tm="0" fmla="#ppt_h-(-#ppt_h)*((1.5-1.5*$)^2-(1.5-1.5*$)^3)">
                                          <p:val>
                                            <p:strVal val="0"/>
                                          </p:val>
                                        </p:tav>
                                        <p:tav tm="100000">
                                          <p:val>
                                            <p:strVal val="1"/>
                                          </p:val>
                                        </p:tav>
                                      </p:tavLst>
                                    </p:anim>
                                    <p:anim to="" calcmode="lin" valueType="num">
                                      <p:cBhvr>
                                        <p:cTn id="58" dur="700" fill="hold">
                                          <p:stCondLst>
                                            <p:cond delay="0"/>
                                          </p:stCondLst>
                                        </p:cTn>
                                        <p:tgtEl>
                                          <p:spTgt spid="18448"/>
                                        </p:tgtEl>
                                        <p:attrNameLst>
                                          <p:attrName>ppt_w</p:attrName>
                                        </p:attrNameLst>
                                      </p:cBhvr>
                                      <p:tavLst>
                                        <p:tav tm="0" fmla="#ppt_w-(-#ppt_w)*((1.5-1.5*$)^2-(1.5-1.5*$)^3)">
                                          <p:val>
                                            <p:strVal val="0"/>
                                          </p:val>
                                        </p:tav>
                                        <p:tav tm="100000">
                                          <p:val>
                                            <p:strVal val="1"/>
                                          </p:val>
                                        </p:tav>
                                      </p:tavLst>
                                    </p:anim>
                                  </p:childTnLst>
                                </p:cTn>
                              </p:par>
                              <p:par>
                                <p:cTn id="59" presetID="0" presetClass="entr" presetSubtype="0" fill="hold" grpId="0" nodeType="withEffect">
                                  <p:stCondLst>
                                    <p:cond delay="0"/>
                                  </p:stCondLst>
                                  <p:iterate type="lt">
                                    <p:tmPct val="10000"/>
                                  </p:iterate>
                                  <p:childTnLst>
                                    <p:set>
                                      <p:cBhvr>
                                        <p:cTn id="60" dur="1" fill="hold">
                                          <p:stCondLst>
                                            <p:cond delay="0"/>
                                          </p:stCondLst>
                                        </p:cTn>
                                        <p:tgtEl>
                                          <p:spTgt spid="18449"/>
                                        </p:tgtEl>
                                        <p:attrNameLst>
                                          <p:attrName>style.visibility</p:attrName>
                                        </p:attrNameLst>
                                      </p:cBhvr>
                                      <p:to>
                                        <p:strVal val="visible"/>
                                      </p:to>
                                    </p:set>
                                    <p:anim to="" calcmode="lin" valueType="num">
                                      <p:cBhvr>
                                        <p:cTn id="61" dur="700" fill="hold">
                                          <p:stCondLst>
                                            <p:cond delay="0"/>
                                          </p:stCondLst>
                                        </p:cTn>
                                        <p:tgtEl>
                                          <p:spTgt spid="18449"/>
                                        </p:tgtEl>
                                        <p:attrNameLst>
                                          <p:attrName>ppt_x</p:attrName>
                                        </p:attrNameLst>
                                      </p:cBhvr>
                                      <p:tavLst>
                                        <p:tav tm="0" fmla="#ppt_x-(-#ppt_w/2*cos(ppt_r/180*pi))*((1.5-1.5*$)^2-(1.5-1.5*$)^3)">
                                          <p:val>
                                            <p:strVal val="0"/>
                                          </p:val>
                                        </p:tav>
                                        <p:tav tm="100000">
                                          <p:val>
                                            <p:strVal val="1"/>
                                          </p:val>
                                        </p:tav>
                                      </p:tavLst>
                                    </p:anim>
                                    <p:anim to="" calcmode="lin" valueType="num">
                                      <p:cBhvr>
                                        <p:cTn id="62" dur="700" fill="hold">
                                          <p:stCondLst>
                                            <p:cond delay="0"/>
                                          </p:stCondLst>
                                        </p:cTn>
                                        <p:tgtEl>
                                          <p:spTgt spid="18449"/>
                                        </p:tgtEl>
                                        <p:attrNameLst>
                                          <p:attrName>ppt_y</p:attrName>
                                        </p:attrNameLst>
                                      </p:cBhvr>
                                      <p:tavLst>
                                        <p:tav tm="0" fmla="#ppt_y+(-#ppt_h/2*cos(ppt_r/180*pi))*((1.5-1.5*$)^2-(1.5-1.5*$)^3)">
                                          <p:val>
                                            <p:strVal val="0"/>
                                          </p:val>
                                        </p:tav>
                                        <p:tav tm="100000">
                                          <p:val>
                                            <p:strVal val="1"/>
                                          </p:val>
                                        </p:tav>
                                      </p:tavLst>
                                    </p:anim>
                                    <p:anim to="" calcmode="lin" valueType="num">
                                      <p:cBhvr>
                                        <p:cTn id="63" dur="700" fill="hold">
                                          <p:stCondLst>
                                            <p:cond delay="0"/>
                                          </p:stCondLst>
                                        </p:cTn>
                                        <p:tgtEl>
                                          <p:spTgt spid="18449"/>
                                        </p:tgtEl>
                                        <p:attrNameLst>
                                          <p:attrName>ppt_h</p:attrName>
                                        </p:attrNameLst>
                                      </p:cBhvr>
                                      <p:tavLst>
                                        <p:tav tm="0" fmla="#ppt_h-(-#ppt_h)*((1.5-1.5*$)^2-(1.5-1.5*$)^3)">
                                          <p:val>
                                            <p:strVal val="0"/>
                                          </p:val>
                                        </p:tav>
                                        <p:tav tm="100000">
                                          <p:val>
                                            <p:strVal val="1"/>
                                          </p:val>
                                        </p:tav>
                                      </p:tavLst>
                                    </p:anim>
                                    <p:anim to="" calcmode="lin" valueType="num">
                                      <p:cBhvr>
                                        <p:cTn id="64" dur="700" fill="hold">
                                          <p:stCondLst>
                                            <p:cond delay="0"/>
                                          </p:stCondLst>
                                        </p:cTn>
                                        <p:tgtEl>
                                          <p:spTgt spid="18449"/>
                                        </p:tgtEl>
                                        <p:attrNameLst>
                                          <p:attrName>ppt_w</p:attrName>
                                        </p:attrNameLst>
                                      </p:cBhvr>
                                      <p:tavLst>
                                        <p:tav tm="0" fmla="#ppt_w-(-#ppt_w)*((1.5-1.5*$)^2-(1.5-1.5*$)^3)">
                                          <p:val>
                                            <p:strVal val="0"/>
                                          </p:val>
                                        </p:tav>
                                        <p:tav tm="100000">
                                          <p:val>
                                            <p:strVal val="1"/>
                                          </p:val>
                                        </p:tav>
                                      </p:tavLst>
                                    </p:anim>
                                  </p:childTnLst>
                                </p:cTn>
                              </p:par>
                              <p:par>
                                <p:cTn id="65" presetID="0" presetClass="entr" presetSubtype="0" fill="hold" grpId="0" nodeType="withEffect">
                                  <p:stCondLst>
                                    <p:cond delay="0"/>
                                  </p:stCondLst>
                                  <p:iterate type="lt">
                                    <p:tmPct val="10000"/>
                                  </p:iterate>
                                  <p:childTnLst>
                                    <p:set>
                                      <p:cBhvr>
                                        <p:cTn id="66" dur="1" fill="hold">
                                          <p:stCondLst>
                                            <p:cond delay="0"/>
                                          </p:stCondLst>
                                        </p:cTn>
                                        <p:tgtEl>
                                          <p:spTgt spid="18450"/>
                                        </p:tgtEl>
                                        <p:attrNameLst>
                                          <p:attrName>style.visibility</p:attrName>
                                        </p:attrNameLst>
                                      </p:cBhvr>
                                      <p:to>
                                        <p:strVal val="visible"/>
                                      </p:to>
                                    </p:set>
                                    <p:anim to="" calcmode="lin" valueType="num">
                                      <p:cBhvr>
                                        <p:cTn id="67" dur="700" fill="hold">
                                          <p:stCondLst>
                                            <p:cond delay="0"/>
                                          </p:stCondLst>
                                        </p:cTn>
                                        <p:tgtEl>
                                          <p:spTgt spid="18450"/>
                                        </p:tgtEl>
                                        <p:attrNameLst>
                                          <p:attrName>ppt_x</p:attrName>
                                        </p:attrNameLst>
                                      </p:cBhvr>
                                      <p:tavLst>
                                        <p:tav tm="0" fmla="#ppt_x-(-#ppt_w/2*cos(ppt_r/180*pi))*((1.5-1.5*$)^2-(1.5-1.5*$)^3)">
                                          <p:val>
                                            <p:strVal val="0"/>
                                          </p:val>
                                        </p:tav>
                                        <p:tav tm="100000">
                                          <p:val>
                                            <p:strVal val="1"/>
                                          </p:val>
                                        </p:tav>
                                      </p:tavLst>
                                    </p:anim>
                                    <p:anim to="" calcmode="lin" valueType="num">
                                      <p:cBhvr>
                                        <p:cTn id="68" dur="700" fill="hold">
                                          <p:stCondLst>
                                            <p:cond delay="0"/>
                                          </p:stCondLst>
                                        </p:cTn>
                                        <p:tgtEl>
                                          <p:spTgt spid="18450"/>
                                        </p:tgtEl>
                                        <p:attrNameLst>
                                          <p:attrName>ppt_y</p:attrName>
                                        </p:attrNameLst>
                                      </p:cBhvr>
                                      <p:tavLst>
                                        <p:tav tm="0" fmla="#ppt_y+(-#ppt_h/2*cos(ppt_r/180*pi))*((1.5-1.5*$)^2-(1.5-1.5*$)^3)">
                                          <p:val>
                                            <p:strVal val="0"/>
                                          </p:val>
                                        </p:tav>
                                        <p:tav tm="100000">
                                          <p:val>
                                            <p:strVal val="1"/>
                                          </p:val>
                                        </p:tav>
                                      </p:tavLst>
                                    </p:anim>
                                    <p:anim to="" calcmode="lin" valueType="num">
                                      <p:cBhvr>
                                        <p:cTn id="69" dur="700" fill="hold">
                                          <p:stCondLst>
                                            <p:cond delay="0"/>
                                          </p:stCondLst>
                                        </p:cTn>
                                        <p:tgtEl>
                                          <p:spTgt spid="18450"/>
                                        </p:tgtEl>
                                        <p:attrNameLst>
                                          <p:attrName>ppt_h</p:attrName>
                                        </p:attrNameLst>
                                      </p:cBhvr>
                                      <p:tavLst>
                                        <p:tav tm="0" fmla="#ppt_h-(-#ppt_h)*((1.5-1.5*$)^2-(1.5-1.5*$)^3)">
                                          <p:val>
                                            <p:strVal val="0"/>
                                          </p:val>
                                        </p:tav>
                                        <p:tav tm="100000">
                                          <p:val>
                                            <p:strVal val="1"/>
                                          </p:val>
                                        </p:tav>
                                      </p:tavLst>
                                    </p:anim>
                                    <p:anim to="" calcmode="lin" valueType="num">
                                      <p:cBhvr>
                                        <p:cTn id="70" dur="700" fill="hold">
                                          <p:stCondLst>
                                            <p:cond delay="0"/>
                                          </p:stCondLst>
                                        </p:cTn>
                                        <p:tgtEl>
                                          <p:spTgt spid="18450"/>
                                        </p:tgtEl>
                                        <p:attrNameLst>
                                          <p:attrName>ppt_w</p:attrName>
                                        </p:attrNameLst>
                                      </p:cBhvr>
                                      <p:tavLst>
                                        <p:tav tm="0" fmla="#ppt_w-(-#ppt_w)*((1.5-1.5*$)^2-(1.5-1.5*$)^3)">
                                          <p:val>
                                            <p:strVal val="0"/>
                                          </p:val>
                                        </p:tav>
                                        <p:tav tm="100000">
                                          <p:val>
                                            <p:strVal val="1"/>
                                          </p:val>
                                        </p:tav>
                                      </p:tavLst>
                                    </p:anim>
                                  </p:childTnLst>
                                </p:cTn>
                              </p:par>
                              <p:par>
                                <p:cTn id="71" presetID="0" presetClass="entr" presetSubtype="0" fill="hold" grpId="0" nodeType="withEffect">
                                  <p:stCondLst>
                                    <p:cond delay="0"/>
                                  </p:stCondLst>
                                  <p:childTnLst>
                                    <p:set>
                                      <p:cBhvr>
                                        <p:cTn id="72" dur="1" fill="hold">
                                          <p:stCondLst>
                                            <p:cond delay="0"/>
                                          </p:stCondLst>
                                        </p:cTn>
                                        <p:tgtEl>
                                          <p:spTgt spid="18451"/>
                                        </p:tgtEl>
                                        <p:attrNameLst>
                                          <p:attrName>style.visibility</p:attrName>
                                        </p:attrNameLst>
                                      </p:cBhvr>
                                      <p:to>
                                        <p:strVal val="visible"/>
                                      </p:to>
                                    </p:set>
                                    <p:anim to="" calcmode="lin" valueType="num">
                                      <p:cBhvr>
                                        <p:cTn id="73" dur="700" fill="hold">
                                          <p:stCondLst>
                                            <p:cond delay="0"/>
                                          </p:stCondLst>
                                        </p:cTn>
                                        <p:tgtEl>
                                          <p:spTgt spid="18451"/>
                                        </p:tgtEl>
                                        <p:attrNameLst>
                                          <p:attrName>ppt_x</p:attrName>
                                        </p:attrNameLst>
                                      </p:cBhvr>
                                      <p:tavLst>
                                        <p:tav tm="0" fmla="#ppt_x-(-#ppt_w/2*cos(ppt_r/180*pi))*((1.5-1.5*$)^2-(1.5-1.5*$)^3)">
                                          <p:val>
                                            <p:strVal val="0"/>
                                          </p:val>
                                        </p:tav>
                                        <p:tav tm="100000">
                                          <p:val>
                                            <p:strVal val="1"/>
                                          </p:val>
                                        </p:tav>
                                      </p:tavLst>
                                    </p:anim>
                                    <p:anim to="" calcmode="lin" valueType="num">
                                      <p:cBhvr>
                                        <p:cTn id="74" dur="700" fill="hold">
                                          <p:stCondLst>
                                            <p:cond delay="0"/>
                                          </p:stCondLst>
                                        </p:cTn>
                                        <p:tgtEl>
                                          <p:spTgt spid="18451"/>
                                        </p:tgtEl>
                                        <p:attrNameLst>
                                          <p:attrName>ppt_y</p:attrName>
                                        </p:attrNameLst>
                                      </p:cBhvr>
                                      <p:tavLst>
                                        <p:tav tm="0" fmla="#ppt_y+(-#ppt_h/2*cos(ppt_r/180*pi))*((1.5-1.5*$)^2-(1.5-1.5*$)^3)">
                                          <p:val>
                                            <p:strVal val="0"/>
                                          </p:val>
                                        </p:tav>
                                        <p:tav tm="100000">
                                          <p:val>
                                            <p:strVal val="1"/>
                                          </p:val>
                                        </p:tav>
                                      </p:tavLst>
                                    </p:anim>
                                    <p:anim to="" calcmode="lin" valueType="num">
                                      <p:cBhvr>
                                        <p:cTn id="75" dur="700" fill="hold">
                                          <p:stCondLst>
                                            <p:cond delay="0"/>
                                          </p:stCondLst>
                                        </p:cTn>
                                        <p:tgtEl>
                                          <p:spTgt spid="18451"/>
                                        </p:tgtEl>
                                        <p:attrNameLst>
                                          <p:attrName>ppt_h</p:attrName>
                                        </p:attrNameLst>
                                      </p:cBhvr>
                                      <p:tavLst>
                                        <p:tav tm="0" fmla="#ppt_h-(-#ppt_h)*((1.5-1.5*$)^2-(1.5-1.5*$)^3)">
                                          <p:val>
                                            <p:strVal val="0"/>
                                          </p:val>
                                        </p:tav>
                                        <p:tav tm="100000">
                                          <p:val>
                                            <p:strVal val="1"/>
                                          </p:val>
                                        </p:tav>
                                      </p:tavLst>
                                    </p:anim>
                                    <p:anim to="" calcmode="lin" valueType="num">
                                      <p:cBhvr>
                                        <p:cTn id="76" dur="700" fill="hold">
                                          <p:stCondLst>
                                            <p:cond delay="0"/>
                                          </p:stCondLst>
                                        </p:cTn>
                                        <p:tgtEl>
                                          <p:spTgt spid="18451"/>
                                        </p:tgtEl>
                                        <p:attrNameLst>
                                          <p:attrName>ppt_w</p:attrName>
                                        </p:attrNameLst>
                                      </p:cBhvr>
                                      <p:tavLst>
                                        <p:tav tm="0" fmla="#ppt_w-(-#ppt_w)*((1.5-1.5*$)^2-(1.5-1.5*$)^3)">
                                          <p:val>
                                            <p:strVal val="0"/>
                                          </p:val>
                                        </p:tav>
                                        <p:tav tm="100000">
                                          <p:val>
                                            <p:strVal val="1"/>
                                          </p:val>
                                        </p:tav>
                                      </p:tavLst>
                                    </p:anim>
                                  </p:childTnLst>
                                </p:cTn>
                              </p:par>
                              <p:par>
                                <p:cTn id="77" presetID="0" presetClass="entr" presetSubtype="0" fill="hold" grpId="0" nodeType="withEffect">
                                  <p:stCondLst>
                                    <p:cond delay="0"/>
                                  </p:stCondLst>
                                  <p:childTnLst>
                                    <p:set>
                                      <p:cBhvr>
                                        <p:cTn id="78" dur="1" fill="hold">
                                          <p:stCondLst>
                                            <p:cond delay="0"/>
                                          </p:stCondLst>
                                        </p:cTn>
                                        <p:tgtEl>
                                          <p:spTgt spid="18452"/>
                                        </p:tgtEl>
                                        <p:attrNameLst>
                                          <p:attrName>style.visibility</p:attrName>
                                        </p:attrNameLst>
                                      </p:cBhvr>
                                      <p:to>
                                        <p:strVal val="visible"/>
                                      </p:to>
                                    </p:set>
                                    <p:anim to="" calcmode="lin" valueType="num">
                                      <p:cBhvr>
                                        <p:cTn id="79" dur="700" fill="hold">
                                          <p:stCondLst>
                                            <p:cond delay="0"/>
                                          </p:stCondLst>
                                        </p:cTn>
                                        <p:tgtEl>
                                          <p:spTgt spid="18452"/>
                                        </p:tgtEl>
                                        <p:attrNameLst>
                                          <p:attrName>ppt_x</p:attrName>
                                        </p:attrNameLst>
                                      </p:cBhvr>
                                      <p:tavLst>
                                        <p:tav tm="0" fmla="#ppt_x-(-#ppt_w/2*cos(ppt_r/180*pi))*((1.5-1.5*$)^2-(1.5-1.5*$)^3)">
                                          <p:val>
                                            <p:strVal val="0"/>
                                          </p:val>
                                        </p:tav>
                                        <p:tav tm="100000">
                                          <p:val>
                                            <p:strVal val="1"/>
                                          </p:val>
                                        </p:tav>
                                      </p:tavLst>
                                    </p:anim>
                                    <p:anim to="" calcmode="lin" valueType="num">
                                      <p:cBhvr>
                                        <p:cTn id="80" dur="700" fill="hold">
                                          <p:stCondLst>
                                            <p:cond delay="0"/>
                                          </p:stCondLst>
                                        </p:cTn>
                                        <p:tgtEl>
                                          <p:spTgt spid="18452"/>
                                        </p:tgtEl>
                                        <p:attrNameLst>
                                          <p:attrName>ppt_y</p:attrName>
                                        </p:attrNameLst>
                                      </p:cBhvr>
                                      <p:tavLst>
                                        <p:tav tm="0" fmla="#ppt_y+(-#ppt_h/2*cos(ppt_r/180*pi))*((1.5-1.5*$)^2-(1.5-1.5*$)^3)">
                                          <p:val>
                                            <p:strVal val="0"/>
                                          </p:val>
                                        </p:tav>
                                        <p:tav tm="100000">
                                          <p:val>
                                            <p:strVal val="1"/>
                                          </p:val>
                                        </p:tav>
                                      </p:tavLst>
                                    </p:anim>
                                    <p:anim to="" calcmode="lin" valueType="num">
                                      <p:cBhvr>
                                        <p:cTn id="81" dur="700" fill="hold">
                                          <p:stCondLst>
                                            <p:cond delay="0"/>
                                          </p:stCondLst>
                                        </p:cTn>
                                        <p:tgtEl>
                                          <p:spTgt spid="18452"/>
                                        </p:tgtEl>
                                        <p:attrNameLst>
                                          <p:attrName>ppt_h</p:attrName>
                                        </p:attrNameLst>
                                      </p:cBhvr>
                                      <p:tavLst>
                                        <p:tav tm="0" fmla="#ppt_h-(-#ppt_h)*((1.5-1.5*$)^2-(1.5-1.5*$)^3)">
                                          <p:val>
                                            <p:strVal val="0"/>
                                          </p:val>
                                        </p:tav>
                                        <p:tav tm="100000">
                                          <p:val>
                                            <p:strVal val="1"/>
                                          </p:val>
                                        </p:tav>
                                      </p:tavLst>
                                    </p:anim>
                                    <p:anim to="" calcmode="lin" valueType="num">
                                      <p:cBhvr>
                                        <p:cTn id="82" dur="700" fill="hold">
                                          <p:stCondLst>
                                            <p:cond delay="0"/>
                                          </p:stCondLst>
                                        </p:cTn>
                                        <p:tgtEl>
                                          <p:spTgt spid="18452"/>
                                        </p:tgtEl>
                                        <p:attrNameLst>
                                          <p:attrName>ppt_w</p:attrName>
                                        </p:attrNameLst>
                                      </p:cBhvr>
                                      <p:tavLst>
                                        <p:tav tm="0" fmla="#ppt_w-(-#ppt_w)*((1.5-1.5*$)^2-(1.5-1.5*$)^3)">
                                          <p:val>
                                            <p:strVal val="0"/>
                                          </p:val>
                                        </p:tav>
                                        <p:tav tm="100000">
                                          <p:val>
                                            <p:strVal val="1"/>
                                          </p:val>
                                        </p:tav>
                                      </p:tavLst>
                                    </p:anim>
                                  </p:childTnLst>
                                </p:cTn>
                              </p:par>
                              <p:par>
                                <p:cTn id="83" presetID="0" presetClass="entr" presetSubtype="0" fill="hold" grpId="0" nodeType="withEffect">
                                  <p:stCondLst>
                                    <p:cond delay="0"/>
                                  </p:stCondLst>
                                  <p:iterate type="lt">
                                    <p:tmPct val="10000"/>
                                  </p:iterate>
                                  <p:childTnLst>
                                    <p:set>
                                      <p:cBhvr>
                                        <p:cTn id="84" dur="1" fill="hold">
                                          <p:stCondLst>
                                            <p:cond delay="0"/>
                                          </p:stCondLst>
                                        </p:cTn>
                                        <p:tgtEl>
                                          <p:spTgt spid="18453"/>
                                        </p:tgtEl>
                                        <p:attrNameLst>
                                          <p:attrName>style.visibility</p:attrName>
                                        </p:attrNameLst>
                                      </p:cBhvr>
                                      <p:to>
                                        <p:strVal val="visible"/>
                                      </p:to>
                                    </p:set>
                                    <p:anim to="" calcmode="lin" valueType="num">
                                      <p:cBhvr>
                                        <p:cTn id="85" dur="700" fill="hold">
                                          <p:stCondLst>
                                            <p:cond delay="0"/>
                                          </p:stCondLst>
                                        </p:cTn>
                                        <p:tgtEl>
                                          <p:spTgt spid="18453"/>
                                        </p:tgtEl>
                                        <p:attrNameLst>
                                          <p:attrName>ppt_x</p:attrName>
                                        </p:attrNameLst>
                                      </p:cBhvr>
                                      <p:tavLst>
                                        <p:tav tm="0" fmla="#ppt_x-(-#ppt_w/2*cos(ppt_r/180*pi))*((1.5-1.5*$)^2-(1.5-1.5*$)^3)">
                                          <p:val>
                                            <p:strVal val="0"/>
                                          </p:val>
                                        </p:tav>
                                        <p:tav tm="100000">
                                          <p:val>
                                            <p:strVal val="1"/>
                                          </p:val>
                                        </p:tav>
                                      </p:tavLst>
                                    </p:anim>
                                    <p:anim to="" calcmode="lin" valueType="num">
                                      <p:cBhvr>
                                        <p:cTn id="86" dur="700" fill="hold">
                                          <p:stCondLst>
                                            <p:cond delay="0"/>
                                          </p:stCondLst>
                                        </p:cTn>
                                        <p:tgtEl>
                                          <p:spTgt spid="18453"/>
                                        </p:tgtEl>
                                        <p:attrNameLst>
                                          <p:attrName>ppt_y</p:attrName>
                                        </p:attrNameLst>
                                      </p:cBhvr>
                                      <p:tavLst>
                                        <p:tav tm="0" fmla="#ppt_y+(-#ppt_h/2*cos(ppt_r/180*pi))*((1.5-1.5*$)^2-(1.5-1.5*$)^3)">
                                          <p:val>
                                            <p:strVal val="0"/>
                                          </p:val>
                                        </p:tav>
                                        <p:tav tm="100000">
                                          <p:val>
                                            <p:strVal val="1"/>
                                          </p:val>
                                        </p:tav>
                                      </p:tavLst>
                                    </p:anim>
                                    <p:anim to="" calcmode="lin" valueType="num">
                                      <p:cBhvr>
                                        <p:cTn id="87" dur="700" fill="hold">
                                          <p:stCondLst>
                                            <p:cond delay="0"/>
                                          </p:stCondLst>
                                        </p:cTn>
                                        <p:tgtEl>
                                          <p:spTgt spid="18453"/>
                                        </p:tgtEl>
                                        <p:attrNameLst>
                                          <p:attrName>ppt_h</p:attrName>
                                        </p:attrNameLst>
                                      </p:cBhvr>
                                      <p:tavLst>
                                        <p:tav tm="0" fmla="#ppt_h-(-#ppt_h)*((1.5-1.5*$)^2-(1.5-1.5*$)^3)">
                                          <p:val>
                                            <p:strVal val="0"/>
                                          </p:val>
                                        </p:tav>
                                        <p:tav tm="100000">
                                          <p:val>
                                            <p:strVal val="1"/>
                                          </p:val>
                                        </p:tav>
                                      </p:tavLst>
                                    </p:anim>
                                    <p:anim to="" calcmode="lin" valueType="num">
                                      <p:cBhvr>
                                        <p:cTn id="88" dur="700" fill="hold">
                                          <p:stCondLst>
                                            <p:cond delay="0"/>
                                          </p:stCondLst>
                                        </p:cTn>
                                        <p:tgtEl>
                                          <p:spTgt spid="18453"/>
                                        </p:tgtEl>
                                        <p:attrNameLst>
                                          <p:attrName>ppt_w</p:attrName>
                                        </p:attrNameLst>
                                      </p:cBhvr>
                                      <p:tavLst>
                                        <p:tav tm="0" fmla="#ppt_w-(-#ppt_w)*((1.5-1.5*$)^2-(1.5-1.5*$)^3)">
                                          <p:val>
                                            <p:strVal val="0"/>
                                          </p:val>
                                        </p:tav>
                                        <p:tav tm="100000">
                                          <p:val>
                                            <p:strVal val="1"/>
                                          </p:val>
                                        </p:tav>
                                      </p:tavLst>
                                    </p:anim>
                                  </p:childTnLst>
                                </p:cTn>
                              </p:par>
                              <p:par>
                                <p:cTn id="89" presetID="0" presetClass="entr" presetSubtype="0" fill="hold" grpId="0" nodeType="withEffect">
                                  <p:stCondLst>
                                    <p:cond delay="0"/>
                                  </p:stCondLst>
                                  <p:iterate type="lt">
                                    <p:tmPct val="10000"/>
                                  </p:iterate>
                                  <p:childTnLst>
                                    <p:set>
                                      <p:cBhvr>
                                        <p:cTn id="90" dur="1" fill="hold">
                                          <p:stCondLst>
                                            <p:cond delay="0"/>
                                          </p:stCondLst>
                                        </p:cTn>
                                        <p:tgtEl>
                                          <p:spTgt spid="18455"/>
                                        </p:tgtEl>
                                        <p:attrNameLst>
                                          <p:attrName>style.visibility</p:attrName>
                                        </p:attrNameLst>
                                      </p:cBhvr>
                                      <p:to>
                                        <p:strVal val="visible"/>
                                      </p:to>
                                    </p:set>
                                    <p:anim to="" calcmode="lin" valueType="num">
                                      <p:cBhvr>
                                        <p:cTn id="91" dur="700" fill="hold">
                                          <p:stCondLst>
                                            <p:cond delay="0"/>
                                          </p:stCondLst>
                                        </p:cTn>
                                        <p:tgtEl>
                                          <p:spTgt spid="18455"/>
                                        </p:tgtEl>
                                        <p:attrNameLst>
                                          <p:attrName>ppt_x</p:attrName>
                                        </p:attrNameLst>
                                      </p:cBhvr>
                                      <p:tavLst>
                                        <p:tav tm="0" fmla="#ppt_x-(-#ppt_w/2*cos(ppt_r/180*pi))*((1.5-1.5*$)^2-(1.5-1.5*$)^3)">
                                          <p:val>
                                            <p:strVal val="0"/>
                                          </p:val>
                                        </p:tav>
                                        <p:tav tm="100000">
                                          <p:val>
                                            <p:strVal val="1"/>
                                          </p:val>
                                        </p:tav>
                                      </p:tavLst>
                                    </p:anim>
                                    <p:anim to="" calcmode="lin" valueType="num">
                                      <p:cBhvr>
                                        <p:cTn id="92" dur="700" fill="hold">
                                          <p:stCondLst>
                                            <p:cond delay="0"/>
                                          </p:stCondLst>
                                        </p:cTn>
                                        <p:tgtEl>
                                          <p:spTgt spid="18455"/>
                                        </p:tgtEl>
                                        <p:attrNameLst>
                                          <p:attrName>ppt_y</p:attrName>
                                        </p:attrNameLst>
                                      </p:cBhvr>
                                      <p:tavLst>
                                        <p:tav tm="0" fmla="#ppt_y+(-#ppt_h/2*cos(ppt_r/180*pi))*((1.5-1.5*$)^2-(1.5-1.5*$)^3)">
                                          <p:val>
                                            <p:strVal val="0"/>
                                          </p:val>
                                        </p:tav>
                                        <p:tav tm="100000">
                                          <p:val>
                                            <p:strVal val="1"/>
                                          </p:val>
                                        </p:tav>
                                      </p:tavLst>
                                    </p:anim>
                                    <p:anim to="" calcmode="lin" valueType="num">
                                      <p:cBhvr>
                                        <p:cTn id="93" dur="700" fill="hold">
                                          <p:stCondLst>
                                            <p:cond delay="0"/>
                                          </p:stCondLst>
                                        </p:cTn>
                                        <p:tgtEl>
                                          <p:spTgt spid="18455"/>
                                        </p:tgtEl>
                                        <p:attrNameLst>
                                          <p:attrName>ppt_h</p:attrName>
                                        </p:attrNameLst>
                                      </p:cBhvr>
                                      <p:tavLst>
                                        <p:tav tm="0" fmla="#ppt_h-(-#ppt_h)*((1.5-1.5*$)^2-(1.5-1.5*$)^3)">
                                          <p:val>
                                            <p:strVal val="0"/>
                                          </p:val>
                                        </p:tav>
                                        <p:tav tm="100000">
                                          <p:val>
                                            <p:strVal val="1"/>
                                          </p:val>
                                        </p:tav>
                                      </p:tavLst>
                                    </p:anim>
                                    <p:anim to="" calcmode="lin" valueType="num">
                                      <p:cBhvr>
                                        <p:cTn id="94" dur="700" fill="hold">
                                          <p:stCondLst>
                                            <p:cond delay="0"/>
                                          </p:stCondLst>
                                        </p:cTn>
                                        <p:tgtEl>
                                          <p:spTgt spid="18455"/>
                                        </p:tgtEl>
                                        <p:attrNameLst>
                                          <p:attrName>ppt_w</p:attrName>
                                        </p:attrNameLst>
                                      </p:cBhvr>
                                      <p:tavLst>
                                        <p:tav tm="0" fmla="#ppt_w-(-#ppt_w)*((1.5-1.5*$)^2-(1.5-1.5*$)^3)">
                                          <p:val>
                                            <p:strVal val="0"/>
                                          </p:val>
                                        </p:tav>
                                        <p:tav tm="100000">
                                          <p:val>
                                            <p:strVal val="1"/>
                                          </p:val>
                                        </p:tav>
                                      </p:tavLst>
                                    </p:anim>
                                  </p:childTnLst>
                                </p:cTn>
                              </p:par>
                              <p:par>
                                <p:cTn id="95" presetID="0" presetClass="entr" presetSubtype="0" fill="hold" grpId="0" nodeType="withEffect">
                                  <p:stCondLst>
                                    <p:cond delay="0"/>
                                  </p:stCondLst>
                                  <p:childTnLst>
                                    <p:set>
                                      <p:cBhvr>
                                        <p:cTn id="96" dur="1" fill="hold">
                                          <p:stCondLst>
                                            <p:cond delay="0"/>
                                          </p:stCondLst>
                                        </p:cTn>
                                        <p:tgtEl>
                                          <p:spTgt spid="18456"/>
                                        </p:tgtEl>
                                        <p:attrNameLst>
                                          <p:attrName>style.visibility</p:attrName>
                                        </p:attrNameLst>
                                      </p:cBhvr>
                                      <p:to>
                                        <p:strVal val="visible"/>
                                      </p:to>
                                    </p:set>
                                    <p:anim to="" calcmode="lin" valueType="num">
                                      <p:cBhvr>
                                        <p:cTn id="97" dur="700" fill="hold">
                                          <p:stCondLst>
                                            <p:cond delay="0"/>
                                          </p:stCondLst>
                                        </p:cTn>
                                        <p:tgtEl>
                                          <p:spTgt spid="18456"/>
                                        </p:tgtEl>
                                        <p:attrNameLst>
                                          <p:attrName>ppt_x</p:attrName>
                                        </p:attrNameLst>
                                      </p:cBhvr>
                                      <p:tavLst>
                                        <p:tav tm="0" fmla="#ppt_x-(-#ppt_w/2*cos(ppt_r/180*pi))*((1.5-1.5*$)^2-(1.5-1.5*$)^3)">
                                          <p:val>
                                            <p:strVal val="0"/>
                                          </p:val>
                                        </p:tav>
                                        <p:tav tm="100000">
                                          <p:val>
                                            <p:strVal val="1"/>
                                          </p:val>
                                        </p:tav>
                                      </p:tavLst>
                                    </p:anim>
                                    <p:anim to="" calcmode="lin" valueType="num">
                                      <p:cBhvr>
                                        <p:cTn id="98" dur="700" fill="hold">
                                          <p:stCondLst>
                                            <p:cond delay="0"/>
                                          </p:stCondLst>
                                        </p:cTn>
                                        <p:tgtEl>
                                          <p:spTgt spid="18456"/>
                                        </p:tgtEl>
                                        <p:attrNameLst>
                                          <p:attrName>ppt_y</p:attrName>
                                        </p:attrNameLst>
                                      </p:cBhvr>
                                      <p:tavLst>
                                        <p:tav tm="0" fmla="#ppt_y+(-#ppt_h/2*cos(ppt_r/180*pi))*((1.5-1.5*$)^2-(1.5-1.5*$)^3)">
                                          <p:val>
                                            <p:strVal val="0"/>
                                          </p:val>
                                        </p:tav>
                                        <p:tav tm="100000">
                                          <p:val>
                                            <p:strVal val="1"/>
                                          </p:val>
                                        </p:tav>
                                      </p:tavLst>
                                    </p:anim>
                                    <p:anim to="" calcmode="lin" valueType="num">
                                      <p:cBhvr>
                                        <p:cTn id="99" dur="700" fill="hold">
                                          <p:stCondLst>
                                            <p:cond delay="0"/>
                                          </p:stCondLst>
                                        </p:cTn>
                                        <p:tgtEl>
                                          <p:spTgt spid="18456"/>
                                        </p:tgtEl>
                                        <p:attrNameLst>
                                          <p:attrName>ppt_h</p:attrName>
                                        </p:attrNameLst>
                                      </p:cBhvr>
                                      <p:tavLst>
                                        <p:tav tm="0" fmla="#ppt_h-(-#ppt_h)*((1.5-1.5*$)^2-(1.5-1.5*$)^3)">
                                          <p:val>
                                            <p:strVal val="0"/>
                                          </p:val>
                                        </p:tav>
                                        <p:tav tm="100000">
                                          <p:val>
                                            <p:strVal val="1"/>
                                          </p:val>
                                        </p:tav>
                                      </p:tavLst>
                                    </p:anim>
                                    <p:anim to="" calcmode="lin" valueType="num">
                                      <p:cBhvr>
                                        <p:cTn id="100" dur="700" fill="hold">
                                          <p:stCondLst>
                                            <p:cond delay="0"/>
                                          </p:stCondLst>
                                        </p:cTn>
                                        <p:tgtEl>
                                          <p:spTgt spid="18456"/>
                                        </p:tgtEl>
                                        <p:attrNameLst>
                                          <p:attrName>ppt_w</p:attrName>
                                        </p:attrNameLst>
                                      </p:cBhvr>
                                      <p:tavLst>
                                        <p:tav tm="0" fmla="#ppt_w-(-#ppt_w)*((1.5-1.5*$)^2-(1.5-1.5*$)^3)">
                                          <p:val>
                                            <p:strVal val="0"/>
                                          </p:val>
                                        </p:tav>
                                        <p:tav tm="100000">
                                          <p:val>
                                            <p:strVal val="1"/>
                                          </p:val>
                                        </p:tav>
                                      </p:tavLst>
                                    </p:anim>
                                  </p:childTnLst>
                                </p:cTn>
                              </p:par>
                              <p:par>
                                <p:cTn id="101" presetID="0" presetClass="entr" presetSubtype="0" fill="hold" grpId="0" nodeType="withEffect">
                                  <p:stCondLst>
                                    <p:cond delay="0"/>
                                  </p:stCondLst>
                                  <p:iterate type="lt">
                                    <p:tmPct val="10000"/>
                                  </p:iterate>
                                  <p:childTnLst>
                                    <p:set>
                                      <p:cBhvr>
                                        <p:cTn id="102" dur="1" fill="hold">
                                          <p:stCondLst>
                                            <p:cond delay="0"/>
                                          </p:stCondLst>
                                        </p:cTn>
                                        <p:tgtEl>
                                          <p:spTgt spid="18457"/>
                                        </p:tgtEl>
                                        <p:attrNameLst>
                                          <p:attrName>style.visibility</p:attrName>
                                        </p:attrNameLst>
                                      </p:cBhvr>
                                      <p:to>
                                        <p:strVal val="visible"/>
                                      </p:to>
                                    </p:set>
                                    <p:anim to="" calcmode="lin" valueType="num">
                                      <p:cBhvr>
                                        <p:cTn id="103" dur="700" fill="hold">
                                          <p:stCondLst>
                                            <p:cond delay="0"/>
                                          </p:stCondLst>
                                        </p:cTn>
                                        <p:tgtEl>
                                          <p:spTgt spid="18457"/>
                                        </p:tgtEl>
                                        <p:attrNameLst>
                                          <p:attrName>ppt_x</p:attrName>
                                        </p:attrNameLst>
                                      </p:cBhvr>
                                      <p:tavLst>
                                        <p:tav tm="0" fmla="#ppt_x-(-#ppt_w/2*cos(ppt_r/180*pi))*((1.5-1.5*$)^2-(1.5-1.5*$)^3)">
                                          <p:val>
                                            <p:strVal val="0"/>
                                          </p:val>
                                        </p:tav>
                                        <p:tav tm="100000">
                                          <p:val>
                                            <p:strVal val="1"/>
                                          </p:val>
                                        </p:tav>
                                      </p:tavLst>
                                    </p:anim>
                                    <p:anim to="" calcmode="lin" valueType="num">
                                      <p:cBhvr>
                                        <p:cTn id="104" dur="700" fill="hold">
                                          <p:stCondLst>
                                            <p:cond delay="0"/>
                                          </p:stCondLst>
                                        </p:cTn>
                                        <p:tgtEl>
                                          <p:spTgt spid="18457"/>
                                        </p:tgtEl>
                                        <p:attrNameLst>
                                          <p:attrName>ppt_y</p:attrName>
                                        </p:attrNameLst>
                                      </p:cBhvr>
                                      <p:tavLst>
                                        <p:tav tm="0" fmla="#ppt_y+(-#ppt_h/2*cos(ppt_r/180*pi))*((1.5-1.5*$)^2-(1.5-1.5*$)^3)">
                                          <p:val>
                                            <p:strVal val="0"/>
                                          </p:val>
                                        </p:tav>
                                        <p:tav tm="100000">
                                          <p:val>
                                            <p:strVal val="1"/>
                                          </p:val>
                                        </p:tav>
                                      </p:tavLst>
                                    </p:anim>
                                    <p:anim to="" calcmode="lin" valueType="num">
                                      <p:cBhvr>
                                        <p:cTn id="105" dur="700" fill="hold">
                                          <p:stCondLst>
                                            <p:cond delay="0"/>
                                          </p:stCondLst>
                                        </p:cTn>
                                        <p:tgtEl>
                                          <p:spTgt spid="18457"/>
                                        </p:tgtEl>
                                        <p:attrNameLst>
                                          <p:attrName>ppt_h</p:attrName>
                                        </p:attrNameLst>
                                      </p:cBhvr>
                                      <p:tavLst>
                                        <p:tav tm="0" fmla="#ppt_h-(-#ppt_h)*((1.5-1.5*$)^2-(1.5-1.5*$)^3)">
                                          <p:val>
                                            <p:strVal val="0"/>
                                          </p:val>
                                        </p:tav>
                                        <p:tav tm="100000">
                                          <p:val>
                                            <p:strVal val="1"/>
                                          </p:val>
                                        </p:tav>
                                      </p:tavLst>
                                    </p:anim>
                                    <p:anim to="" calcmode="lin" valueType="num">
                                      <p:cBhvr>
                                        <p:cTn id="106" dur="700" fill="hold">
                                          <p:stCondLst>
                                            <p:cond delay="0"/>
                                          </p:stCondLst>
                                        </p:cTn>
                                        <p:tgtEl>
                                          <p:spTgt spid="18457"/>
                                        </p:tgtEl>
                                        <p:attrNameLst>
                                          <p:attrName>ppt_w</p:attrName>
                                        </p:attrNameLst>
                                      </p:cBhvr>
                                      <p:tavLst>
                                        <p:tav tm="0" fmla="#ppt_w-(-#ppt_w)*((1.5-1.5*$)^2-(1.5-1.5*$)^3)">
                                          <p:val>
                                            <p:strVal val="0"/>
                                          </p:val>
                                        </p:tav>
                                        <p:tav tm="100000">
                                          <p:val>
                                            <p:strVal val="1"/>
                                          </p:val>
                                        </p:tav>
                                      </p:tavLst>
                                    </p:anim>
                                  </p:childTnLst>
                                </p:cTn>
                              </p:par>
                              <p:par>
                                <p:cTn id="107" presetID="0" presetClass="entr" presetSubtype="0" fill="hold" grpId="0" nodeType="withEffect">
                                  <p:stCondLst>
                                    <p:cond delay="0"/>
                                  </p:stCondLst>
                                  <p:iterate type="lt">
                                    <p:tmPct val="10000"/>
                                  </p:iterate>
                                  <p:childTnLst>
                                    <p:set>
                                      <p:cBhvr>
                                        <p:cTn id="108" dur="1" fill="hold">
                                          <p:stCondLst>
                                            <p:cond delay="0"/>
                                          </p:stCondLst>
                                        </p:cTn>
                                        <p:tgtEl>
                                          <p:spTgt spid="18458"/>
                                        </p:tgtEl>
                                        <p:attrNameLst>
                                          <p:attrName>style.visibility</p:attrName>
                                        </p:attrNameLst>
                                      </p:cBhvr>
                                      <p:to>
                                        <p:strVal val="visible"/>
                                      </p:to>
                                    </p:set>
                                    <p:anim to="" calcmode="lin" valueType="num">
                                      <p:cBhvr>
                                        <p:cTn id="109" dur="700" fill="hold">
                                          <p:stCondLst>
                                            <p:cond delay="0"/>
                                          </p:stCondLst>
                                        </p:cTn>
                                        <p:tgtEl>
                                          <p:spTgt spid="18458"/>
                                        </p:tgtEl>
                                        <p:attrNameLst>
                                          <p:attrName>ppt_x</p:attrName>
                                        </p:attrNameLst>
                                      </p:cBhvr>
                                      <p:tavLst>
                                        <p:tav tm="0" fmla="#ppt_x-(-#ppt_w/2*cos(ppt_r/180*pi))*((1.5-1.5*$)^2-(1.5-1.5*$)^3)">
                                          <p:val>
                                            <p:strVal val="0"/>
                                          </p:val>
                                        </p:tav>
                                        <p:tav tm="100000">
                                          <p:val>
                                            <p:strVal val="1"/>
                                          </p:val>
                                        </p:tav>
                                      </p:tavLst>
                                    </p:anim>
                                    <p:anim to="" calcmode="lin" valueType="num">
                                      <p:cBhvr>
                                        <p:cTn id="110" dur="700" fill="hold">
                                          <p:stCondLst>
                                            <p:cond delay="0"/>
                                          </p:stCondLst>
                                        </p:cTn>
                                        <p:tgtEl>
                                          <p:spTgt spid="18458"/>
                                        </p:tgtEl>
                                        <p:attrNameLst>
                                          <p:attrName>ppt_y</p:attrName>
                                        </p:attrNameLst>
                                      </p:cBhvr>
                                      <p:tavLst>
                                        <p:tav tm="0" fmla="#ppt_y+(-#ppt_h/2*cos(ppt_r/180*pi))*((1.5-1.5*$)^2-(1.5-1.5*$)^3)">
                                          <p:val>
                                            <p:strVal val="0"/>
                                          </p:val>
                                        </p:tav>
                                        <p:tav tm="100000">
                                          <p:val>
                                            <p:strVal val="1"/>
                                          </p:val>
                                        </p:tav>
                                      </p:tavLst>
                                    </p:anim>
                                    <p:anim to="" calcmode="lin" valueType="num">
                                      <p:cBhvr>
                                        <p:cTn id="111" dur="700" fill="hold">
                                          <p:stCondLst>
                                            <p:cond delay="0"/>
                                          </p:stCondLst>
                                        </p:cTn>
                                        <p:tgtEl>
                                          <p:spTgt spid="18458"/>
                                        </p:tgtEl>
                                        <p:attrNameLst>
                                          <p:attrName>ppt_h</p:attrName>
                                        </p:attrNameLst>
                                      </p:cBhvr>
                                      <p:tavLst>
                                        <p:tav tm="0" fmla="#ppt_h-(-#ppt_h)*((1.5-1.5*$)^2-(1.5-1.5*$)^3)">
                                          <p:val>
                                            <p:strVal val="0"/>
                                          </p:val>
                                        </p:tav>
                                        <p:tav tm="100000">
                                          <p:val>
                                            <p:strVal val="1"/>
                                          </p:val>
                                        </p:tav>
                                      </p:tavLst>
                                    </p:anim>
                                    <p:anim to="" calcmode="lin" valueType="num">
                                      <p:cBhvr>
                                        <p:cTn id="112" dur="700" fill="hold">
                                          <p:stCondLst>
                                            <p:cond delay="0"/>
                                          </p:stCondLst>
                                        </p:cTn>
                                        <p:tgtEl>
                                          <p:spTgt spid="18458"/>
                                        </p:tgtEl>
                                        <p:attrNameLst>
                                          <p:attrName>ppt_w</p:attrName>
                                        </p:attrNameLst>
                                      </p:cBhvr>
                                      <p:tavLst>
                                        <p:tav tm="0" fmla="#ppt_w-(-#ppt_w)*((1.5-1.5*$)^2-(1.5-1.5*$)^3)">
                                          <p:val>
                                            <p:strVal val="0"/>
                                          </p:val>
                                        </p:tav>
                                        <p:tav tm="100000">
                                          <p:val>
                                            <p:strVal val="1"/>
                                          </p:val>
                                        </p:tav>
                                      </p:tavLst>
                                    </p:anim>
                                  </p:childTnLst>
                                </p:cTn>
                              </p:par>
                              <p:par>
                                <p:cTn id="113" presetID="0" presetClass="entr" presetSubtype="0" fill="hold" grpId="0" nodeType="withEffect">
                                  <p:stCondLst>
                                    <p:cond delay="0"/>
                                  </p:stCondLst>
                                  <p:iterate type="lt">
                                    <p:tmPct val="10000"/>
                                  </p:iterate>
                                  <p:childTnLst>
                                    <p:set>
                                      <p:cBhvr>
                                        <p:cTn id="114" dur="1" fill="hold">
                                          <p:stCondLst>
                                            <p:cond delay="0"/>
                                          </p:stCondLst>
                                        </p:cTn>
                                        <p:tgtEl>
                                          <p:spTgt spid="18459"/>
                                        </p:tgtEl>
                                        <p:attrNameLst>
                                          <p:attrName>style.visibility</p:attrName>
                                        </p:attrNameLst>
                                      </p:cBhvr>
                                      <p:to>
                                        <p:strVal val="visible"/>
                                      </p:to>
                                    </p:set>
                                    <p:anim to="" calcmode="lin" valueType="num">
                                      <p:cBhvr>
                                        <p:cTn id="115" dur="700" fill="hold">
                                          <p:stCondLst>
                                            <p:cond delay="0"/>
                                          </p:stCondLst>
                                        </p:cTn>
                                        <p:tgtEl>
                                          <p:spTgt spid="18459"/>
                                        </p:tgtEl>
                                        <p:attrNameLst>
                                          <p:attrName>ppt_x</p:attrName>
                                        </p:attrNameLst>
                                      </p:cBhvr>
                                      <p:tavLst>
                                        <p:tav tm="0" fmla="#ppt_x-(-#ppt_w/2*cos(ppt_r/180*pi))*((1.5-1.5*$)^2-(1.5-1.5*$)^3)">
                                          <p:val>
                                            <p:strVal val="0"/>
                                          </p:val>
                                        </p:tav>
                                        <p:tav tm="100000">
                                          <p:val>
                                            <p:strVal val="1"/>
                                          </p:val>
                                        </p:tav>
                                      </p:tavLst>
                                    </p:anim>
                                    <p:anim to="" calcmode="lin" valueType="num">
                                      <p:cBhvr>
                                        <p:cTn id="116" dur="700" fill="hold">
                                          <p:stCondLst>
                                            <p:cond delay="0"/>
                                          </p:stCondLst>
                                        </p:cTn>
                                        <p:tgtEl>
                                          <p:spTgt spid="18459"/>
                                        </p:tgtEl>
                                        <p:attrNameLst>
                                          <p:attrName>ppt_y</p:attrName>
                                        </p:attrNameLst>
                                      </p:cBhvr>
                                      <p:tavLst>
                                        <p:tav tm="0" fmla="#ppt_y+(-#ppt_h/2*cos(ppt_r/180*pi))*((1.5-1.5*$)^2-(1.5-1.5*$)^3)">
                                          <p:val>
                                            <p:strVal val="0"/>
                                          </p:val>
                                        </p:tav>
                                        <p:tav tm="100000">
                                          <p:val>
                                            <p:strVal val="1"/>
                                          </p:val>
                                        </p:tav>
                                      </p:tavLst>
                                    </p:anim>
                                    <p:anim to="" calcmode="lin" valueType="num">
                                      <p:cBhvr>
                                        <p:cTn id="117" dur="700" fill="hold">
                                          <p:stCondLst>
                                            <p:cond delay="0"/>
                                          </p:stCondLst>
                                        </p:cTn>
                                        <p:tgtEl>
                                          <p:spTgt spid="18459"/>
                                        </p:tgtEl>
                                        <p:attrNameLst>
                                          <p:attrName>ppt_h</p:attrName>
                                        </p:attrNameLst>
                                      </p:cBhvr>
                                      <p:tavLst>
                                        <p:tav tm="0" fmla="#ppt_h-(-#ppt_h)*((1.5-1.5*$)^2-(1.5-1.5*$)^3)">
                                          <p:val>
                                            <p:strVal val="0"/>
                                          </p:val>
                                        </p:tav>
                                        <p:tav tm="100000">
                                          <p:val>
                                            <p:strVal val="1"/>
                                          </p:val>
                                        </p:tav>
                                      </p:tavLst>
                                    </p:anim>
                                    <p:anim to="" calcmode="lin" valueType="num">
                                      <p:cBhvr>
                                        <p:cTn id="118" dur="700" fill="hold">
                                          <p:stCondLst>
                                            <p:cond delay="0"/>
                                          </p:stCondLst>
                                        </p:cTn>
                                        <p:tgtEl>
                                          <p:spTgt spid="18459"/>
                                        </p:tgtEl>
                                        <p:attrNameLst>
                                          <p:attrName>ppt_w</p:attrName>
                                        </p:attrNameLst>
                                      </p:cBhvr>
                                      <p:tavLst>
                                        <p:tav tm="0" fmla="#ppt_w-(-#ppt_w)*((1.5-1.5*$)^2-(1.5-1.5*$)^3)">
                                          <p:val>
                                            <p:strVal val="0"/>
                                          </p:val>
                                        </p:tav>
                                        <p:tav tm="100000">
                                          <p:val>
                                            <p:strVal val="1"/>
                                          </p:val>
                                        </p:tav>
                                      </p:tavLst>
                                    </p:anim>
                                  </p:childTnLst>
                                </p:cTn>
                              </p:par>
                              <p:par>
                                <p:cTn id="119" presetID="0" presetClass="entr" presetSubtype="0" fill="hold" grpId="0" nodeType="withEffect">
                                  <p:stCondLst>
                                    <p:cond delay="0"/>
                                  </p:stCondLst>
                                  <p:childTnLst>
                                    <p:set>
                                      <p:cBhvr>
                                        <p:cTn id="120" dur="1" fill="hold">
                                          <p:stCondLst>
                                            <p:cond delay="0"/>
                                          </p:stCondLst>
                                        </p:cTn>
                                        <p:tgtEl>
                                          <p:spTgt spid="18460"/>
                                        </p:tgtEl>
                                        <p:attrNameLst>
                                          <p:attrName>style.visibility</p:attrName>
                                        </p:attrNameLst>
                                      </p:cBhvr>
                                      <p:to>
                                        <p:strVal val="visible"/>
                                      </p:to>
                                    </p:set>
                                    <p:anim to="" calcmode="lin" valueType="num">
                                      <p:cBhvr>
                                        <p:cTn id="121" dur="700" fill="hold">
                                          <p:stCondLst>
                                            <p:cond delay="0"/>
                                          </p:stCondLst>
                                        </p:cTn>
                                        <p:tgtEl>
                                          <p:spTgt spid="18460"/>
                                        </p:tgtEl>
                                        <p:attrNameLst>
                                          <p:attrName>ppt_x</p:attrName>
                                        </p:attrNameLst>
                                      </p:cBhvr>
                                      <p:tavLst>
                                        <p:tav tm="0" fmla="#ppt_x-(-#ppt_w/2*cos(ppt_r/180*pi))*((1.5-1.5*$)^2-(1.5-1.5*$)^3)">
                                          <p:val>
                                            <p:strVal val="0"/>
                                          </p:val>
                                        </p:tav>
                                        <p:tav tm="100000">
                                          <p:val>
                                            <p:strVal val="1"/>
                                          </p:val>
                                        </p:tav>
                                      </p:tavLst>
                                    </p:anim>
                                    <p:anim to="" calcmode="lin" valueType="num">
                                      <p:cBhvr>
                                        <p:cTn id="122" dur="700" fill="hold">
                                          <p:stCondLst>
                                            <p:cond delay="0"/>
                                          </p:stCondLst>
                                        </p:cTn>
                                        <p:tgtEl>
                                          <p:spTgt spid="18460"/>
                                        </p:tgtEl>
                                        <p:attrNameLst>
                                          <p:attrName>ppt_y</p:attrName>
                                        </p:attrNameLst>
                                      </p:cBhvr>
                                      <p:tavLst>
                                        <p:tav tm="0" fmla="#ppt_y+(-#ppt_h/2*cos(ppt_r/180*pi))*((1.5-1.5*$)^2-(1.5-1.5*$)^3)">
                                          <p:val>
                                            <p:strVal val="0"/>
                                          </p:val>
                                        </p:tav>
                                        <p:tav tm="100000">
                                          <p:val>
                                            <p:strVal val="1"/>
                                          </p:val>
                                        </p:tav>
                                      </p:tavLst>
                                    </p:anim>
                                    <p:anim to="" calcmode="lin" valueType="num">
                                      <p:cBhvr>
                                        <p:cTn id="123" dur="700" fill="hold">
                                          <p:stCondLst>
                                            <p:cond delay="0"/>
                                          </p:stCondLst>
                                        </p:cTn>
                                        <p:tgtEl>
                                          <p:spTgt spid="18460"/>
                                        </p:tgtEl>
                                        <p:attrNameLst>
                                          <p:attrName>ppt_h</p:attrName>
                                        </p:attrNameLst>
                                      </p:cBhvr>
                                      <p:tavLst>
                                        <p:tav tm="0" fmla="#ppt_h-(-#ppt_h)*((1.5-1.5*$)^2-(1.5-1.5*$)^3)">
                                          <p:val>
                                            <p:strVal val="0"/>
                                          </p:val>
                                        </p:tav>
                                        <p:tav tm="100000">
                                          <p:val>
                                            <p:strVal val="1"/>
                                          </p:val>
                                        </p:tav>
                                      </p:tavLst>
                                    </p:anim>
                                    <p:anim to="" calcmode="lin" valueType="num">
                                      <p:cBhvr>
                                        <p:cTn id="124" dur="700" fill="hold">
                                          <p:stCondLst>
                                            <p:cond delay="0"/>
                                          </p:stCondLst>
                                        </p:cTn>
                                        <p:tgtEl>
                                          <p:spTgt spid="18460"/>
                                        </p:tgtEl>
                                        <p:attrNameLst>
                                          <p:attrName>ppt_w</p:attrName>
                                        </p:attrNameLst>
                                      </p:cBhvr>
                                      <p:tavLst>
                                        <p:tav tm="0" fmla="#ppt_w-(-#ppt_w)*((1.5-1.5*$)^2-(1.5-1.5*$)^3)">
                                          <p:val>
                                            <p:strVal val="0"/>
                                          </p:val>
                                        </p:tav>
                                        <p:tav tm="100000">
                                          <p:val>
                                            <p:strVal val="1"/>
                                          </p:val>
                                        </p:tav>
                                      </p:tavLst>
                                    </p:anim>
                                  </p:childTnLst>
                                </p:cTn>
                              </p:par>
                              <p:par>
                                <p:cTn id="125" presetID="0" presetClass="entr" presetSubtype="0" fill="hold" grpId="0" nodeType="withEffect">
                                  <p:stCondLst>
                                    <p:cond delay="0"/>
                                  </p:stCondLst>
                                  <p:childTnLst>
                                    <p:set>
                                      <p:cBhvr>
                                        <p:cTn id="126" dur="1" fill="hold">
                                          <p:stCondLst>
                                            <p:cond delay="0"/>
                                          </p:stCondLst>
                                        </p:cTn>
                                        <p:tgtEl>
                                          <p:spTgt spid="18461"/>
                                        </p:tgtEl>
                                        <p:attrNameLst>
                                          <p:attrName>style.visibility</p:attrName>
                                        </p:attrNameLst>
                                      </p:cBhvr>
                                      <p:to>
                                        <p:strVal val="visible"/>
                                      </p:to>
                                    </p:set>
                                    <p:anim to="" calcmode="lin" valueType="num">
                                      <p:cBhvr>
                                        <p:cTn id="127" dur="700" fill="hold">
                                          <p:stCondLst>
                                            <p:cond delay="0"/>
                                          </p:stCondLst>
                                        </p:cTn>
                                        <p:tgtEl>
                                          <p:spTgt spid="18461"/>
                                        </p:tgtEl>
                                        <p:attrNameLst>
                                          <p:attrName>ppt_x</p:attrName>
                                        </p:attrNameLst>
                                      </p:cBhvr>
                                      <p:tavLst>
                                        <p:tav tm="0" fmla="#ppt_x-(-#ppt_w/2*cos(ppt_r/180*pi))*((1.5-1.5*$)^2-(1.5-1.5*$)^3)">
                                          <p:val>
                                            <p:strVal val="0"/>
                                          </p:val>
                                        </p:tav>
                                        <p:tav tm="100000">
                                          <p:val>
                                            <p:strVal val="1"/>
                                          </p:val>
                                        </p:tav>
                                      </p:tavLst>
                                    </p:anim>
                                    <p:anim to="" calcmode="lin" valueType="num">
                                      <p:cBhvr>
                                        <p:cTn id="128" dur="700" fill="hold">
                                          <p:stCondLst>
                                            <p:cond delay="0"/>
                                          </p:stCondLst>
                                        </p:cTn>
                                        <p:tgtEl>
                                          <p:spTgt spid="18461"/>
                                        </p:tgtEl>
                                        <p:attrNameLst>
                                          <p:attrName>ppt_y</p:attrName>
                                        </p:attrNameLst>
                                      </p:cBhvr>
                                      <p:tavLst>
                                        <p:tav tm="0" fmla="#ppt_y+(-#ppt_h/2*cos(ppt_r/180*pi))*((1.5-1.5*$)^2-(1.5-1.5*$)^3)">
                                          <p:val>
                                            <p:strVal val="0"/>
                                          </p:val>
                                        </p:tav>
                                        <p:tav tm="100000">
                                          <p:val>
                                            <p:strVal val="1"/>
                                          </p:val>
                                        </p:tav>
                                      </p:tavLst>
                                    </p:anim>
                                    <p:anim to="" calcmode="lin" valueType="num">
                                      <p:cBhvr>
                                        <p:cTn id="129" dur="700" fill="hold">
                                          <p:stCondLst>
                                            <p:cond delay="0"/>
                                          </p:stCondLst>
                                        </p:cTn>
                                        <p:tgtEl>
                                          <p:spTgt spid="18461"/>
                                        </p:tgtEl>
                                        <p:attrNameLst>
                                          <p:attrName>ppt_h</p:attrName>
                                        </p:attrNameLst>
                                      </p:cBhvr>
                                      <p:tavLst>
                                        <p:tav tm="0" fmla="#ppt_h-(-#ppt_h)*((1.5-1.5*$)^2-(1.5-1.5*$)^3)">
                                          <p:val>
                                            <p:strVal val="0"/>
                                          </p:val>
                                        </p:tav>
                                        <p:tav tm="100000">
                                          <p:val>
                                            <p:strVal val="1"/>
                                          </p:val>
                                        </p:tav>
                                      </p:tavLst>
                                    </p:anim>
                                    <p:anim to="" calcmode="lin" valueType="num">
                                      <p:cBhvr>
                                        <p:cTn id="130" dur="700" fill="hold">
                                          <p:stCondLst>
                                            <p:cond delay="0"/>
                                          </p:stCondLst>
                                        </p:cTn>
                                        <p:tgtEl>
                                          <p:spTgt spid="18461"/>
                                        </p:tgtEl>
                                        <p:attrNameLst>
                                          <p:attrName>ppt_w</p:attrName>
                                        </p:attrNameLst>
                                      </p:cBhvr>
                                      <p:tavLst>
                                        <p:tav tm="0" fmla="#ppt_w-(-#ppt_w)*((1.5-1.5*$)^2-(1.5-1.5*$)^3)">
                                          <p:val>
                                            <p:strVal val="0"/>
                                          </p:val>
                                        </p:tav>
                                        <p:tav tm="100000">
                                          <p:val>
                                            <p:strVal val="1"/>
                                          </p:val>
                                        </p:tav>
                                      </p:tavLst>
                                    </p:anim>
                                  </p:childTnLst>
                                </p:cTn>
                              </p:par>
                              <p:par>
                                <p:cTn id="131" presetID="0" presetClass="entr" presetSubtype="0" fill="hold" grpId="0" nodeType="withEffect">
                                  <p:stCondLst>
                                    <p:cond delay="0"/>
                                  </p:stCondLst>
                                  <p:iterate type="lt">
                                    <p:tmPct val="10000"/>
                                  </p:iterate>
                                  <p:childTnLst>
                                    <p:set>
                                      <p:cBhvr>
                                        <p:cTn id="132" dur="1" fill="hold">
                                          <p:stCondLst>
                                            <p:cond delay="0"/>
                                          </p:stCondLst>
                                        </p:cTn>
                                        <p:tgtEl>
                                          <p:spTgt spid="18462"/>
                                        </p:tgtEl>
                                        <p:attrNameLst>
                                          <p:attrName>style.visibility</p:attrName>
                                        </p:attrNameLst>
                                      </p:cBhvr>
                                      <p:to>
                                        <p:strVal val="visible"/>
                                      </p:to>
                                    </p:set>
                                    <p:anim to="" calcmode="lin" valueType="num">
                                      <p:cBhvr>
                                        <p:cTn id="133" dur="700" fill="hold">
                                          <p:stCondLst>
                                            <p:cond delay="0"/>
                                          </p:stCondLst>
                                        </p:cTn>
                                        <p:tgtEl>
                                          <p:spTgt spid="18462"/>
                                        </p:tgtEl>
                                        <p:attrNameLst>
                                          <p:attrName>ppt_x</p:attrName>
                                        </p:attrNameLst>
                                      </p:cBhvr>
                                      <p:tavLst>
                                        <p:tav tm="0" fmla="#ppt_x-(-#ppt_w/2*cos(ppt_r/180*pi))*((1.5-1.5*$)^2-(1.5-1.5*$)^3)">
                                          <p:val>
                                            <p:strVal val="0"/>
                                          </p:val>
                                        </p:tav>
                                        <p:tav tm="100000">
                                          <p:val>
                                            <p:strVal val="1"/>
                                          </p:val>
                                        </p:tav>
                                      </p:tavLst>
                                    </p:anim>
                                    <p:anim to="" calcmode="lin" valueType="num">
                                      <p:cBhvr>
                                        <p:cTn id="134" dur="700" fill="hold">
                                          <p:stCondLst>
                                            <p:cond delay="0"/>
                                          </p:stCondLst>
                                        </p:cTn>
                                        <p:tgtEl>
                                          <p:spTgt spid="18462"/>
                                        </p:tgtEl>
                                        <p:attrNameLst>
                                          <p:attrName>ppt_y</p:attrName>
                                        </p:attrNameLst>
                                      </p:cBhvr>
                                      <p:tavLst>
                                        <p:tav tm="0" fmla="#ppt_y+(-#ppt_h/2*cos(ppt_r/180*pi))*((1.5-1.5*$)^2-(1.5-1.5*$)^3)">
                                          <p:val>
                                            <p:strVal val="0"/>
                                          </p:val>
                                        </p:tav>
                                        <p:tav tm="100000">
                                          <p:val>
                                            <p:strVal val="1"/>
                                          </p:val>
                                        </p:tav>
                                      </p:tavLst>
                                    </p:anim>
                                    <p:anim to="" calcmode="lin" valueType="num">
                                      <p:cBhvr>
                                        <p:cTn id="135" dur="700" fill="hold">
                                          <p:stCondLst>
                                            <p:cond delay="0"/>
                                          </p:stCondLst>
                                        </p:cTn>
                                        <p:tgtEl>
                                          <p:spTgt spid="18462"/>
                                        </p:tgtEl>
                                        <p:attrNameLst>
                                          <p:attrName>ppt_h</p:attrName>
                                        </p:attrNameLst>
                                      </p:cBhvr>
                                      <p:tavLst>
                                        <p:tav tm="0" fmla="#ppt_h-(-#ppt_h)*((1.5-1.5*$)^2-(1.5-1.5*$)^3)">
                                          <p:val>
                                            <p:strVal val="0"/>
                                          </p:val>
                                        </p:tav>
                                        <p:tav tm="100000">
                                          <p:val>
                                            <p:strVal val="1"/>
                                          </p:val>
                                        </p:tav>
                                      </p:tavLst>
                                    </p:anim>
                                    <p:anim to="" calcmode="lin" valueType="num">
                                      <p:cBhvr>
                                        <p:cTn id="136" dur="700" fill="hold">
                                          <p:stCondLst>
                                            <p:cond delay="0"/>
                                          </p:stCondLst>
                                        </p:cTn>
                                        <p:tgtEl>
                                          <p:spTgt spid="18462"/>
                                        </p:tgtEl>
                                        <p:attrNameLst>
                                          <p:attrName>ppt_w</p:attrName>
                                        </p:attrNameLst>
                                      </p:cBhvr>
                                      <p:tavLst>
                                        <p:tav tm="0" fmla="#ppt_w-(-#ppt_w)*((1.5-1.5*$)^2-(1.5-1.5*$)^3)">
                                          <p:val>
                                            <p:strVal val="0"/>
                                          </p:val>
                                        </p:tav>
                                        <p:tav tm="100000">
                                          <p:val>
                                            <p:strVal val="1"/>
                                          </p:val>
                                        </p:tav>
                                      </p:tavLst>
                                    </p:anim>
                                  </p:childTnLst>
                                </p:cTn>
                              </p:par>
                              <p:par>
                                <p:cTn id="137" presetID="0" presetClass="entr" presetSubtype="0" fill="hold" grpId="0" nodeType="withEffect">
                                  <p:stCondLst>
                                    <p:cond delay="0"/>
                                  </p:stCondLst>
                                  <p:iterate type="lt">
                                    <p:tmPct val="10000"/>
                                  </p:iterate>
                                  <p:childTnLst>
                                    <p:set>
                                      <p:cBhvr>
                                        <p:cTn id="138" dur="1" fill="hold">
                                          <p:stCondLst>
                                            <p:cond delay="0"/>
                                          </p:stCondLst>
                                        </p:cTn>
                                        <p:tgtEl>
                                          <p:spTgt spid="40"/>
                                        </p:tgtEl>
                                        <p:attrNameLst>
                                          <p:attrName>style.visibility</p:attrName>
                                        </p:attrNameLst>
                                      </p:cBhvr>
                                      <p:to>
                                        <p:strVal val="visible"/>
                                      </p:to>
                                    </p:set>
                                    <p:anim to="" calcmode="lin" valueType="num">
                                      <p:cBhvr>
                                        <p:cTn id="139" dur="700" fill="hold">
                                          <p:stCondLst>
                                            <p:cond delay="0"/>
                                          </p:stCondLst>
                                        </p:cTn>
                                        <p:tgtEl>
                                          <p:spTgt spid="40"/>
                                        </p:tgtEl>
                                        <p:attrNameLst>
                                          <p:attrName>ppt_x</p:attrName>
                                        </p:attrNameLst>
                                      </p:cBhvr>
                                      <p:tavLst>
                                        <p:tav tm="0" fmla="#ppt_x-(-#ppt_w/2*cos(ppt_r/180*pi))*((1.5-1.5*$)^2-(1.5-1.5*$)^3)">
                                          <p:val>
                                            <p:strVal val="0"/>
                                          </p:val>
                                        </p:tav>
                                        <p:tav tm="100000">
                                          <p:val>
                                            <p:strVal val="1"/>
                                          </p:val>
                                        </p:tav>
                                      </p:tavLst>
                                    </p:anim>
                                    <p:anim to="" calcmode="lin" valueType="num">
                                      <p:cBhvr>
                                        <p:cTn id="140" dur="700" fill="hold">
                                          <p:stCondLst>
                                            <p:cond delay="0"/>
                                          </p:stCondLst>
                                        </p:cTn>
                                        <p:tgtEl>
                                          <p:spTgt spid="40"/>
                                        </p:tgtEl>
                                        <p:attrNameLst>
                                          <p:attrName>ppt_y</p:attrName>
                                        </p:attrNameLst>
                                      </p:cBhvr>
                                      <p:tavLst>
                                        <p:tav tm="0" fmla="#ppt_y+(-#ppt_h/2*cos(ppt_r/180*pi))*((1.5-1.5*$)^2-(1.5-1.5*$)^3)">
                                          <p:val>
                                            <p:strVal val="0"/>
                                          </p:val>
                                        </p:tav>
                                        <p:tav tm="100000">
                                          <p:val>
                                            <p:strVal val="1"/>
                                          </p:val>
                                        </p:tav>
                                      </p:tavLst>
                                    </p:anim>
                                    <p:anim to="" calcmode="lin" valueType="num">
                                      <p:cBhvr>
                                        <p:cTn id="141" dur="700" fill="hold">
                                          <p:stCondLst>
                                            <p:cond delay="0"/>
                                          </p:stCondLst>
                                        </p:cTn>
                                        <p:tgtEl>
                                          <p:spTgt spid="40"/>
                                        </p:tgtEl>
                                        <p:attrNameLst>
                                          <p:attrName>ppt_h</p:attrName>
                                        </p:attrNameLst>
                                      </p:cBhvr>
                                      <p:tavLst>
                                        <p:tav tm="0" fmla="#ppt_h-(-#ppt_h)*((1.5-1.5*$)^2-(1.5-1.5*$)^3)">
                                          <p:val>
                                            <p:strVal val="0"/>
                                          </p:val>
                                        </p:tav>
                                        <p:tav tm="100000">
                                          <p:val>
                                            <p:strVal val="1"/>
                                          </p:val>
                                        </p:tav>
                                      </p:tavLst>
                                    </p:anim>
                                    <p:anim to="" calcmode="lin" valueType="num">
                                      <p:cBhvr>
                                        <p:cTn id="142" dur="700" fill="hold">
                                          <p:stCondLst>
                                            <p:cond delay="0"/>
                                          </p:stCondLst>
                                        </p:cTn>
                                        <p:tgtEl>
                                          <p:spTgt spid="40"/>
                                        </p:tgtEl>
                                        <p:attrNameLst>
                                          <p:attrName>ppt_w</p:attrName>
                                        </p:attrNameLst>
                                      </p:cBhvr>
                                      <p:tavLst>
                                        <p:tav tm="0" fmla="#ppt_w-(-#ppt_w)*((1.5-1.5*$)^2-(1.5-1.5*$)^3)">
                                          <p:val>
                                            <p:strVal val="0"/>
                                          </p:val>
                                        </p:tav>
                                        <p:tav tm="100000">
                                          <p:val>
                                            <p:strVal val="1"/>
                                          </p:val>
                                        </p:tav>
                                      </p:tavLst>
                                    </p:anim>
                                  </p:childTnLst>
                                </p:cTn>
                              </p:par>
                              <p:par>
                                <p:cTn id="143" presetID="0" presetClass="entr" presetSubtype="0" fill="hold" nodeType="withEffect">
                                  <p:stCondLst>
                                    <p:cond delay="0"/>
                                  </p:stCondLst>
                                  <p:childTnLst>
                                    <p:set>
                                      <p:cBhvr>
                                        <p:cTn id="144" dur="1" fill="hold">
                                          <p:stCondLst>
                                            <p:cond delay="0"/>
                                          </p:stCondLst>
                                        </p:cTn>
                                        <p:tgtEl>
                                          <p:spTgt spid="41"/>
                                        </p:tgtEl>
                                        <p:attrNameLst>
                                          <p:attrName>style.visibility</p:attrName>
                                        </p:attrNameLst>
                                      </p:cBhvr>
                                      <p:to>
                                        <p:strVal val="visible"/>
                                      </p:to>
                                    </p:set>
                                    <p:anim to="" calcmode="lin" valueType="num">
                                      <p:cBhvr>
                                        <p:cTn id="145" dur="700" fill="hold">
                                          <p:stCondLst>
                                            <p:cond delay="0"/>
                                          </p:stCondLst>
                                        </p:cTn>
                                        <p:tgtEl>
                                          <p:spTgt spid="41"/>
                                        </p:tgtEl>
                                        <p:attrNameLst>
                                          <p:attrName>ppt_x</p:attrName>
                                        </p:attrNameLst>
                                      </p:cBhvr>
                                      <p:tavLst>
                                        <p:tav tm="0" fmla="#ppt_x-(-#ppt_w/2*cos(ppt_r/180*pi))*((1.5-1.5*$)^2-(1.5-1.5*$)^3)">
                                          <p:val>
                                            <p:strVal val="0"/>
                                          </p:val>
                                        </p:tav>
                                        <p:tav tm="100000">
                                          <p:val>
                                            <p:strVal val="1"/>
                                          </p:val>
                                        </p:tav>
                                      </p:tavLst>
                                    </p:anim>
                                    <p:anim to="" calcmode="lin" valueType="num">
                                      <p:cBhvr>
                                        <p:cTn id="146" dur="700" fill="hold">
                                          <p:stCondLst>
                                            <p:cond delay="0"/>
                                          </p:stCondLst>
                                        </p:cTn>
                                        <p:tgtEl>
                                          <p:spTgt spid="41"/>
                                        </p:tgtEl>
                                        <p:attrNameLst>
                                          <p:attrName>ppt_y</p:attrName>
                                        </p:attrNameLst>
                                      </p:cBhvr>
                                      <p:tavLst>
                                        <p:tav tm="0" fmla="#ppt_y+(-#ppt_h/2*cos(ppt_r/180*pi))*((1.5-1.5*$)^2-(1.5-1.5*$)^3)">
                                          <p:val>
                                            <p:strVal val="0"/>
                                          </p:val>
                                        </p:tav>
                                        <p:tav tm="100000">
                                          <p:val>
                                            <p:strVal val="1"/>
                                          </p:val>
                                        </p:tav>
                                      </p:tavLst>
                                    </p:anim>
                                    <p:anim to="" calcmode="lin" valueType="num">
                                      <p:cBhvr>
                                        <p:cTn id="147" dur="700" fill="hold">
                                          <p:stCondLst>
                                            <p:cond delay="0"/>
                                          </p:stCondLst>
                                        </p:cTn>
                                        <p:tgtEl>
                                          <p:spTgt spid="41"/>
                                        </p:tgtEl>
                                        <p:attrNameLst>
                                          <p:attrName>ppt_h</p:attrName>
                                        </p:attrNameLst>
                                      </p:cBhvr>
                                      <p:tavLst>
                                        <p:tav tm="0" fmla="#ppt_h-(-#ppt_h)*((1.5-1.5*$)^2-(1.5-1.5*$)^3)">
                                          <p:val>
                                            <p:strVal val="0"/>
                                          </p:val>
                                        </p:tav>
                                        <p:tav tm="100000">
                                          <p:val>
                                            <p:strVal val="1"/>
                                          </p:val>
                                        </p:tav>
                                      </p:tavLst>
                                    </p:anim>
                                    <p:anim to="" calcmode="lin" valueType="num">
                                      <p:cBhvr>
                                        <p:cTn id="148" dur="700" fill="hold">
                                          <p:stCondLst>
                                            <p:cond delay="0"/>
                                          </p:stCondLst>
                                        </p:cTn>
                                        <p:tgtEl>
                                          <p:spTgt spid="41"/>
                                        </p:tgtEl>
                                        <p:attrNameLst>
                                          <p:attrName>ppt_w</p:attrName>
                                        </p:attrNameLst>
                                      </p:cBhvr>
                                      <p:tavLst>
                                        <p:tav tm="0" fmla="#ppt_w-(-#ppt_w)*((1.5-1.5*$)^2-(1.5-1.5*$)^3)">
                                          <p:val>
                                            <p:strVal val="0"/>
                                          </p:val>
                                        </p:tav>
                                        <p:tav tm="100000">
                                          <p:val>
                                            <p:strVal val="1"/>
                                          </p:val>
                                        </p:tav>
                                      </p:tavLst>
                                    </p:anim>
                                  </p:childTnLst>
                                </p:cTn>
                              </p:par>
                              <p:par>
                                <p:cTn id="149" presetID="0" presetClass="entr" presetSubtype="0" fill="hold" grpId="1" nodeType="withEffect">
                                  <p:stCondLst>
                                    <p:cond delay="0"/>
                                  </p:stCondLst>
                                  <p:iterate type="lt">
                                    <p:tmPct val="10000"/>
                                  </p:iterate>
                                  <p:childTnLst>
                                    <p:set>
                                      <p:cBhvr>
                                        <p:cTn id="150" dur="1" fill="hold">
                                          <p:stCondLst>
                                            <p:cond delay="0"/>
                                          </p:stCondLst>
                                        </p:cTn>
                                        <p:tgtEl>
                                          <p:spTgt spid="18440"/>
                                        </p:tgtEl>
                                        <p:attrNameLst>
                                          <p:attrName>style.visibility</p:attrName>
                                        </p:attrNameLst>
                                      </p:cBhvr>
                                      <p:to>
                                        <p:strVal val="visible"/>
                                      </p:to>
                                    </p:set>
                                    <p:anim to="" calcmode="lin" valueType="num">
                                      <p:cBhvr>
                                        <p:cTn id="151" dur="700" fill="hold">
                                          <p:stCondLst>
                                            <p:cond delay="0"/>
                                          </p:stCondLst>
                                        </p:cTn>
                                        <p:tgtEl>
                                          <p:spTgt spid="18440"/>
                                        </p:tgtEl>
                                        <p:attrNameLst>
                                          <p:attrName>ppt_x</p:attrName>
                                        </p:attrNameLst>
                                      </p:cBhvr>
                                      <p:tavLst>
                                        <p:tav tm="0" fmla="#ppt_x-(-#ppt_w/2*cos(ppt_r/180*pi))*((1.5-1.5*$)^2-(1.5-1.5*$)^3)">
                                          <p:val>
                                            <p:strVal val="0"/>
                                          </p:val>
                                        </p:tav>
                                        <p:tav tm="100000">
                                          <p:val>
                                            <p:strVal val="1"/>
                                          </p:val>
                                        </p:tav>
                                      </p:tavLst>
                                    </p:anim>
                                    <p:anim to="" calcmode="lin" valueType="num">
                                      <p:cBhvr>
                                        <p:cTn id="152" dur="700" fill="hold">
                                          <p:stCondLst>
                                            <p:cond delay="0"/>
                                          </p:stCondLst>
                                        </p:cTn>
                                        <p:tgtEl>
                                          <p:spTgt spid="18440"/>
                                        </p:tgtEl>
                                        <p:attrNameLst>
                                          <p:attrName>ppt_y</p:attrName>
                                        </p:attrNameLst>
                                      </p:cBhvr>
                                      <p:tavLst>
                                        <p:tav tm="0" fmla="#ppt_y+(-#ppt_h/2*cos(ppt_r/180*pi))*((1.5-1.5*$)^2-(1.5-1.5*$)^3)">
                                          <p:val>
                                            <p:strVal val="0"/>
                                          </p:val>
                                        </p:tav>
                                        <p:tav tm="100000">
                                          <p:val>
                                            <p:strVal val="1"/>
                                          </p:val>
                                        </p:tav>
                                      </p:tavLst>
                                    </p:anim>
                                    <p:anim to="" calcmode="lin" valueType="num">
                                      <p:cBhvr>
                                        <p:cTn id="153" dur="700" fill="hold">
                                          <p:stCondLst>
                                            <p:cond delay="0"/>
                                          </p:stCondLst>
                                        </p:cTn>
                                        <p:tgtEl>
                                          <p:spTgt spid="18440"/>
                                        </p:tgtEl>
                                        <p:attrNameLst>
                                          <p:attrName>ppt_h</p:attrName>
                                        </p:attrNameLst>
                                      </p:cBhvr>
                                      <p:tavLst>
                                        <p:tav tm="0" fmla="#ppt_h-(-#ppt_h)*((1.5-1.5*$)^2-(1.5-1.5*$)^3)">
                                          <p:val>
                                            <p:strVal val="0"/>
                                          </p:val>
                                        </p:tav>
                                        <p:tav tm="100000">
                                          <p:val>
                                            <p:strVal val="1"/>
                                          </p:val>
                                        </p:tav>
                                      </p:tavLst>
                                    </p:anim>
                                    <p:anim to="" calcmode="lin" valueType="num">
                                      <p:cBhvr>
                                        <p:cTn id="154" dur="700" fill="hold">
                                          <p:stCondLst>
                                            <p:cond delay="0"/>
                                          </p:stCondLst>
                                        </p:cTn>
                                        <p:tgtEl>
                                          <p:spTgt spid="18440"/>
                                        </p:tgtEl>
                                        <p:attrNameLst>
                                          <p:attrName>ppt_w</p:attrName>
                                        </p:attrNameLst>
                                      </p:cBhvr>
                                      <p:tavLst>
                                        <p:tav tm="0" fmla="#ppt_w-(-#ppt_w)*((1.5-1.5*$)^2-(1.5-1.5*$)^3)">
                                          <p:val>
                                            <p:strVal val="0"/>
                                          </p:val>
                                        </p:tav>
                                        <p:tav tm="100000">
                                          <p:val>
                                            <p:strVal val="1"/>
                                          </p:val>
                                        </p:tav>
                                      </p:tavLst>
                                    </p:anim>
                                  </p:childTnLst>
                                </p:cTn>
                              </p:par>
                              <p:par>
                                <p:cTn id="155" presetID="0" presetClass="entr" presetSubtype="0" fill="hold" grpId="1" nodeType="withEffect">
                                  <p:stCondLst>
                                    <p:cond delay="0"/>
                                  </p:stCondLst>
                                  <p:iterate type="lt">
                                    <p:tmPct val="10000"/>
                                  </p:iterate>
                                  <p:childTnLst>
                                    <p:set>
                                      <p:cBhvr>
                                        <p:cTn id="156" dur="1" fill="hold">
                                          <p:stCondLst>
                                            <p:cond delay="0"/>
                                          </p:stCondLst>
                                        </p:cTn>
                                        <p:tgtEl>
                                          <p:spTgt spid="18441"/>
                                        </p:tgtEl>
                                        <p:attrNameLst>
                                          <p:attrName>style.visibility</p:attrName>
                                        </p:attrNameLst>
                                      </p:cBhvr>
                                      <p:to>
                                        <p:strVal val="visible"/>
                                      </p:to>
                                    </p:set>
                                    <p:anim to="" calcmode="lin" valueType="num">
                                      <p:cBhvr>
                                        <p:cTn id="157" dur="700" fill="hold">
                                          <p:stCondLst>
                                            <p:cond delay="0"/>
                                          </p:stCondLst>
                                        </p:cTn>
                                        <p:tgtEl>
                                          <p:spTgt spid="18441"/>
                                        </p:tgtEl>
                                        <p:attrNameLst>
                                          <p:attrName>ppt_x</p:attrName>
                                        </p:attrNameLst>
                                      </p:cBhvr>
                                      <p:tavLst>
                                        <p:tav tm="0" fmla="#ppt_x-(-#ppt_w/2*cos(ppt_r/180*pi))*((1.5-1.5*$)^2-(1.5-1.5*$)^3)">
                                          <p:val>
                                            <p:strVal val="0"/>
                                          </p:val>
                                        </p:tav>
                                        <p:tav tm="100000">
                                          <p:val>
                                            <p:strVal val="1"/>
                                          </p:val>
                                        </p:tav>
                                      </p:tavLst>
                                    </p:anim>
                                    <p:anim to="" calcmode="lin" valueType="num">
                                      <p:cBhvr>
                                        <p:cTn id="158" dur="700" fill="hold">
                                          <p:stCondLst>
                                            <p:cond delay="0"/>
                                          </p:stCondLst>
                                        </p:cTn>
                                        <p:tgtEl>
                                          <p:spTgt spid="18441"/>
                                        </p:tgtEl>
                                        <p:attrNameLst>
                                          <p:attrName>ppt_y</p:attrName>
                                        </p:attrNameLst>
                                      </p:cBhvr>
                                      <p:tavLst>
                                        <p:tav tm="0" fmla="#ppt_y+(-#ppt_h/2*cos(ppt_r/180*pi))*((1.5-1.5*$)^2-(1.5-1.5*$)^3)">
                                          <p:val>
                                            <p:strVal val="0"/>
                                          </p:val>
                                        </p:tav>
                                        <p:tav tm="100000">
                                          <p:val>
                                            <p:strVal val="1"/>
                                          </p:val>
                                        </p:tav>
                                      </p:tavLst>
                                    </p:anim>
                                    <p:anim to="" calcmode="lin" valueType="num">
                                      <p:cBhvr>
                                        <p:cTn id="159" dur="700" fill="hold">
                                          <p:stCondLst>
                                            <p:cond delay="0"/>
                                          </p:stCondLst>
                                        </p:cTn>
                                        <p:tgtEl>
                                          <p:spTgt spid="18441"/>
                                        </p:tgtEl>
                                        <p:attrNameLst>
                                          <p:attrName>ppt_h</p:attrName>
                                        </p:attrNameLst>
                                      </p:cBhvr>
                                      <p:tavLst>
                                        <p:tav tm="0" fmla="#ppt_h-(-#ppt_h)*((1.5-1.5*$)^2-(1.5-1.5*$)^3)">
                                          <p:val>
                                            <p:strVal val="0"/>
                                          </p:val>
                                        </p:tav>
                                        <p:tav tm="100000">
                                          <p:val>
                                            <p:strVal val="1"/>
                                          </p:val>
                                        </p:tav>
                                      </p:tavLst>
                                    </p:anim>
                                    <p:anim to="" calcmode="lin" valueType="num">
                                      <p:cBhvr>
                                        <p:cTn id="160" dur="700" fill="hold">
                                          <p:stCondLst>
                                            <p:cond delay="0"/>
                                          </p:stCondLst>
                                        </p:cTn>
                                        <p:tgtEl>
                                          <p:spTgt spid="18441"/>
                                        </p:tgtEl>
                                        <p:attrNameLst>
                                          <p:attrName>ppt_w</p:attrName>
                                        </p:attrNameLst>
                                      </p:cBhvr>
                                      <p:tavLst>
                                        <p:tav tm="0" fmla="#ppt_w-(-#ppt_w)*((1.5-1.5*$)^2-(1.5-1.5*$)^3)">
                                          <p:val>
                                            <p:strVal val="0"/>
                                          </p:val>
                                        </p:tav>
                                        <p:tav tm="100000">
                                          <p:val>
                                            <p:strVal val="1"/>
                                          </p:val>
                                        </p:tav>
                                      </p:tavLst>
                                    </p:anim>
                                  </p:childTnLst>
                                </p:cTn>
                              </p:par>
                              <p:par>
                                <p:cTn id="161" presetID="0" presetClass="entr" presetSubtype="0" fill="hold" grpId="1" nodeType="withEffect">
                                  <p:stCondLst>
                                    <p:cond delay="0"/>
                                  </p:stCondLst>
                                  <p:iterate type="lt">
                                    <p:tmPct val="10000"/>
                                  </p:iterate>
                                  <p:childTnLst>
                                    <p:set>
                                      <p:cBhvr>
                                        <p:cTn id="162" dur="1" fill="hold">
                                          <p:stCondLst>
                                            <p:cond delay="0"/>
                                          </p:stCondLst>
                                        </p:cTn>
                                        <p:tgtEl>
                                          <p:spTgt spid="18442"/>
                                        </p:tgtEl>
                                        <p:attrNameLst>
                                          <p:attrName>style.visibility</p:attrName>
                                        </p:attrNameLst>
                                      </p:cBhvr>
                                      <p:to>
                                        <p:strVal val="visible"/>
                                      </p:to>
                                    </p:set>
                                    <p:anim to="" calcmode="lin" valueType="num">
                                      <p:cBhvr>
                                        <p:cTn id="163" dur="700" fill="hold">
                                          <p:stCondLst>
                                            <p:cond delay="0"/>
                                          </p:stCondLst>
                                        </p:cTn>
                                        <p:tgtEl>
                                          <p:spTgt spid="18442"/>
                                        </p:tgtEl>
                                        <p:attrNameLst>
                                          <p:attrName>ppt_x</p:attrName>
                                        </p:attrNameLst>
                                      </p:cBhvr>
                                      <p:tavLst>
                                        <p:tav tm="0" fmla="#ppt_x-(-#ppt_w/2*cos(ppt_r/180*pi))*((1.5-1.5*$)^2-(1.5-1.5*$)^3)">
                                          <p:val>
                                            <p:strVal val="0"/>
                                          </p:val>
                                        </p:tav>
                                        <p:tav tm="100000">
                                          <p:val>
                                            <p:strVal val="1"/>
                                          </p:val>
                                        </p:tav>
                                      </p:tavLst>
                                    </p:anim>
                                    <p:anim to="" calcmode="lin" valueType="num">
                                      <p:cBhvr>
                                        <p:cTn id="164" dur="700" fill="hold">
                                          <p:stCondLst>
                                            <p:cond delay="0"/>
                                          </p:stCondLst>
                                        </p:cTn>
                                        <p:tgtEl>
                                          <p:spTgt spid="18442"/>
                                        </p:tgtEl>
                                        <p:attrNameLst>
                                          <p:attrName>ppt_y</p:attrName>
                                        </p:attrNameLst>
                                      </p:cBhvr>
                                      <p:tavLst>
                                        <p:tav tm="0" fmla="#ppt_y+(-#ppt_h/2*cos(ppt_r/180*pi))*((1.5-1.5*$)^2-(1.5-1.5*$)^3)">
                                          <p:val>
                                            <p:strVal val="0"/>
                                          </p:val>
                                        </p:tav>
                                        <p:tav tm="100000">
                                          <p:val>
                                            <p:strVal val="1"/>
                                          </p:val>
                                        </p:tav>
                                      </p:tavLst>
                                    </p:anim>
                                    <p:anim to="" calcmode="lin" valueType="num">
                                      <p:cBhvr>
                                        <p:cTn id="165" dur="700" fill="hold">
                                          <p:stCondLst>
                                            <p:cond delay="0"/>
                                          </p:stCondLst>
                                        </p:cTn>
                                        <p:tgtEl>
                                          <p:spTgt spid="18442"/>
                                        </p:tgtEl>
                                        <p:attrNameLst>
                                          <p:attrName>ppt_h</p:attrName>
                                        </p:attrNameLst>
                                      </p:cBhvr>
                                      <p:tavLst>
                                        <p:tav tm="0" fmla="#ppt_h-(-#ppt_h)*((1.5-1.5*$)^2-(1.5-1.5*$)^3)">
                                          <p:val>
                                            <p:strVal val="0"/>
                                          </p:val>
                                        </p:tav>
                                        <p:tav tm="100000">
                                          <p:val>
                                            <p:strVal val="1"/>
                                          </p:val>
                                        </p:tav>
                                      </p:tavLst>
                                    </p:anim>
                                    <p:anim to="" calcmode="lin" valueType="num">
                                      <p:cBhvr>
                                        <p:cTn id="166" dur="700" fill="hold">
                                          <p:stCondLst>
                                            <p:cond delay="0"/>
                                          </p:stCondLst>
                                        </p:cTn>
                                        <p:tgtEl>
                                          <p:spTgt spid="18442"/>
                                        </p:tgtEl>
                                        <p:attrNameLst>
                                          <p:attrName>ppt_w</p:attrName>
                                        </p:attrNameLst>
                                      </p:cBhvr>
                                      <p:tavLst>
                                        <p:tav tm="0" fmla="#ppt_w-(-#ppt_w)*((1.5-1.5*$)^2-(1.5-1.5*$)^3)">
                                          <p:val>
                                            <p:strVal val="0"/>
                                          </p:val>
                                        </p:tav>
                                        <p:tav tm="100000">
                                          <p:val>
                                            <p:strVal val="1"/>
                                          </p:val>
                                        </p:tav>
                                      </p:tavLst>
                                    </p:anim>
                                  </p:childTnLst>
                                </p:cTn>
                              </p:par>
                              <p:par>
                                <p:cTn id="167" presetID="0" presetClass="entr" presetSubtype="0" fill="hold" grpId="1" nodeType="withEffect">
                                  <p:stCondLst>
                                    <p:cond delay="0"/>
                                  </p:stCondLst>
                                  <p:childTnLst>
                                    <p:set>
                                      <p:cBhvr>
                                        <p:cTn id="168" dur="1" fill="hold">
                                          <p:stCondLst>
                                            <p:cond delay="0"/>
                                          </p:stCondLst>
                                        </p:cTn>
                                        <p:tgtEl>
                                          <p:spTgt spid="18443"/>
                                        </p:tgtEl>
                                        <p:attrNameLst>
                                          <p:attrName>style.visibility</p:attrName>
                                        </p:attrNameLst>
                                      </p:cBhvr>
                                      <p:to>
                                        <p:strVal val="visible"/>
                                      </p:to>
                                    </p:set>
                                    <p:anim to="" calcmode="lin" valueType="num">
                                      <p:cBhvr>
                                        <p:cTn id="169" dur="700" fill="hold">
                                          <p:stCondLst>
                                            <p:cond delay="0"/>
                                          </p:stCondLst>
                                        </p:cTn>
                                        <p:tgtEl>
                                          <p:spTgt spid="18443"/>
                                        </p:tgtEl>
                                        <p:attrNameLst>
                                          <p:attrName>ppt_x</p:attrName>
                                        </p:attrNameLst>
                                      </p:cBhvr>
                                      <p:tavLst>
                                        <p:tav tm="0" fmla="#ppt_x-(-#ppt_w/2*cos(ppt_r/180*pi))*((1.5-1.5*$)^2-(1.5-1.5*$)^3)">
                                          <p:val>
                                            <p:strVal val="0"/>
                                          </p:val>
                                        </p:tav>
                                        <p:tav tm="100000">
                                          <p:val>
                                            <p:strVal val="1"/>
                                          </p:val>
                                        </p:tav>
                                      </p:tavLst>
                                    </p:anim>
                                    <p:anim to="" calcmode="lin" valueType="num">
                                      <p:cBhvr>
                                        <p:cTn id="170" dur="700" fill="hold">
                                          <p:stCondLst>
                                            <p:cond delay="0"/>
                                          </p:stCondLst>
                                        </p:cTn>
                                        <p:tgtEl>
                                          <p:spTgt spid="18443"/>
                                        </p:tgtEl>
                                        <p:attrNameLst>
                                          <p:attrName>ppt_y</p:attrName>
                                        </p:attrNameLst>
                                      </p:cBhvr>
                                      <p:tavLst>
                                        <p:tav tm="0" fmla="#ppt_y+(-#ppt_h/2*cos(ppt_r/180*pi))*((1.5-1.5*$)^2-(1.5-1.5*$)^3)">
                                          <p:val>
                                            <p:strVal val="0"/>
                                          </p:val>
                                        </p:tav>
                                        <p:tav tm="100000">
                                          <p:val>
                                            <p:strVal val="1"/>
                                          </p:val>
                                        </p:tav>
                                      </p:tavLst>
                                    </p:anim>
                                    <p:anim to="" calcmode="lin" valueType="num">
                                      <p:cBhvr>
                                        <p:cTn id="171" dur="700" fill="hold">
                                          <p:stCondLst>
                                            <p:cond delay="0"/>
                                          </p:stCondLst>
                                        </p:cTn>
                                        <p:tgtEl>
                                          <p:spTgt spid="18443"/>
                                        </p:tgtEl>
                                        <p:attrNameLst>
                                          <p:attrName>ppt_h</p:attrName>
                                        </p:attrNameLst>
                                      </p:cBhvr>
                                      <p:tavLst>
                                        <p:tav tm="0" fmla="#ppt_h-(-#ppt_h)*((1.5-1.5*$)^2-(1.5-1.5*$)^3)">
                                          <p:val>
                                            <p:strVal val="0"/>
                                          </p:val>
                                        </p:tav>
                                        <p:tav tm="100000">
                                          <p:val>
                                            <p:strVal val="1"/>
                                          </p:val>
                                        </p:tav>
                                      </p:tavLst>
                                    </p:anim>
                                    <p:anim to="" calcmode="lin" valueType="num">
                                      <p:cBhvr>
                                        <p:cTn id="172" dur="700" fill="hold">
                                          <p:stCondLst>
                                            <p:cond delay="0"/>
                                          </p:stCondLst>
                                        </p:cTn>
                                        <p:tgtEl>
                                          <p:spTgt spid="18443"/>
                                        </p:tgtEl>
                                        <p:attrNameLst>
                                          <p:attrName>ppt_w</p:attrName>
                                        </p:attrNameLst>
                                      </p:cBhvr>
                                      <p:tavLst>
                                        <p:tav tm="0" fmla="#ppt_w-(-#ppt_w)*((1.5-1.5*$)^2-(1.5-1.5*$)^3)">
                                          <p:val>
                                            <p:strVal val="0"/>
                                          </p:val>
                                        </p:tav>
                                        <p:tav tm="100000">
                                          <p:val>
                                            <p:strVal val="1"/>
                                          </p:val>
                                        </p:tav>
                                      </p:tavLst>
                                    </p:anim>
                                  </p:childTnLst>
                                </p:cTn>
                              </p:par>
                              <p:par>
                                <p:cTn id="173" presetID="0" presetClass="entr" presetSubtype="0" fill="hold" grpId="1" nodeType="withEffect">
                                  <p:stCondLst>
                                    <p:cond delay="0"/>
                                  </p:stCondLst>
                                  <p:childTnLst>
                                    <p:set>
                                      <p:cBhvr>
                                        <p:cTn id="174" dur="1" fill="hold">
                                          <p:stCondLst>
                                            <p:cond delay="0"/>
                                          </p:stCondLst>
                                        </p:cTn>
                                        <p:tgtEl>
                                          <p:spTgt spid="18444"/>
                                        </p:tgtEl>
                                        <p:attrNameLst>
                                          <p:attrName>style.visibility</p:attrName>
                                        </p:attrNameLst>
                                      </p:cBhvr>
                                      <p:to>
                                        <p:strVal val="visible"/>
                                      </p:to>
                                    </p:set>
                                    <p:anim to="" calcmode="lin" valueType="num">
                                      <p:cBhvr>
                                        <p:cTn id="175" dur="700" fill="hold">
                                          <p:stCondLst>
                                            <p:cond delay="0"/>
                                          </p:stCondLst>
                                        </p:cTn>
                                        <p:tgtEl>
                                          <p:spTgt spid="18444"/>
                                        </p:tgtEl>
                                        <p:attrNameLst>
                                          <p:attrName>ppt_x</p:attrName>
                                        </p:attrNameLst>
                                      </p:cBhvr>
                                      <p:tavLst>
                                        <p:tav tm="0" fmla="#ppt_x-(-#ppt_w/2*cos(ppt_r/180*pi))*((1.5-1.5*$)^2-(1.5-1.5*$)^3)">
                                          <p:val>
                                            <p:strVal val="0"/>
                                          </p:val>
                                        </p:tav>
                                        <p:tav tm="100000">
                                          <p:val>
                                            <p:strVal val="1"/>
                                          </p:val>
                                        </p:tav>
                                      </p:tavLst>
                                    </p:anim>
                                    <p:anim to="" calcmode="lin" valueType="num">
                                      <p:cBhvr>
                                        <p:cTn id="176" dur="700" fill="hold">
                                          <p:stCondLst>
                                            <p:cond delay="0"/>
                                          </p:stCondLst>
                                        </p:cTn>
                                        <p:tgtEl>
                                          <p:spTgt spid="18444"/>
                                        </p:tgtEl>
                                        <p:attrNameLst>
                                          <p:attrName>ppt_y</p:attrName>
                                        </p:attrNameLst>
                                      </p:cBhvr>
                                      <p:tavLst>
                                        <p:tav tm="0" fmla="#ppt_y+(-#ppt_h/2*cos(ppt_r/180*pi))*((1.5-1.5*$)^2-(1.5-1.5*$)^3)">
                                          <p:val>
                                            <p:strVal val="0"/>
                                          </p:val>
                                        </p:tav>
                                        <p:tav tm="100000">
                                          <p:val>
                                            <p:strVal val="1"/>
                                          </p:val>
                                        </p:tav>
                                      </p:tavLst>
                                    </p:anim>
                                    <p:anim to="" calcmode="lin" valueType="num">
                                      <p:cBhvr>
                                        <p:cTn id="177" dur="700" fill="hold">
                                          <p:stCondLst>
                                            <p:cond delay="0"/>
                                          </p:stCondLst>
                                        </p:cTn>
                                        <p:tgtEl>
                                          <p:spTgt spid="18444"/>
                                        </p:tgtEl>
                                        <p:attrNameLst>
                                          <p:attrName>ppt_h</p:attrName>
                                        </p:attrNameLst>
                                      </p:cBhvr>
                                      <p:tavLst>
                                        <p:tav tm="0" fmla="#ppt_h-(-#ppt_h)*((1.5-1.5*$)^2-(1.5-1.5*$)^3)">
                                          <p:val>
                                            <p:strVal val="0"/>
                                          </p:val>
                                        </p:tav>
                                        <p:tav tm="100000">
                                          <p:val>
                                            <p:strVal val="1"/>
                                          </p:val>
                                        </p:tav>
                                      </p:tavLst>
                                    </p:anim>
                                    <p:anim to="" calcmode="lin" valueType="num">
                                      <p:cBhvr>
                                        <p:cTn id="178" dur="700" fill="hold">
                                          <p:stCondLst>
                                            <p:cond delay="0"/>
                                          </p:stCondLst>
                                        </p:cTn>
                                        <p:tgtEl>
                                          <p:spTgt spid="18444"/>
                                        </p:tgtEl>
                                        <p:attrNameLst>
                                          <p:attrName>ppt_w</p:attrName>
                                        </p:attrNameLst>
                                      </p:cBhvr>
                                      <p:tavLst>
                                        <p:tav tm="0" fmla="#ppt_w-(-#ppt_w)*((1.5-1.5*$)^2-(1.5-1.5*$)^3)">
                                          <p:val>
                                            <p:strVal val="0"/>
                                          </p:val>
                                        </p:tav>
                                        <p:tav tm="100000">
                                          <p:val>
                                            <p:strVal val="1"/>
                                          </p:val>
                                        </p:tav>
                                      </p:tavLst>
                                    </p:anim>
                                  </p:childTnLst>
                                </p:cTn>
                              </p:par>
                              <p:par>
                                <p:cTn id="179" presetID="0" presetClass="entr" presetSubtype="0" fill="hold" grpId="1" nodeType="withEffect">
                                  <p:stCondLst>
                                    <p:cond delay="0"/>
                                  </p:stCondLst>
                                  <p:iterate type="lt">
                                    <p:tmPct val="10000"/>
                                  </p:iterate>
                                  <p:childTnLst>
                                    <p:set>
                                      <p:cBhvr>
                                        <p:cTn id="180" dur="1" fill="hold">
                                          <p:stCondLst>
                                            <p:cond delay="0"/>
                                          </p:stCondLst>
                                        </p:cTn>
                                        <p:tgtEl>
                                          <p:spTgt spid="18445"/>
                                        </p:tgtEl>
                                        <p:attrNameLst>
                                          <p:attrName>style.visibility</p:attrName>
                                        </p:attrNameLst>
                                      </p:cBhvr>
                                      <p:to>
                                        <p:strVal val="visible"/>
                                      </p:to>
                                    </p:set>
                                    <p:anim to="" calcmode="lin" valueType="num">
                                      <p:cBhvr>
                                        <p:cTn id="181" dur="700" fill="hold">
                                          <p:stCondLst>
                                            <p:cond delay="0"/>
                                          </p:stCondLst>
                                        </p:cTn>
                                        <p:tgtEl>
                                          <p:spTgt spid="18445"/>
                                        </p:tgtEl>
                                        <p:attrNameLst>
                                          <p:attrName>ppt_x</p:attrName>
                                        </p:attrNameLst>
                                      </p:cBhvr>
                                      <p:tavLst>
                                        <p:tav tm="0" fmla="#ppt_x-(-#ppt_w/2*cos(ppt_r/180*pi))*((1.5-1.5*$)^2-(1.5-1.5*$)^3)">
                                          <p:val>
                                            <p:strVal val="0"/>
                                          </p:val>
                                        </p:tav>
                                        <p:tav tm="100000">
                                          <p:val>
                                            <p:strVal val="1"/>
                                          </p:val>
                                        </p:tav>
                                      </p:tavLst>
                                    </p:anim>
                                    <p:anim to="" calcmode="lin" valueType="num">
                                      <p:cBhvr>
                                        <p:cTn id="182" dur="700" fill="hold">
                                          <p:stCondLst>
                                            <p:cond delay="0"/>
                                          </p:stCondLst>
                                        </p:cTn>
                                        <p:tgtEl>
                                          <p:spTgt spid="18445"/>
                                        </p:tgtEl>
                                        <p:attrNameLst>
                                          <p:attrName>ppt_y</p:attrName>
                                        </p:attrNameLst>
                                      </p:cBhvr>
                                      <p:tavLst>
                                        <p:tav tm="0" fmla="#ppt_y+(-#ppt_h/2*cos(ppt_r/180*pi))*((1.5-1.5*$)^2-(1.5-1.5*$)^3)">
                                          <p:val>
                                            <p:strVal val="0"/>
                                          </p:val>
                                        </p:tav>
                                        <p:tav tm="100000">
                                          <p:val>
                                            <p:strVal val="1"/>
                                          </p:val>
                                        </p:tav>
                                      </p:tavLst>
                                    </p:anim>
                                    <p:anim to="" calcmode="lin" valueType="num">
                                      <p:cBhvr>
                                        <p:cTn id="183" dur="700" fill="hold">
                                          <p:stCondLst>
                                            <p:cond delay="0"/>
                                          </p:stCondLst>
                                        </p:cTn>
                                        <p:tgtEl>
                                          <p:spTgt spid="18445"/>
                                        </p:tgtEl>
                                        <p:attrNameLst>
                                          <p:attrName>ppt_h</p:attrName>
                                        </p:attrNameLst>
                                      </p:cBhvr>
                                      <p:tavLst>
                                        <p:tav tm="0" fmla="#ppt_h-(-#ppt_h)*((1.5-1.5*$)^2-(1.5-1.5*$)^3)">
                                          <p:val>
                                            <p:strVal val="0"/>
                                          </p:val>
                                        </p:tav>
                                        <p:tav tm="100000">
                                          <p:val>
                                            <p:strVal val="1"/>
                                          </p:val>
                                        </p:tav>
                                      </p:tavLst>
                                    </p:anim>
                                    <p:anim to="" calcmode="lin" valueType="num">
                                      <p:cBhvr>
                                        <p:cTn id="184" dur="700" fill="hold">
                                          <p:stCondLst>
                                            <p:cond delay="0"/>
                                          </p:stCondLst>
                                        </p:cTn>
                                        <p:tgtEl>
                                          <p:spTgt spid="18445"/>
                                        </p:tgtEl>
                                        <p:attrNameLst>
                                          <p:attrName>ppt_w</p:attrName>
                                        </p:attrNameLst>
                                      </p:cBhvr>
                                      <p:tavLst>
                                        <p:tav tm="0" fmla="#ppt_w-(-#ppt_w)*((1.5-1.5*$)^2-(1.5-1.5*$)^3)">
                                          <p:val>
                                            <p:strVal val="0"/>
                                          </p:val>
                                        </p:tav>
                                        <p:tav tm="100000">
                                          <p:val>
                                            <p:strVal val="1"/>
                                          </p:val>
                                        </p:tav>
                                      </p:tavLst>
                                    </p:anim>
                                  </p:childTnLst>
                                </p:cTn>
                              </p:par>
                              <p:par>
                                <p:cTn id="185" presetID="0" presetClass="entr" presetSubtype="0" fill="hold" grpId="1" nodeType="withEffect">
                                  <p:stCondLst>
                                    <p:cond delay="0"/>
                                  </p:stCondLst>
                                  <p:iterate type="lt">
                                    <p:tmPct val="10000"/>
                                  </p:iterate>
                                  <p:childTnLst>
                                    <p:set>
                                      <p:cBhvr>
                                        <p:cTn id="186" dur="1" fill="hold">
                                          <p:stCondLst>
                                            <p:cond delay="0"/>
                                          </p:stCondLst>
                                        </p:cTn>
                                        <p:tgtEl>
                                          <p:spTgt spid="18446"/>
                                        </p:tgtEl>
                                        <p:attrNameLst>
                                          <p:attrName>style.visibility</p:attrName>
                                        </p:attrNameLst>
                                      </p:cBhvr>
                                      <p:to>
                                        <p:strVal val="visible"/>
                                      </p:to>
                                    </p:set>
                                    <p:anim to="" calcmode="lin" valueType="num">
                                      <p:cBhvr>
                                        <p:cTn id="187" dur="700" fill="hold">
                                          <p:stCondLst>
                                            <p:cond delay="0"/>
                                          </p:stCondLst>
                                        </p:cTn>
                                        <p:tgtEl>
                                          <p:spTgt spid="18446"/>
                                        </p:tgtEl>
                                        <p:attrNameLst>
                                          <p:attrName>ppt_x</p:attrName>
                                        </p:attrNameLst>
                                      </p:cBhvr>
                                      <p:tavLst>
                                        <p:tav tm="0" fmla="#ppt_x-(-#ppt_w/2*cos(ppt_r/180*pi))*((1.5-1.5*$)^2-(1.5-1.5*$)^3)">
                                          <p:val>
                                            <p:strVal val="0"/>
                                          </p:val>
                                        </p:tav>
                                        <p:tav tm="100000">
                                          <p:val>
                                            <p:strVal val="1"/>
                                          </p:val>
                                        </p:tav>
                                      </p:tavLst>
                                    </p:anim>
                                    <p:anim to="" calcmode="lin" valueType="num">
                                      <p:cBhvr>
                                        <p:cTn id="188" dur="700" fill="hold">
                                          <p:stCondLst>
                                            <p:cond delay="0"/>
                                          </p:stCondLst>
                                        </p:cTn>
                                        <p:tgtEl>
                                          <p:spTgt spid="18446"/>
                                        </p:tgtEl>
                                        <p:attrNameLst>
                                          <p:attrName>ppt_y</p:attrName>
                                        </p:attrNameLst>
                                      </p:cBhvr>
                                      <p:tavLst>
                                        <p:tav tm="0" fmla="#ppt_y+(-#ppt_h/2*cos(ppt_r/180*pi))*((1.5-1.5*$)^2-(1.5-1.5*$)^3)">
                                          <p:val>
                                            <p:strVal val="0"/>
                                          </p:val>
                                        </p:tav>
                                        <p:tav tm="100000">
                                          <p:val>
                                            <p:strVal val="1"/>
                                          </p:val>
                                        </p:tav>
                                      </p:tavLst>
                                    </p:anim>
                                    <p:anim to="" calcmode="lin" valueType="num">
                                      <p:cBhvr>
                                        <p:cTn id="189" dur="700" fill="hold">
                                          <p:stCondLst>
                                            <p:cond delay="0"/>
                                          </p:stCondLst>
                                        </p:cTn>
                                        <p:tgtEl>
                                          <p:spTgt spid="18446"/>
                                        </p:tgtEl>
                                        <p:attrNameLst>
                                          <p:attrName>ppt_h</p:attrName>
                                        </p:attrNameLst>
                                      </p:cBhvr>
                                      <p:tavLst>
                                        <p:tav tm="0" fmla="#ppt_h-(-#ppt_h)*((1.5-1.5*$)^2-(1.5-1.5*$)^3)">
                                          <p:val>
                                            <p:strVal val="0"/>
                                          </p:val>
                                        </p:tav>
                                        <p:tav tm="100000">
                                          <p:val>
                                            <p:strVal val="1"/>
                                          </p:val>
                                        </p:tav>
                                      </p:tavLst>
                                    </p:anim>
                                    <p:anim to="" calcmode="lin" valueType="num">
                                      <p:cBhvr>
                                        <p:cTn id="190" dur="700" fill="hold">
                                          <p:stCondLst>
                                            <p:cond delay="0"/>
                                          </p:stCondLst>
                                        </p:cTn>
                                        <p:tgtEl>
                                          <p:spTgt spid="18446"/>
                                        </p:tgtEl>
                                        <p:attrNameLst>
                                          <p:attrName>ppt_w</p:attrName>
                                        </p:attrNameLst>
                                      </p:cBhvr>
                                      <p:tavLst>
                                        <p:tav tm="0" fmla="#ppt_w-(-#ppt_w)*((1.5-1.5*$)^2-(1.5-1.5*$)^3)">
                                          <p:val>
                                            <p:strVal val="0"/>
                                          </p:val>
                                        </p:tav>
                                        <p:tav tm="100000">
                                          <p:val>
                                            <p:strVal val="1"/>
                                          </p:val>
                                        </p:tav>
                                      </p:tavLst>
                                    </p:anim>
                                  </p:childTnLst>
                                </p:cTn>
                              </p:par>
                              <p:par>
                                <p:cTn id="191" presetID="0" presetClass="entr" presetSubtype="0" fill="hold" grpId="1" nodeType="withEffect">
                                  <p:stCondLst>
                                    <p:cond delay="0"/>
                                  </p:stCondLst>
                                  <p:childTnLst>
                                    <p:set>
                                      <p:cBhvr>
                                        <p:cTn id="192" dur="1" fill="hold">
                                          <p:stCondLst>
                                            <p:cond delay="0"/>
                                          </p:stCondLst>
                                        </p:cTn>
                                        <p:tgtEl>
                                          <p:spTgt spid="18447"/>
                                        </p:tgtEl>
                                        <p:attrNameLst>
                                          <p:attrName>style.visibility</p:attrName>
                                        </p:attrNameLst>
                                      </p:cBhvr>
                                      <p:to>
                                        <p:strVal val="visible"/>
                                      </p:to>
                                    </p:set>
                                    <p:anim to="" calcmode="lin" valueType="num">
                                      <p:cBhvr>
                                        <p:cTn id="193" dur="700" fill="hold">
                                          <p:stCondLst>
                                            <p:cond delay="0"/>
                                          </p:stCondLst>
                                        </p:cTn>
                                        <p:tgtEl>
                                          <p:spTgt spid="18447"/>
                                        </p:tgtEl>
                                        <p:attrNameLst>
                                          <p:attrName>ppt_x</p:attrName>
                                        </p:attrNameLst>
                                      </p:cBhvr>
                                      <p:tavLst>
                                        <p:tav tm="0" fmla="#ppt_x-(-#ppt_w/2*cos(ppt_r/180*pi))*((1.5-1.5*$)^2-(1.5-1.5*$)^3)">
                                          <p:val>
                                            <p:strVal val="0"/>
                                          </p:val>
                                        </p:tav>
                                        <p:tav tm="100000">
                                          <p:val>
                                            <p:strVal val="1"/>
                                          </p:val>
                                        </p:tav>
                                      </p:tavLst>
                                    </p:anim>
                                    <p:anim to="" calcmode="lin" valueType="num">
                                      <p:cBhvr>
                                        <p:cTn id="194" dur="700" fill="hold">
                                          <p:stCondLst>
                                            <p:cond delay="0"/>
                                          </p:stCondLst>
                                        </p:cTn>
                                        <p:tgtEl>
                                          <p:spTgt spid="18447"/>
                                        </p:tgtEl>
                                        <p:attrNameLst>
                                          <p:attrName>ppt_y</p:attrName>
                                        </p:attrNameLst>
                                      </p:cBhvr>
                                      <p:tavLst>
                                        <p:tav tm="0" fmla="#ppt_y+(-#ppt_h/2*cos(ppt_r/180*pi))*((1.5-1.5*$)^2-(1.5-1.5*$)^3)">
                                          <p:val>
                                            <p:strVal val="0"/>
                                          </p:val>
                                        </p:tav>
                                        <p:tav tm="100000">
                                          <p:val>
                                            <p:strVal val="1"/>
                                          </p:val>
                                        </p:tav>
                                      </p:tavLst>
                                    </p:anim>
                                    <p:anim to="" calcmode="lin" valueType="num">
                                      <p:cBhvr>
                                        <p:cTn id="195" dur="700" fill="hold">
                                          <p:stCondLst>
                                            <p:cond delay="0"/>
                                          </p:stCondLst>
                                        </p:cTn>
                                        <p:tgtEl>
                                          <p:spTgt spid="18447"/>
                                        </p:tgtEl>
                                        <p:attrNameLst>
                                          <p:attrName>ppt_h</p:attrName>
                                        </p:attrNameLst>
                                      </p:cBhvr>
                                      <p:tavLst>
                                        <p:tav tm="0" fmla="#ppt_h-(-#ppt_h)*((1.5-1.5*$)^2-(1.5-1.5*$)^3)">
                                          <p:val>
                                            <p:strVal val="0"/>
                                          </p:val>
                                        </p:tav>
                                        <p:tav tm="100000">
                                          <p:val>
                                            <p:strVal val="1"/>
                                          </p:val>
                                        </p:tav>
                                      </p:tavLst>
                                    </p:anim>
                                    <p:anim to="" calcmode="lin" valueType="num">
                                      <p:cBhvr>
                                        <p:cTn id="196" dur="700" fill="hold">
                                          <p:stCondLst>
                                            <p:cond delay="0"/>
                                          </p:stCondLst>
                                        </p:cTn>
                                        <p:tgtEl>
                                          <p:spTgt spid="18447"/>
                                        </p:tgtEl>
                                        <p:attrNameLst>
                                          <p:attrName>ppt_w</p:attrName>
                                        </p:attrNameLst>
                                      </p:cBhvr>
                                      <p:tavLst>
                                        <p:tav tm="0" fmla="#ppt_w-(-#ppt_w)*((1.5-1.5*$)^2-(1.5-1.5*$)^3)">
                                          <p:val>
                                            <p:strVal val="0"/>
                                          </p:val>
                                        </p:tav>
                                        <p:tav tm="100000">
                                          <p:val>
                                            <p:strVal val="1"/>
                                          </p:val>
                                        </p:tav>
                                      </p:tavLst>
                                    </p:anim>
                                  </p:childTnLst>
                                </p:cTn>
                              </p:par>
                              <p:par>
                                <p:cTn id="197" presetID="0" presetClass="entr" presetSubtype="0" fill="hold" grpId="1" nodeType="withEffect">
                                  <p:stCondLst>
                                    <p:cond delay="0"/>
                                  </p:stCondLst>
                                  <p:iterate type="lt">
                                    <p:tmPct val="10000"/>
                                  </p:iterate>
                                  <p:childTnLst>
                                    <p:set>
                                      <p:cBhvr>
                                        <p:cTn id="198" dur="1" fill="hold">
                                          <p:stCondLst>
                                            <p:cond delay="0"/>
                                          </p:stCondLst>
                                        </p:cTn>
                                        <p:tgtEl>
                                          <p:spTgt spid="18448"/>
                                        </p:tgtEl>
                                        <p:attrNameLst>
                                          <p:attrName>style.visibility</p:attrName>
                                        </p:attrNameLst>
                                      </p:cBhvr>
                                      <p:to>
                                        <p:strVal val="visible"/>
                                      </p:to>
                                    </p:set>
                                    <p:anim to="" calcmode="lin" valueType="num">
                                      <p:cBhvr>
                                        <p:cTn id="199" dur="700" fill="hold">
                                          <p:stCondLst>
                                            <p:cond delay="0"/>
                                          </p:stCondLst>
                                        </p:cTn>
                                        <p:tgtEl>
                                          <p:spTgt spid="18448"/>
                                        </p:tgtEl>
                                        <p:attrNameLst>
                                          <p:attrName>ppt_x</p:attrName>
                                        </p:attrNameLst>
                                      </p:cBhvr>
                                      <p:tavLst>
                                        <p:tav tm="0" fmla="#ppt_x-(-#ppt_w/2*cos(ppt_r/180*pi))*((1.5-1.5*$)^2-(1.5-1.5*$)^3)">
                                          <p:val>
                                            <p:strVal val="0"/>
                                          </p:val>
                                        </p:tav>
                                        <p:tav tm="100000">
                                          <p:val>
                                            <p:strVal val="1"/>
                                          </p:val>
                                        </p:tav>
                                      </p:tavLst>
                                    </p:anim>
                                    <p:anim to="" calcmode="lin" valueType="num">
                                      <p:cBhvr>
                                        <p:cTn id="200" dur="700" fill="hold">
                                          <p:stCondLst>
                                            <p:cond delay="0"/>
                                          </p:stCondLst>
                                        </p:cTn>
                                        <p:tgtEl>
                                          <p:spTgt spid="18448"/>
                                        </p:tgtEl>
                                        <p:attrNameLst>
                                          <p:attrName>ppt_y</p:attrName>
                                        </p:attrNameLst>
                                      </p:cBhvr>
                                      <p:tavLst>
                                        <p:tav tm="0" fmla="#ppt_y+(-#ppt_h/2*cos(ppt_r/180*pi))*((1.5-1.5*$)^2-(1.5-1.5*$)^3)">
                                          <p:val>
                                            <p:strVal val="0"/>
                                          </p:val>
                                        </p:tav>
                                        <p:tav tm="100000">
                                          <p:val>
                                            <p:strVal val="1"/>
                                          </p:val>
                                        </p:tav>
                                      </p:tavLst>
                                    </p:anim>
                                    <p:anim to="" calcmode="lin" valueType="num">
                                      <p:cBhvr>
                                        <p:cTn id="201" dur="700" fill="hold">
                                          <p:stCondLst>
                                            <p:cond delay="0"/>
                                          </p:stCondLst>
                                        </p:cTn>
                                        <p:tgtEl>
                                          <p:spTgt spid="18448"/>
                                        </p:tgtEl>
                                        <p:attrNameLst>
                                          <p:attrName>ppt_h</p:attrName>
                                        </p:attrNameLst>
                                      </p:cBhvr>
                                      <p:tavLst>
                                        <p:tav tm="0" fmla="#ppt_h-(-#ppt_h)*((1.5-1.5*$)^2-(1.5-1.5*$)^3)">
                                          <p:val>
                                            <p:strVal val="0"/>
                                          </p:val>
                                        </p:tav>
                                        <p:tav tm="100000">
                                          <p:val>
                                            <p:strVal val="1"/>
                                          </p:val>
                                        </p:tav>
                                      </p:tavLst>
                                    </p:anim>
                                    <p:anim to="" calcmode="lin" valueType="num">
                                      <p:cBhvr>
                                        <p:cTn id="202" dur="700" fill="hold">
                                          <p:stCondLst>
                                            <p:cond delay="0"/>
                                          </p:stCondLst>
                                        </p:cTn>
                                        <p:tgtEl>
                                          <p:spTgt spid="18448"/>
                                        </p:tgtEl>
                                        <p:attrNameLst>
                                          <p:attrName>ppt_w</p:attrName>
                                        </p:attrNameLst>
                                      </p:cBhvr>
                                      <p:tavLst>
                                        <p:tav tm="0" fmla="#ppt_w-(-#ppt_w)*((1.5-1.5*$)^2-(1.5-1.5*$)^3)">
                                          <p:val>
                                            <p:strVal val="0"/>
                                          </p:val>
                                        </p:tav>
                                        <p:tav tm="100000">
                                          <p:val>
                                            <p:strVal val="1"/>
                                          </p:val>
                                        </p:tav>
                                      </p:tavLst>
                                    </p:anim>
                                  </p:childTnLst>
                                </p:cTn>
                              </p:par>
                              <p:par>
                                <p:cTn id="203" presetID="0" presetClass="entr" presetSubtype="0" fill="hold" grpId="1" nodeType="withEffect">
                                  <p:stCondLst>
                                    <p:cond delay="0"/>
                                  </p:stCondLst>
                                  <p:iterate type="lt">
                                    <p:tmPct val="10000"/>
                                  </p:iterate>
                                  <p:childTnLst>
                                    <p:set>
                                      <p:cBhvr>
                                        <p:cTn id="204" dur="1" fill="hold">
                                          <p:stCondLst>
                                            <p:cond delay="0"/>
                                          </p:stCondLst>
                                        </p:cTn>
                                        <p:tgtEl>
                                          <p:spTgt spid="18449"/>
                                        </p:tgtEl>
                                        <p:attrNameLst>
                                          <p:attrName>style.visibility</p:attrName>
                                        </p:attrNameLst>
                                      </p:cBhvr>
                                      <p:to>
                                        <p:strVal val="visible"/>
                                      </p:to>
                                    </p:set>
                                    <p:anim to="" calcmode="lin" valueType="num">
                                      <p:cBhvr>
                                        <p:cTn id="205" dur="700" fill="hold">
                                          <p:stCondLst>
                                            <p:cond delay="0"/>
                                          </p:stCondLst>
                                        </p:cTn>
                                        <p:tgtEl>
                                          <p:spTgt spid="18449"/>
                                        </p:tgtEl>
                                        <p:attrNameLst>
                                          <p:attrName>ppt_x</p:attrName>
                                        </p:attrNameLst>
                                      </p:cBhvr>
                                      <p:tavLst>
                                        <p:tav tm="0" fmla="#ppt_x-(-#ppt_w/2*cos(ppt_r/180*pi))*((1.5-1.5*$)^2-(1.5-1.5*$)^3)">
                                          <p:val>
                                            <p:strVal val="0"/>
                                          </p:val>
                                        </p:tav>
                                        <p:tav tm="100000">
                                          <p:val>
                                            <p:strVal val="1"/>
                                          </p:val>
                                        </p:tav>
                                      </p:tavLst>
                                    </p:anim>
                                    <p:anim to="" calcmode="lin" valueType="num">
                                      <p:cBhvr>
                                        <p:cTn id="206" dur="700" fill="hold">
                                          <p:stCondLst>
                                            <p:cond delay="0"/>
                                          </p:stCondLst>
                                        </p:cTn>
                                        <p:tgtEl>
                                          <p:spTgt spid="18449"/>
                                        </p:tgtEl>
                                        <p:attrNameLst>
                                          <p:attrName>ppt_y</p:attrName>
                                        </p:attrNameLst>
                                      </p:cBhvr>
                                      <p:tavLst>
                                        <p:tav tm="0" fmla="#ppt_y+(-#ppt_h/2*cos(ppt_r/180*pi))*((1.5-1.5*$)^2-(1.5-1.5*$)^3)">
                                          <p:val>
                                            <p:strVal val="0"/>
                                          </p:val>
                                        </p:tav>
                                        <p:tav tm="100000">
                                          <p:val>
                                            <p:strVal val="1"/>
                                          </p:val>
                                        </p:tav>
                                      </p:tavLst>
                                    </p:anim>
                                    <p:anim to="" calcmode="lin" valueType="num">
                                      <p:cBhvr>
                                        <p:cTn id="207" dur="700" fill="hold">
                                          <p:stCondLst>
                                            <p:cond delay="0"/>
                                          </p:stCondLst>
                                        </p:cTn>
                                        <p:tgtEl>
                                          <p:spTgt spid="18449"/>
                                        </p:tgtEl>
                                        <p:attrNameLst>
                                          <p:attrName>ppt_h</p:attrName>
                                        </p:attrNameLst>
                                      </p:cBhvr>
                                      <p:tavLst>
                                        <p:tav tm="0" fmla="#ppt_h-(-#ppt_h)*((1.5-1.5*$)^2-(1.5-1.5*$)^3)">
                                          <p:val>
                                            <p:strVal val="0"/>
                                          </p:val>
                                        </p:tav>
                                        <p:tav tm="100000">
                                          <p:val>
                                            <p:strVal val="1"/>
                                          </p:val>
                                        </p:tav>
                                      </p:tavLst>
                                    </p:anim>
                                    <p:anim to="" calcmode="lin" valueType="num">
                                      <p:cBhvr>
                                        <p:cTn id="208" dur="700" fill="hold">
                                          <p:stCondLst>
                                            <p:cond delay="0"/>
                                          </p:stCondLst>
                                        </p:cTn>
                                        <p:tgtEl>
                                          <p:spTgt spid="18449"/>
                                        </p:tgtEl>
                                        <p:attrNameLst>
                                          <p:attrName>ppt_w</p:attrName>
                                        </p:attrNameLst>
                                      </p:cBhvr>
                                      <p:tavLst>
                                        <p:tav tm="0" fmla="#ppt_w-(-#ppt_w)*((1.5-1.5*$)^2-(1.5-1.5*$)^3)">
                                          <p:val>
                                            <p:strVal val="0"/>
                                          </p:val>
                                        </p:tav>
                                        <p:tav tm="100000">
                                          <p:val>
                                            <p:strVal val="1"/>
                                          </p:val>
                                        </p:tav>
                                      </p:tavLst>
                                    </p:anim>
                                  </p:childTnLst>
                                </p:cTn>
                              </p:par>
                              <p:par>
                                <p:cTn id="209" presetID="0" presetClass="entr" presetSubtype="0" fill="hold" grpId="1" nodeType="withEffect">
                                  <p:stCondLst>
                                    <p:cond delay="0"/>
                                  </p:stCondLst>
                                  <p:iterate type="lt">
                                    <p:tmPct val="10000"/>
                                  </p:iterate>
                                  <p:childTnLst>
                                    <p:set>
                                      <p:cBhvr>
                                        <p:cTn id="210" dur="1" fill="hold">
                                          <p:stCondLst>
                                            <p:cond delay="0"/>
                                          </p:stCondLst>
                                        </p:cTn>
                                        <p:tgtEl>
                                          <p:spTgt spid="18450"/>
                                        </p:tgtEl>
                                        <p:attrNameLst>
                                          <p:attrName>style.visibility</p:attrName>
                                        </p:attrNameLst>
                                      </p:cBhvr>
                                      <p:to>
                                        <p:strVal val="visible"/>
                                      </p:to>
                                    </p:set>
                                    <p:anim to="" calcmode="lin" valueType="num">
                                      <p:cBhvr>
                                        <p:cTn id="211" dur="700" fill="hold">
                                          <p:stCondLst>
                                            <p:cond delay="0"/>
                                          </p:stCondLst>
                                        </p:cTn>
                                        <p:tgtEl>
                                          <p:spTgt spid="18450"/>
                                        </p:tgtEl>
                                        <p:attrNameLst>
                                          <p:attrName>ppt_x</p:attrName>
                                        </p:attrNameLst>
                                      </p:cBhvr>
                                      <p:tavLst>
                                        <p:tav tm="0" fmla="#ppt_x-(-#ppt_w/2*cos(ppt_r/180*pi))*((1.5-1.5*$)^2-(1.5-1.5*$)^3)">
                                          <p:val>
                                            <p:strVal val="0"/>
                                          </p:val>
                                        </p:tav>
                                        <p:tav tm="100000">
                                          <p:val>
                                            <p:strVal val="1"/>
                                          </p:val>
                                        </p:tav>
                                      </p:tavLst>
                                    </p:anim>
                                    <p:anim to="" calcmode="lin" valueType="num">
                                      <p:cBhvr>
                                        <p:cTn id="212" dur="700" fill="hold">
                                          <p:stCondLst>
                                            <p:cond delay="0"/>
                                          </p:stCondLst>
                                        </p:cTn>
                                        <p:tgtEl>
                                          <p:spTgt spid="18450"/>
                                        </p:tgtEl>
                                        <p:attrNameLst>
                                          <p:attrName>ppt_y</p:attrName>
                                        </p:attrNameLst>
                                      </p:cBhvr>
                                      <p:tavLst>
                                        <p:tav tm="0" fmla="#ppt_y+(-#ppt_h/2*cos(ppt_r/180*pi))*((1.5-1.5*$)^2-(1.5-1.5*$)^3)">
                                          <p:val>
                                            <p:strVal val="0"/>
                                          </p:val>
                                        </p:tav>
                                        <p:tav tm="100000">
                                          <p:val>
                                            <p:strVal val="1"/>
                                          </p:val>
                                        </p:tav>
                                      </p:tavLst>
                                    </p:anim>
                                    <p:anim to="" calcmode="lin" valueType="num">
                                      <p:cBhvr>
                                        <p:cTn id="213" dur="700" fill="hold">
                                          <p:stCondLst>
                                            <p:cond delay="0"/>
                                          </p:stCondLst>
                                        </p:cTn>
                                        <p:tgtEl>
                                          <p:spTgt spid="18450"/>
                                        </p:tgtEl>
                                        <p:attrNameLst>
                                          <p:attrName>ppt_h</p:attrName>
                                        </p:attrNameLst>
                                      </p:cBhvr>
                                      <p:tavLst>
                                        <p:tav tm="0" fmla="#ppt_h-(-#ppt_h)*((1.5-1.5*$)^2-(1.5-1.5*$)^3)">
                                          <p:val>
                                            <p:strVal val="0"/>
                                          </p:val>
                                        </p:tav>
                                        <p:tav tm="100000">
                                          <p:val>
                                            <p:strVal val="1"/>
                                          </p:val>
                                        </p:tav>
                                      </p:tavLst>
                                    </p:anim>
                                    <p:anim to="" calcmode="lin" valueType="num">
                                      <p:cBhvr>
                                        <p:cTn id="214" dur="700" fill="hold">
                                          <p:stCondLst>
                                            <p:cond delay="0"/>
                                          </p:stCondLst>
                                        </p:cTn>
                                        <p:tgtEl>
                                          <p:spTgt spid="18450"/>
                                        </p:tgtEl>
                                        <p:attrNameLst>
                                          <p:attrName>ppt_w</p:attrName>
                                        </p:attrNameLst>
                                      </p:cBhvr>
                                      <p:tavLst>
                                        <p:tav tm="0" fmla="#ppt_w-(-#ppt_w)*((1.5-1.5*$)^2-(1.5-1.5*$)^3)">
                                          <p:val>
                                            <p:strVal val="0"/>
                                          </p:val>
                                        </p:tav>
                                        <p:tav tm="100000">
                                          <p:val>
                                            <p:strVal val="1"/>
                                          </p:val>
                                        </p:tav>
                                      </p:tavLst>
                                    </p:anim>
                                  </p:childTnLst>
                                </p:cTn>
                              </p:par>
                              <p:par>
                                <p:cTn id="215" presetID="0" presetClass="entr" presetSubtype="0" fill="hold" grpId="1" nodeType="withEffect">
                                  <p:stCondLst>
                                    <p:cond delay="0"/>
                                  </p:stCondLst>
                                  <p:childTnLst>
                                    <p:set>
                                      <p:cBhvr>
                                        <p:cTn id="216" dur="1" fill="hold">
                                          <p:stCondLst>
                                            <p:cond delay="0"/>
                                          </p:stCondLst>
                                        </p:cTn>
                                        <p:tgtEl>
                                          <p:spTgt spid="18451"/>
                                        </p:tgtEl>
                                        <p:attrNameLst>
                                          <p:attrName>style.visibility</p:attrName>
                                        </p:attrNameLst>
                                      </p:cBhvr>
                                      <p:to>
                                        <p:strVal val="visible"/>
                                      </p:to>
                                    </p:set>
                                    <p:anim to="" calcmode="lin" valueType="num">
                                      <p:cBhvr>
                                        <p:cTn id="217" dur="700" fill="hold">
                                          <p:stCondLst>
                                            <p:cond delay="0"/>
                                          </p:stCondLst>
                                        </p:cTn>
                                        <p:tgtEl>
                                          <p:spTgt spid="18451"/>
                                        </p:tgtEl>
                                        <p:attrNameLst>
                                          <p:attrName>ppt_x</p:attrName>
                                        </p:attrNameLst>
                                      </p:cBhvr>
                                      <p:tavLst>
                                        <p:tav tm="0" fmla="#ppt_x-(-#ppt_w/2*cos(ppt_r/180*pi))*((1.5-1.5*$)^2-(1.5-1.5*$)^3)">
                                          <p:val>
                                            <p:strVal val="0"/>
                                          </p:val>
                                        </p:tav>
                                        <p:tav tm="100000">
                                          <p:val>
                                            <p:strVal val="1"/>
                                          </p:val>
                                        </p:tav>
                                      </p:tavLst>
                                    </p:anim>
                                    <p:anim to="" calcmode="lin" valueType="num">
                                      <p:cBhvr>
                                        <p:cTn id="218" dur="700" fill="hold">
                                          <p:stCondLst>
                                            <p:cond delay="0"/>
                                          </p:stCondLst>
                                        </p:cTn>
                                        <p:tgtEl>
                                          <p:spTgt spid="18451"/>
                                        </p:tgtEl>
                                        <p:attrNameLst>
                                          <p:attrName>ppt_y</p:attrName>
                                        </p:attrNameLst>
                                      </p:cBhvr>
                                      <p:tavLst>
                                        <p:tav tm="0" fmla="#ppt_y+(-#ppt_h/2*cos(ppt_r/180*pi))*((1.5-1.5*$)^2-(1.5-1.5*$)^3)">
                                          <p:val>
                                            <p:strVal val="0"/>
                                          </p:val>
                                        </p:tav>
                                        <p:tav tm="100000">
                                          <p:val>
                                            <p:strVal val="1"/>
                                          </p:val>
                                        </p:tav>
                                      </p:tavLst>
                                    </p:anim>
                                    <p:anim to="" calcmode="lin" valueType="num">
                                      <p:cBhvr>
                                        <p:cTn id="219" dur="700" fill="hold">
                                          <p:stCondLst>
                                            <p:cond delay="0"/>
                                          </p:stCondLst>
                                        </p:cTn>
                                        <p:tgtEl>
                                          <p:spTgt spid="18451"/>
                                        </p:tgtEl>
                                        <p:attrNameLst>
                                          <p:attrName>ppt_h</p:attrName>
                                        </p:attrNameLst>
                                      </p:cBhvr>
                                      <p:tavLst>
                                        <p:tav tm="0" fmla="#ppt_h-(-#ppt_h)*((1.5-1.5*$)^2-(1.5-1.5*$)^3)">
                                          <p:val>
                                            <p:strVal val="0"/>
                                          </p:val>
                                        </p:tav>
                                        <p:tav tm="100000">
                                          <p:val>
                                            <p:strVal val="1"/>
                                          </p:val>
                                        </p:tav>
                                      </p:tavLst>
                                    </p:anim>
                                    <p:anim to="" calcmode="lin" valueType="num">
                                      <p:cBhvr>
                                        <p:cTn id="220" dur="700" fill="hold">
                                          <p:stCondLst>
                                            <p:cond delay="0"/>
                                          </p:stCondLst>
                                        </p:cTn>
                                        <p:tgtEl>
                                          <p:spTgt spid="18451"/>
                                        </p:tgtEl>
                                        <p:attrNameLst>
                                          <p:attrName>ppt_w</p:attrName>
                                        </p:attrNameLst>
                                      </p:cBhvr>
                                      <p:tavLst>
                                        <p:tav tm="0" fmla="#ppt_w-(-#ppt_w)*((1.5-1.5*$)^2-(1.5-1.5*$)^3)">
                                          <p:val>
                                            <p:strVal val="0"/>
                                          </p:val>
                                        </p:tav>
                                        <p:tav tm="100000">
                                          <p:val>
                                            <p:strVal val="1"/>
                                          </p:val>
                                        </p:tav>
                                      </p:tavLst>
                                    </p:anim>
                                  </p:childTnLst>
                                </p:cTn>
                              </p:par>
                              <p:par>
                                <p:cTn id="221" presetID="0" presetClass="entr" presetSubtype="0" fill="hold" grpId="1" nodeType="withEffect">
                                  <p:stCondLst>
                                    <p:cond delay="0"/>
                                  </p:stCondLst>
                                  <p:childTnLst>
                                    <p:set>
                                      <p:cBhvr>
                                        <p:cTn id="222" dur="1" fill="hold">
                                          <p:stCondLst>
                                            <p:cond delay="0"/>
                                          </p:stCondLst>
                                        </p:cTn>
                                        <p:tgtEl>
                                          <p:spTgt spid="18452"/>
                                        </p:tgtEl>
                                        <p:attrNameLst>
                                          <p:attrName>style.visibility</p:attrName>
                                        </p:attrNameLst>
                                      </p:cBhvr>
                                      <p:to>
                                        <p:strVal val="visible"/>
                                      </p:to>
                                    </p:set>
                                    <p:anim to="" calcmode="lin" valueType="num">
                                      <p:cBhvr>
                                        <p:cTn id="223" dur="700" fill="hold">
                                          <p:stCondLst>
                                            <p:cond delay="0"/>
                                          </p:stCondLst>
                                        </p:cTn>
                                        <p:tgtEl>
                                          <p:spTgt spid="18452"/>
                                        </p:tgtEl>
                                        <p:attrNameLst>
                                          <p:attrName>ppt_x</p:attrName>
                                        </p:attrNameLst>
                                      </p:cBhvr>
                                      <p:tavLst>
                                        <p:tav tm="0" fmla="#ppt_x-(-#ppt_w/2*cos(ppt_r/180*pi))*((1.5-1.5*$)^2-(1.5-1.5*$)^3)">
                                          <p:val>
                                            <p:strVal val="0"/>
                                          </p:val>
                                        </p:tav>
                                        <p:tav tm="100000">
                                          <p:val>
                                            <p:strVal val="1"/>
                                          </p:val>
                                        </p:tav>
                                      </p:tavLst>
                                    </p:anim>
                                    <p:anim to="" calcmode="lin" valueType="num">
                                      <p:cBhvr>
                                        <p:cTn id="224" dur="700" fill="hold">
                                          <p:stCondLst>
                                            <p:cond delay="0"/>
                                          </p:stCondLst>
                                        </p:cTn>
                                        <p:tgtEl>
                                          <p:spTgt spid="18452"/>
                                        </p:tgtEl>
                                        <p:attrNameLst>
                                          <p:attrName>ppt_y</p:attrName>
                                        </p:attrNameLst>
                                      </p:cBhvr>
                                      <p:tavLst>
                                        <p:tav tm="0" fmla="#ppt_y+(-#ppt_h/2*cos(ppt_r/180*pi))*((1.5-1.5*$)^2-(1.5-1.5*$)^3)">
                                          <p:val>
                                            <p:strVal val="0"/>
                                          </p:val>
                                        </p:tav>
                                        <p:tav tm="100000">
                                          <p:val>
                                            <p:strVal val="1"/>
                                          </p:val>
                                        </p:tav>
                                      </p:tavLst>
                                    </p:anim>
                                    <p:anim to="" calcmode="lin" valueType="num">
                                      <p:cBhvr>
                                        <p:cTn id="225" dur="700" fill="hold">
                                          <p:stCondLst>
                                            <p:cond delay="0"/>
                                          </p:stCondLst>
                                        </p:cTn>
                                        <p:tgtEl>
                                          <p:spTgt spid="18452"/>
                                        </p:tgtEl>
                                        <p:attrNameLst>
                                          <p:attrName>ppt_h</p:attrName>
                                        </p:attrNameLst>
                                      </p:cBhvr>
                                      <p:tavLst>
                                        <p:tav tm="0" fmla="#ppt_h-(-#ppt_h)*((1.5-1.5*$)^2-(1.5-1.5*$)^3)">
                                          <p:val>
                                            <p:strVal val="0"/>
                                          </p:val>
                                        </p:tav>
                                        <p:tav tm="100000">
                                          <p:val>
                                            <p:strVal val="1"/>
                                          </p:val>
                                        </p:tav>
                                      </p:tavLst>
                                    </p:anim>
                                    <p:anim to="" calcmode="lin" valueType="num">
                                      <p:cBhvr>
                                        <p:cTn id="226" dur="700" fill="hold">
                                          <p:stCondLst>
                                            <p:cond delay="0"/>
                                          </p:stCondLst>
                                        </p:cTn>
                                        <p:tgtEl>
                                          <p:spTgt spid="18452"/>
                                        </p:tgtEl>
                                        <p:attrNameLst>
                                          <p:attrName>ppt_w</p:attrName>
                                        </p:attrNameLst>
                                      </p:cBhvr>
                                      <p:tavLst>
                                        <p:tav tm="0" fmla="#ppt_w-(-#ppt_w)*((1.5-1.5*$)^2-(1.5-1.5*$)^3)">
                                          <p:val>
                                            <p:strVal val="0"/>
                                          </p:val>
                                        </p:tav>
                                        <p:tav tm="100000">
                                          <p:val>
                                            <p:strVal val="1"/>
                                          </p:val>
                                        </p:tav>
                                      </p:tavLst>
                                    </p:anim>
                                  </p:childTnLst>
                                </p:cTn>
                              </p:par>
                              <p:par>
                                <p:cTn id="227" presetID="0" presetClass="entr" presetSubtype="0" fill="hold" grpId="1" nodeType="withEffect">
                                  <p:stCondLst>
                                    <p:cond delay="0"/>
                                  </p:stCondLst>
                                  <p:iterate type="lt">
                                    <p:tmPct val="10000"/>
                                  </p:iterate>
                                  <p:childTnLst>
                                    <p:set>
                                      <p:cBhvr>
                                        <p:cTn id="228" dur="1" fill="hold">
                                          <p:stCondLst>
                                            <p:cond delay="0"/>
                                          </p:stCondLst>
                                        </p:cTn>
                                        <p:tgtEl>
                                          <p:spTgt spid="18453"/>
                                        </p:tgtEl>
                                        <p:attrNameLst>
                                          <p:attrName>style.visibility</p:attrName>
                                        </p:attrNameLst>
                                      </p:cBhvr>
                                      <p:to>
                                        <p:strVal val="visible"/>
                                      </p:to>
                                    </p:set>
                                    <p:anim to="" calcmode="lin" valueType="num">
                                      <p:cBhvr>
                                        <p:cTn id="229" dur="700" fill="hold">
                                          <p:stCondLst>
                                            <p:cond delay="0"/>
                                          </p:stCondLst>
                                        </p:cTn>
                                        <p:tgtEl>
                                          <p:spTgt spid="18453"/>
                                        </p:tgtEl>
                                        <p:attrNameLst>
                                          <p:attrName>ppt_x</p:attrName>
                                        </p:attrNameLst>
                                      </p:cBhvr>
                                      <p:tavLst>
                                        <p:tav tm="0" fmla="#ppt_x-(-#ppt_w/2*cos(ppt_r/180*pi))*((1.5-1.5*$)^2-(1.5-1.5*$)^3)">
                                          <p:val>
                                            <p:strVal val="0"/>
                                          </p:val>
                                        </p:tav>
                                        <p:tav tm="100000">
                                          <p:val>
                                            <p:strVal val="1"/>
                                          </p:val>
                                        </p:tav>
                                      </p:tavLst>
                                    </p:anim>
                                    <p:anim to="" calcmode="lin" valueType="num">
                                      <p:cBhvr>
                                        <p:cTn id="230" dur="700" fill="hold">
                                          <p:stCondLst>
                                            <p:cond delay="0"/>
                                          </p:stCondLst>
                                        </p:cTn>
                                        <p:tgtEl>
                                          <p:spTgt spid="18453"/>
                                        </p:tgtEl>
                                        <p:attrNameLst>
                                          <p:attrName>ppt_y</p:attrName>
                                        </p:attrNameLst>
                                      </p:cBhvr>
                                      <p:tavLst>
                                        <p:tav tm="0" fmla="#ppt_y+(-#ppt_h/2*cos(ppt_r/180*pi))*((1.5-1.5*$)^2-(1.5-1.5*$)^3)">
                                          <p:val>
                                            <p:strVal val="0"/>
                                          </p:val>
                                        </p:tav>
                                        <p:tav tm="100000">
                                          <p:val>
                                            <p:strVal val="1"/>
                                          </p:val>
                                        </p:tav>
                                      </p:tavLst>
                                    </p:anim>
                                    <p:anim to="" calcmode="lin" valueType="num">
                                      <p:cBhvr>
                                        <p:cTn id="231" dur="700" fill="hold">
                                          <p:stCondLst>
                                            <p:cond delay="0"/>
                                          </p:stCondLst>
                                        </p:cTn>
                                        <p:tgtEl>
                                          <p:spTgt spid="18453"/>
                                        </p:tgtEl>
                                        <p:attrNameLst>
                                          <p:attrName>ppt_h</p:attrName>
                                        </p:attrNameLst>
                                      </p:cBhvr>
                                      <p:tavLst>
                                        <p:tav tm="0" fmla="#ppt_h-(-#ppt_h)*((1.5-1.5*$)^2-(1.5-1.5*$)^3)">
                                          <p:val>
                                            <p:strVal val="0"/>
                                          </p:val>
                                        </p:tav>
                                        <p:tav tm="100000">
                                          <p:val>
                                            <p:strVal val="1"/>
                                          </p:val>
                                        </p:tav>
                                      </p:tavLst>
                                    </p:anim>
                                    <p:anim to="" calcmode="lin" valueType="num">
                                      <p:cBhvr>
                                        <p:cTn id="232" dur="700" fill="hold">
                                          <p:stCondLst>
                                            <p:cond delay="0"/>
                                          </p:stCondLst>
                                        </p:cTn>
                                        <p:tgtEl>
                                          <p:spTgt spid="18453"/>
                                        </p:tgtEl>
                                        <p:attrNameLst>
                                          <p:attrName>ppt_w</p:attrName>
                                        </p:attrNameLst>
                                      </p:cBhvr>
                                      <p:tavLst>
                                        <p:tav tm="0" fmla="#ppt_w-(-#ppt_w)*((1.5-1.5*$)^2-(1.5-1.5*$)^3)">
                                          <p:val>
                                            <p:strVal val="0"/>
                                          </p:val>
                                        </p:tav>
                                        <p:tav tm="100000">
                                          <p:val>
                                            <p:strVal val="1"/>
                                          </p:val>
                                        </p:tav>
                                      </p:tavLst>
                                    </p:anim>
                                  </p:childTnLst>
                                </p:cTn>
                              </p:par>
                              <p:par>
                                <p:cTn id="233" presetID="0" presetClass="entr" presetSubtype="0" fill="hold" grpId="1" nodeType="withEffect">
                                  <p:stCondLst>
                                    <p:cond delay="0"/>
                                  </p:stCondLst>
                                  <p:iterate type="lt">
                                    <p:tmPct val="10000"/>
                                  </p:iterate>
                                  <p:childTnLst>
                                    <p:set>
                                      <p:cBhvr>
                                        <p:cTn id="234" dur="1" fill="hold">
                                          <p:stCondLst>
                                            <p:cond delay="0"/>
                                          </p:stCondLst>
                                        </p:cTn>
                                        <p:tgtEl>
                                          <p:spTgt spid="18455"/>
                                        </p:tgtEl>
                                        <p:attrNameLst>
                                          <p:attrName>style.visibility</p:attrName>
                                        </p:attrNameLst>
                                      </p:cBhvr>
                                      <p:to>
                                        <p:strVal val="visible"/>
                                      </p:to>
                                    </p:set>
                                    <p:anim to="" calcmode="lin" valueType="num">
                                      <p:cBhvr>
                                        <p:cTn id="235" dur="700" fill="hold">
                                          <p:stCondLst>
                                            <p:cond delay="0"/>
                                          </p:stCondLst>
                                        </p:cTn>
                                        <p:tgtEl>
                                          <p:spTgt spid="18455"/>
                                        </p:tgtEl>
                                        <p:attrNameLst>
                                          <p:attrName>ppt_x</p:attrName>
                                        </p:attrNameLst>
                                      </p:cBhvr>
                                      <p:tavLst>
                                        <p:tav tm="0" fmla="#ppt_x-(-#ppt_w/2*cos(ppt_r/180*pi))*((1.5-1.5*$)^2-(1.5-1.5*$)^3)">
                                          <p:val>
                                            <p:strVal val="0"/>
                                          </p:val>
                                        </p:tav>
                                        <p:tav tm="100000">
                                          <p:val>
                                            <p:strVal val="1"/>
                                          </p:val>
                                        </p:tav>
                                      </p:tavLst>
                                    </p:anim>
                                    <p:anim to="" calcmode="lin" valueType="num">
                                      <p:cBhvr>
                                        <p:cTn id="236" dur="700" fill="hold">
                                          <p:stCondLst>
                                            <p:cond delay="0"/>
                                          </p:stCondLst>
                                        </p:cTn>
                                        <p:tgtEl>
                                          <p:spTgt spid="18455"/>
                                        </p:tgtEl>
                                        <p:attrNameLst>
                                          <p:attrName>ppt_y</p:attrName>
                                        </p:attrNameLst>
                                      </p:cBhvr>
                                      <p:tavLst>
                                        <p:tav tm="0" fmla="#ppt_y+(-#ppt_h/2*cos(ppt_r/180*pi))*((1.5-1.5*$)^2-(1.5-1.5*$)^3)">
                                          <p:val>
                                            <p:strVal val="0"/>
                                          </p:val>
                                        </p:tav>
                                        <p:tav tm="100000">
                                          <p:val>
                                            <p:strVal val="1"/>
                                          </p:val>
                                        </p:tav>
                                      </p:tavLst>
                                    </p:anim>
                                    <p:anim to="" calcmode="lin" valueType="num">
                                      <p:cBhvr>
                                        <p:cTn id="237" dur="700" fill="hold">
                                          <p:stCondLst>
                                            <p:cond delay="0"/>
                                          </p:stCondLst>
                                        </p:cTn>
                                        <p:tgtEl>
                                          <p:spTgt spid="18455"/>
                                        </p:tgtEl>
                                        <p:attrNameLst>
                                          <p:attrName>ppt_h</p:attrName>
                                        </p:attrNameLst>
                                      </p:cBhvr>
                                      <p:tavLst>
                                        <p:tav tm="0" fmla="#ppt_h-(-#ppt_h)*((1.5-1.5*$)^2-(1.5-1.5*$)^3)">
                                          <p:val>
                                            <p:strVal val="0"/>
                                          </p:val>
                                        </p:tav>
                                        <p:tav tm="100000">
                                          <p:val>
                                            <p:strVal val="1"/>
                                          </p:val>
                                        </p:tav>
                                      </p:tavLst>
                                    </p:anim>
                                    <p:anim to="" calcmode="lin" valueType="num">
                                      <p:cBhvr>
                                        <p:cTn id="238" dur="700" fill="hold">
                                          <p:stCondLst>
                                            <p:cond delay="0"/>
                                          </p:stCondLst>
                                        </p:cTn>
                                        <p:tgtEl>
                                          <p:spTgt spid="18455"/>
                                        </p:tgtEl>
                                        <p:attrNameLst>
                                          <p:attrName>ppt_w</p:attrName>
                                        </p:attrNameLst>
                                      </p:cBhvr>
                                      <p:tavLst>
                                        <p:tav tm="0" fmla="#ppt_w-(-#ppt_w)*((1.5-1.5*$)^2-(1.5-1.5*$)^3)">
                                          <p:val>
                                            <p:strVal val="0"/>
                                          </p:val>
                                        </p:tav>
                                        <p:tav tm="100000">
                                          <p:val>
                                            <p:strVal val="1"/>
                                          </p:val>
                                        </p:tav>
                                      </p:tavLst>
                                    </p:anim>
                                  </p:childTnLst>
                                </p:cTn>
                              </p:par>
                              <p:par>
                                <p:cTn id="239" presetID="0" presetClass="entr" presetSubtype="0" fill="hold" grpId="1" nodeType="withEffect">
                                  <p:stCondLst>
                                    <p:cond delay="0"/>
                                  </p:stCondLst>
                                  <p:childTnLst>
                                    <p:set>
                                      <p:cBhvr>
                                        <p:cTn id="240" dur="1" fill="hold">
                                          <p:stCondLst>
                                            <p:cond delay="0"/>
                                          </p:stCondLst>
                                        </p:cTn>
                                        <p:tgtEl>
                                          <p:spTgt spid="18456"/>
                                        </p:tgtEl>
                                        <p:attrNameLst>
                                          <p:attrName>style.visibility</p:attrName>
                                        </p:attrNameLst>
                                      </p:cBhvr>
                                      <p:to>
                                        <p:strVal val="visible"/>
                                      </p:to>
                                    </p:set>
                                    <p:anim to="" calcmode="lin" valueType="num">
                                      <p:cBhvr>
                                        <p:cTn id="241" dur="700" fill="hold">
                                          <p:stCondLst>
                                            <p:cond delay="0"/>
                                          </p:stCondLst>
                                        </p:cTn>
                                        <p:tgtEl>
                                          <p:spTgt spid="18456"/>
                                        </p:tgtEl>
                                        <p:attrNameLst>
                                          <p:attrName>ppt_x</p:attrName>
                                        </p:attrNameLst>
                                      </p:cBhvr>
                                      <p:tavLst>
                                        <p:tav tm="0" fmla="#ppt_x-(-#ppt_w/2*cos(ppt_r/180*pi))*((1.5-1.5*$)^2-(1.5-1.5*$)^3)">
                                          <p:val>
                                            <p:strVal val="0"/>
                                          </p:val>
                                        </p:tav>
                                        <p:tav tm="100000">
                                          <p:val>
                                            <p:strVal val="1"/>
                                          </p:val>
                                        </p:tav>
                                      </p:tavLst>
                                    </p:anim>
                                    <p:anim to="" calcmode="lin" valueType="num">
                                      <p:cBhvr>
                                        <p:cTn id="242" dur="700" fill="hold">
                                          <p:stCondLst>
                                            <p:cond delay="0"/>
                                          </p:stCondLst>
                                        </p:cTn>
                                        <p:tgtEl>
                                          <p:spTgt spid="18456"/>
                                        </p:tgtEl>
                                        <p:attrNameLst>
                                          <p:attrName>ppt_y</p:attrName>
                                        </p:attrNameLst>
                                      </p:cBhvr>
                                      <p:tavLst>
                                        <p:tav tm="0" fmla="#ppt_y+(-#ppt_h/2*cos(ppt_r/180*pi))*((1.5-1.5*$)^2-(1.5-1.5*$)^3)">
                                          <p:val>
                                            <p:strVal val="0"/>
                                          </p:val>
                                        </p:tav>
                                        <p:tav tm="100000">
                                          <p:val>
                                            <p:strVal val="1"/>
                                          </p:val>
                                        </p:tav>
                                      </p:tavLst>
                                    </p:anim>
                                    <p:anim to="" calcmode="lin" valueType="num">
                                      <p:cBhvr>
                                        <p:cTn id="243" dur="700" fill="hold">
                                          <p:stCondLst>
                                            <p:cond delay="0"/>
                                          </p:stCondLst>
                                        </p:cTn>
                                        <p:tgtEl>
                                          <p:spTgt spid="18456"/>
                                        </p:tgtEl>
                                        <p:attrNameLst>
                                          <p:attrName>ppt_h</p:attrName>
                                        </p:attrNameLst>
                                      </p:cBhvr>
                                      <p:tavLst>
                                        <p:tav tm="0" fmla="#ppt_h-(-#ppt_h)*((1.5-1.5*$)^2-(1.5-1.5*$)^3)">
                                          <p:val>
                                            <p:strVal val="0"/>
                                          </p:val>
                                        </p:tav>
                                        <p:tav tm="100000">
                                          <p:val>
                                            <p:strVal val="1"/>
                                          </p:val>
                                        </p:tav>
                                      </p:tavLst>
                                    </p:anim>
                                    <p:anim to="" calcmode="lin" valueType="num">
                                      <p:cBhvr>
                                        <p:cTn id="244" dur="700" fill="hold">
                                          <p:stCondLst>
                                            <p:cond delay="0"/>
                                          </p:stCondLst>
                                        </p:cTn>
                                        <p:tgtEl>
                                          <p:spTgt spid="18456"/>
                                        </p:tgtEl>
                                        <p:attrNameLst>
                                          <p:attrName>ppt_w</p:attrName>
                                        </p:attrNameLst>
                                      </p:cBhvr>
                                      <p:tavLst>
                                        <p:tav tm="0" fmla="#ppt_w-(-#ppt_w)*((1.5-1.5*$)^2-(1.5-1.5*$)^3)">
                                          <p:val>
                                            <p:strVal val="0"/>
                                          </p:val>
                                        </p:tav>
                                        <p:tav tm="100000">
                                          <p:val>
                                            <p:strVal val="1"/>
                                          </p:val>
                                        </p:tav>
                                      </p:tavLst>
                                    </p:anim>
                                  </p:childTnLst>
                                </p:cTn>
                              </p:par>
                              <p:par>
                                <p:cTn id="245" presetID="0" presetClass="entr" presetSubtype="0" fill="hold" grpId="1" nodeType="withEffect">
                                  <p:stCondLst>
                                    <p:cond delay="0"/>
                                  </p:stCondLst>
                                  <p:iterate type="lt">
                                    <p:tmPct val="10000"/>
                                  </p:iterate>
                                  <p:childTnLst>
                                    <p:set>
                                      <p:cBhvr>
                                        <p:cTn id="246" dur="1" fill="hold">
                                          <p:stCondLst>
                                            <p:cond delay="0"/>
                                          </p:stCondLst>
                                        </p:cTn>
                                        <p:tgtEl>
                                          <p:spTgt spid="18457"/>
                                        </p:tgtEl>
                                        <p:attrNameLst>
                                          <p:attrName>style.visibility</p:attrName>
                                        </p:attrNameLst>
                                      </p:cBhvr>
                                      <p:to>
                                        <p:strVal val="visible"/>
                                      </p:to>
                                    </p:set>
                                    <p:anim to="" calcmode="lin" valueType="num">
                                      <p:cBhvr>
                                        <p:cTn id="247" dur="700" fill="hold">
                                          <p:stCondLst>
                                            <p:cond delay="0"/>
                                          </p:stCondLst>
                                        </p:cTn>
                                        <p:tgtEl>
                                          <p:spTgt spid="18457"/>
                                        </p:tgtEl>
                                        <p:attrNameLst>
                                          <p:attrName>ppt_x</p:attrName>
                                        </p:attrNameLst>
                                      </p:cBhvr>
                                      <p:tavLst>
                                        <p:tav tm="0" fmla="#ppt_x-(-#ppt_w/2*cos(ppt_r/180*pi))*((1.5-1.5*$)^2-(1.5-1.5*$)^3)">
                                          <p:val>
                                            <p:strVal val="0"/>
                                          </p:val>
                                        </p:tav>
                                        <p:tav tm="100000">
                                          <p:val>
                                            <p:strVal val="1"/>
                                          </p:val>
                                        </p:tav>
                                      </p:tavLst>
                                    </p:anim>
                                    <p:anim to="" calcmode="lin" valueType="num">
                                      <p:cBhvr>
                                        <p:cTn id="248" dur="700" fill="hold">
                                          <p:stCondLst>
                                            <p:cond delay="0"/>
                                          </p:stCondLst>
                                        </p:cTn>
                                        <p:tgtEl>
                                          <p:spTgt spid="18457"/>
                                        </p:tgtEl>
                                        <p:attrNameLst>
                                          <p:attrName>ppt_y</p:attrName>
                                        </p:attrNameLst>
                                      </p:cBhvr>
                                      <p:tavLst>
                                        <p:tav tm="0" fmla="#ppt_y+(-#ppt_h/2*cos(ppt_r/180*pi))*((1.5-1.5*$)^2-(1.5-1.5*$)^3)">
                                          <p:val>
                                            <p:strVal val="0"/>
                                          </p:val>
                                        </p:tav>
                                        <p:tav tm="100000">
                                          <p:val>
                                            <p:strVal val="1"/>
                                          </p:val>
                                        </p:tav>
                                      </p:tavLst>
                                    </p:anim>
                                    <p:anim to="" calcmode="lin" valueType="num">
                                      <p:cBhvr>
                                        <p:cTn id="249" dur="700" fill="hold">
                                          <p:stCondLst>
                                            <p:cond delay="0"/>
                                          </p:stCondLst>
                                        </p:cTn>
                                        <p:tgtEl>
                                          <p:spTgt spid="18457"/>
                                        </p:tgtEl>
                                        <p:attrNameLst>
                                          <p:attrName>ppt_h</p:attrName>
                                        </p:attrNameLst>
                                      </p:cBhvr>
                                      <p:tavLst>
                                        <p:tav tm="0" fmla="#ppt_h-(-#ppt_h)*((1.5-1.5*$)^2-(1.5-1.5*$)^3)">
                                          <p:val>
                                            <p:strVal val="0"/>
                                          </p:val>
                                        </p:tav>
                                        <p:tav tm="100000">
                                          <p:val>
                                            <p:strVal val="1"/>
                                          </p:val>
                                        </p:tav>
                                      </p:tavLst>
                                    </p:anim>
                                    <p:anim to="" calcmode="lin" valueType="num">
                                      <p:cBhvr>
                                        <p:cTn id="250" dur="700" fill="hold">
                                          <p:stCondLst>
                                            <p:cond delay="0"/>
                                          </p:stCondLst>
                                        </p:cTn>
                                        <p:tgtEl>
                                          <p:spTgt spid="18457"/>
                                        </p:tgtEl>
                                        <p:attrNameLst>
                                          <p:attrName>ppt_w</p:attrName>
                                        </p:attrNameLst>
                                      </p:cBhvr>
                                      <p:tavLst>
                                        <p:tav tm="0" fmla="#ppt_w-(-#ppt_w)*((1.5-1.5*$)^2-(1.5-1.5*$)^3)">
                                          <p:val>
                                            <p:strVal val="0"/>
                                          </p:val>
                                        </p:tav>
                                        <p:tav tm="100000">
                                          <p:val>
                                            <p:strVal val="1"/>
                                          </p:val>
                                        </p:tav>
                                      </p:tavLst>
                                    </p:anim>
                                  </p:childTnLst>
                                </p:cTn>
                              </p:par>
                              <p:par>
                                <p:cTn id="251" presetID="0" presetClass="entr" presetSubtype="0" fill="hold" grpId="1" nodeType="withEffect">
                                  <p:stCondLst>
                                    <p:cond delay="0"/>
                                  </p:stCondLst>
                                  <p:iterate type="lt">
                                    <p:tmPct val="10000"/>
                                  </p:iterate>
                                  <p:childTnLst>
                                    <p:set>
                                      <p:cBhvr>
                                        <p:cTn id="252" dur="1" fill="hold">
                                          <p:stCondLst>
                                            <p:cond delay="0"/>
                                          </p:stCondLst>
                                        </p:cTn>
                                        <p:tgtEl>
                                          <p:spTgt spid="18458"/>
                                        </p:tgtEl>
                                        <p:attrNameLst>
                                          <p:attrName>style.visibility</p:attrName>
                                        </p:attrNameLst>
                                      </p:cBhvr>
                                      <p:to>
                                        <p:strVal val="visible"/>
                                      </p:to>
                                    </p:set>
                                    <p:anim to="" calcmode="lin" valueType="num">
                                      <p:cBhvr>
                                        <p:cTn id="253" dur="700" fill="hold">
                                          <p:stCondLst>
                                            <p:cond delay="0"/>
                                          </p:stCondLst>
                                        </p:cTn>
                                        <p:tgtEl>
                                          <p:spTgt spid="18458"/>
                                        </p:tgtEl>
                                        <p:attrNameLst>
                                          <p:attrName>ppt_x</p:attrName>
                                        </p:attrNameLst>
                                      </p:cBhvr>
                                      <p:tavLst>
                                        <p:tav tm="0" fmla="#ppt_x-(-#ppt_w/2*cos(ppt_r/180*pi))*((1.5-1.5*$)^2-(1.5-1.5*$)^3)">
                                          <p:val>
                                            <p:strVal val="0"/>
                                          </p:val>
                                        </p:tav>
                                        <p:tav tm="100000">
                                          <p:val>
                                            <p:strVal val="1"/>
                                          </p:val>
                                        </p:tav>
                                      </p:tavLst>
                                    </p:anim>
                                    <p:anim to="" calcmode="lin" valueType="num">
                                      <p:cBhvr>
                                        <p:cTn id="254" dur="700" fill="hold">
                                          <p:stCondLst>
                                            <p:cond delay="0"/>
                                          </p:stCondLst>
                                        </p:cTn>
                                        <p:tgtEl>
                                          <p:spTgt spid="18458"/>
                                        </p:tgtEl>
                                        <p:attrNameLst>
                                          <p:attrName>ppt_y</p:attrName>
                                        </p:attrNameLst>
                                      </p:cBhvr>
                                      <p:tavLst>
                                        <p:tav tm="0" fmla="#ppt_y+(-#ppt_h/2*cos(ppt_r/180*pi))*((1.5-1.5*$)^2-(1.5-1.5*$)^3)">
                                          <p:val>
                                            <p:strVal val="0"/>
                                          </p:val>
                                        </p:tav>
                                        <p:tav tm="100000">
                                          <p:val>
                                            <p:strVal val="1"/>
                                          </p:val>
                                        </p:tav>
                                      </p:tavLst>
                                    </p:anim>
                                    <p:anim to="" calcmode="lin" valueType="num">
                                      <p:cBhvr>
                                        <p:cTn id="255" dur="700" fill="hold">
                                          <p:stCondLst>
                                            <p:cond delay="0"/>
                                          </p:stCondLst>
                                        </p:cTn>
                                        <p:tgtEl>
                                          <p:spTgt spid="18458"/>
                                        </p:tgtEl>
                                        <p:attrNameLst>
                                          <p:attrName>ppt_h</p:attrName>
                                        </p:attrNameLst>
                                      </p:cBhvr>
                                      <p:tavLst>
                                        <p:tav tm="0" fmla="#ppt_h-(-#ppt_h)*((1.5-1.5*$)^2-(1.5-1.5*$)^3)">
                                          <p:val>
                                            <p:strVal val="0"/>
                                          </p:val>
                                        </p:tav>
                                        <p:tav tm="100000">
                                          <p:val>
                                            <p:strVal val="1"/>
                                          </p:val>
                                        </p:tav>
                                      </p:tavLst>
                                    </p:anim>
                                    <p:anim to="" calcmode="lin" valueType="num">
                                      <p:cBhvr>
                                        <p:cTn id="256" dur="700" fill="hold">
                                          <p:stCondLst>
                                            <p:cond delay="0"/>
                                          </p:stCondLst>
                                        </p:cTn>
                                        <p:tgtEl>
                                          <p:spTgt spid="18458"/>
                                        </p:tgtEl>
                                        <p:attrNameLst>
                                          <p:attrName>ppt_w</p:attrName>
                                        </p:attrNameLst>
                                      </p:cBhvr>
                                      <p:tavLst>
                                        <p:tav tm="0" fmla="#ppt_w-(-#ppt_w)*((1.5-1.5*$)^2-(1.5-1.5*$)^3)">
                                          <p:val>
                                            <p:strVal val="0"/>
                                          </p:val>
                                        </p:tav>
                                        <p:tav tm="100000">
                                          <p:val>
                                            <p:strVal val="1"/>
                                          </p:val>
                                        </p:tav>
                                      </p:tavLst>
                                    </p:anim>
                                  </p:childTnLst>
                                </p:cTn>
                              </p:par>
                              <p:par>
                                <p:cTn id="257" presetID="0" presetClass="entr" presetSubtype="0" fill="hold" grpId="1" nodeType="withEffect">
                                  <p:stCondLst>
                                    <p:cond delay="0"/>
                                  </p:stCondLst>
                                  <p:iterate type="lt">
                                    <p:tmPct val="10000"/>
                                  </p:iterate>
                                  <p:childTnLst>
                                    <p:set>
                                      <p:cBhvr>
                                        <p:cTn id="258" dur="1" fill="hold">
                                          <p:stCondLst>
                                            <p:cond delay="0"/>
                                          </p:stCondLst>
                                        </p:cTn>
                                        <p:tgtEl>
                                          <p:spTgt spid="18459"/>
                                        </p:tgtEl>
                                        <p:attrNameLst>
                                          <p:attrName>style.visibility</p:attrName>
                                        </p:attrNameLst>
                                      </p:cBhvr>
                                      <p:to>
                                        <p:strVal val="visible"/>
                                      </p:to>
                                    </p:set>
                                    <p:anim to="" calcmode="lin" valueType="num">
                                      <p:cBhvr>
                                        <p:cTn id="259" dur="700" fill="hold">
                                          <p:stCondLst>
                                            <p:cond delay="0"/>
                                          </p:stCondLst>
                                        </p:cTn>
                                        <p:tgtEl>
                                          <p:spTgt spid="18459"/>
                                        </p:tgtEl>
                                        <p:attrNameLst>
                                          <p:attrName>ppt_x</p:attrName>
                                        </p:attrNameLst>
                                      </p:cBhvr>
                                      <p:tavLst>
                                        <p:tav tm="0" fmla="#ppt_x-(-#ppt_w/2*cos(ppt_r/180*pi))*((1.5-1.5*$)^2-(1.5-1.5*$)^3)">
                                          <p:val>
                                            <p:strVal val="0"/>
                                          </p:val>
                                        </p:tav>
                                        <p:tav tm="100000">
                                          <p:val>
                                            <p:strVal val="1"/>
                                          </p:val>
                                        </p:tav>
                                      </p:tavLst>
                                    </p:anim>
                                    <p:anim to="" calcmode="lin" valueType="num">
                                      <p:cBhvr>
                                        <p:cTn id="260" dur="700" fill="hold">
                                          <p:stCondLst>
                                            <p:cond delay="0"/>
                                          </p:stCondLst>
                                        </p:cTn>
                                        <p:tgtEl>
                                          <p:spTgt spid="18459"/>
                                        </p:tgtEl>
                                        <p:attrNameLst>
                                          <p:attrName>ppt_y</p:attrName>
                                        </p:attrNameLst>
                                      </p:cBhvr>
                                      <p:tavLst>
                                        <p:tav tm="0" fmla="#ppt_y+(-#ppt_h/2*cos(ppt_r/180*pi))*((1.5-1.5*$)^2-(1.5-1.5*$)^3)">
                                          <p:val>
                                            <p:strVal val="0"/>
                                          </p:val>
                                        </p:tav>
                                        <p:tav tm="100000">
                                          <p:val>
                                            <p:strVal val="1"/>
                                          </p:val>
                                        </p:tav>
                                      </p:tavLst>
                                    </p:anim>
                                    <p:anim to="" calcmode="lin" valueType="num">
                                      <p:cBhvr>
                                        <p:cTn id="261" dur="700" fill="hold">
                                          <p:stCondLst>
                                            <p:cond delay="0"/>
                                          </p:stCondLst>
                                        </p:cTn>
                                        <p:tgtEl>
                                          <p:spTgt spid="18459"/>
                                        </p:tgtEl>
                                        <p:attrNameLst>
                                          <p:attrName>ppt_h</p:attrName>
                                        </p:attrNameLst>
                                      </p:cBhvr>
                                      <p:tavLst>
                                        <p:tav tm="0" fmla="#ppt_h-(-#ppt_h)*((1.5-1.5*$)^2-(1.5-1.5*$)^3)">
                                          <p:val>
                                            <p:strVal val="0"/>
                                          </p:val>
                                        </p:tav>
                                        <p:tav tm="100000">
                                          <p:val>
                                            <p:strVal val="1"/>
                                          </p:val>
                                        </p:tav>
                                      </p:tavLst>
                                    </p:anim>
                                    <p:anim to="" calcmode="lin" valueType="num">
                                      <p:cBhvr>
                                        <p:cTn id="262" dur="700" fill="hold">
                                          <p:stCondLst>
                                            <p:cond delay="0"/>
                                          </p:stCondLst>
                                        </p:cTn>
                                        <p:tgtEl>
                                          <p:spTgt spid="18459"/>
                                        </p:tgtEl>
                                        <p:attrNameLst>
                                          <p:attrName>ppt_w</p:attrName>
                                        </p:attrNameLst>
                                      </p:cBhvr>
                                      <p:tavLst>
                                        <p:tav tm="0" fmla="#ppt_w-(-#ppt_w)*((1.5-1.5*$)^2-(1.5-1.5*$)^3)">
                                          <p:val>
                                            <p:strVal val="0"/>
                                          </p:val>
                                        </p:tav>
                                        <p:tav tm="100000">
                                          <p:val>
                                            <p:strVal val="1"/>
                                          </p:val>
                                        </p:tav>
                                      </p:tavLst>
                                    </p:anim>
                                  </p:childTnLst>
                                </p:cTn>
                              </p:par>
                              <p:par>
                                <p:cTn id="263" presetID="0" presetClass="entr" presetSubtype="0" fill="hold" grpId="1" nodeType="withEffect">
                                  <p:stCondLst>
                                    <p:cond delay="0"/>
                                  </p:stCondLst>
                                  <p:childTnLst>
                                    <p:set>
                                      <p:cBhvr>
                                        <p:cTn id="264" dur="1" fill="hold">
                                          <p:stCondLst>
                                            <p:cond delay="0"/>
                                          </p:stCondLst>
                                        </p:cTn>
                                        <p:tgtEl>
                                          <p:spTgt spid="18460"/>
                                        </p:tgtEl>
                                        <p:attrNameLst>
                                          <p:attrName>style.visibility</p:attrName>
                                        </p:attrNameLst>
                                      </p:cBhvr>
                                      <p:to>
                                        <p:strVal val="visible"/>
                                      </p:to>
                                    </p:set>
                                    <p:anim to="" calcmode="lin" valueType="num">
                                      <p:cBhvr>
                                        <p:cTn id="265" dur="700" fill="hold">
                                          <p:stCondLst>
                                            <p:cond delay="0"/>
                                          </p:stCondLst>
                                        </p:cTn>
                                        <p:tgtEl>
                                          <p:spTgt spid="18460"/>
                                        </p:tgtEl>
                                        <p:attrNameLst>
                                          <p:attrName>ppt_x</p:attrName>
                                        </p:attrNameLst>
                                      </p:cBhvr>
                                      <p:tavLst>
                                        <p:tav tm="0" fmla="#ppt_x-(-#ppt_w/2*cos(ppt_r/180*pi))*((1.5-1.5*$)^2-(1.5-1.5*$)^3)">
                                          <p:val>
                                            <p:strVal val="0"/>
                                          </p:val>
                                        </p:tav>
                                        <p:tav tm="100000">
                                          <p:val>
                                            <p:strVal val="1"/>
                                          </p:val>
                                        </p:tav>
                                      </p:tavLst>
                                    </p:anim>
                                    <p:anim to="" calcmode="lin" valueType="num">
                                      <p:cBhvr>
                                        <p:cTn id="266" dur="700" fill="hold">
                                          <p:stCondLst>
                                            <p:cond delay="0"/>
                                          </p:stCondLst>
                                        </p:cTn>
                                        <p:tgtEl>
                                          <p:spTgt spid="18460"/>
                                        </p:tgtEl>
                                        <p:attrNameLst>
                                          <p:attrName>ppt_y</p:attrName>
                                        </p:attrNameLst>
                                      </p:cBhvr>
                                      <p:tavLst>
                                        <p:tav tm="0" fmla="#ppt_y+(-#ppt_h/2*cos(ppt_r/180*pi))*((1.5-1.5*$)^2-(1.5-1.5*$)^3)">
                                          <p:val>
                                            <p:strVal val="0"/>
                                          </p:val>
                                        </p:tav>
                                        <p:tav tm="100000">
                                          <p:val>
                                            <p:strVal val="1"/>
                                          </p:val>
                                        </p:tav>
                                      </p:tavLst>
                                    </p:anim>
                                    <p:anim to="" calcmode="lin" valueType="num">
                                      <p:cBhvr>
                                        <p:cTn id="267" dur="700" fill="hold">
                                          <p:stCondLst>
                                            <p:cond delay="0"/>
                                          </p:stCondLst>
                                        </p:cTn>
                                        <p:tgtEl>
                                          <p:spTgt spid="18460"/>
                                        </p:tgtEl>
                                        <p:attrNameLst>
                                          <p:attrName>ppt_h</p:attrName>
                                        </p:attrNameLst>
                                      </p:cBhvr>
                                      <p:tavLst>
                                        <p:tav tm="0" fmla="#ppt_h-(-#ppt_h)*((1.5-1.5*$)^2-(1.5-1.5*$)^3)">
                                          <p:val>
                                            <p:strVal val="0"/>
                                          </p:val>
                                        </p:tav>
                                        <p:tav tm="100000">
                                          <p:val>
                                            <p:strVal val="1"/>
                                          </p:val>
                                        </p:tav>
                                      </p:tavLst>
                                    </p:anim>
                                    <p:anim to="" calcmode="lin" valueType="num">
                                      <p:cBhvr>
                                        <p:cTn id="268" dur="700" fill="hold">
                                          <p:stCondLst>
                                            <p:cond delay="0"/>
                                          </p:stCondLst>
                                        </p:cTn>
                                        <p:tgtEl>
                                          <p:spTgt spid="18460"/>
                                        </p:tgtEl>
                                        <p:attrNameLst>
                                          <p:attrName>ppt_w</p:attrName>
                                        </p:attrNameLst>
                                      </p:cBhvr>
                                      <p:tavLst>
                                        <p:tav tm="0" fmla="#ppt_w-(-#ppt_w)*((1.5-1.5*$)^2-(1.5-1.5*$)^3)">
                                          <p:val>
                                            <p:strVal val="0"/>
                                          </p:val>
                                        </p:tav>
                                        <p:tav tm="100000">
                                          <p:val>
                                            <p:strVal val="1"/>
                                          </p:val>
                                        </p:tav>
                                      </p:tavLst>
                                    </p:anim>
                                  </p:childTnLst>
                                </p:cTn>
                              </p:par>
                              <p:par>
                                <p:cTn id="269" presetID="0" presetClass="entr" presetSubtype="0" fill="hold" grpId="1" nodeType="withEffect">
                                  <p:stCondLst>
                                    <p:cond delay="0"/>
                                  </p:stCondLst>
                                  <p:childTnLst>
                                    <p:set>
                                      <p:cBhvr>
                                        <p:cTn id="270" dur="1" fill="hold">
                                          <p:stCondLst>
                                            <p:cond delay="0"/>
                                          </p:stCondLst>
                                        </p:cTn>
                                        <p:tgtEl>
                                          <p:spTgt spid="18461"/>
                                        </p:tgtEl>
                                        <p:attrNameLst>
                                          <p:attrName>style.visibility</p:attrName>
                                        </p:attrNameLst>
                                      </p:cBhvr>
                                      <p:to>
                                        <p:strVal val="visible"/>
                                      </p:to>
                                    </p:set>
                                    <p:anim to="" calcmode="lin" valueType="num">
                                      <p:cBhvr>
                                        <p:cTn id="271" dur="700" fill="hold">
                                          <p:stCondLst>
                                            <p:cond delay="0"/>
                                          </p:stCondLst>
                                        </p:cTn>
                                        <p:tgtEl>
                                          <p:spTgt spid="18461"/>
                                        </p:tgtEl>
                                        <p:attrNameLst>
                                          <p:attrName>ppt_x</p:attrName>
                                        </p:attrNameLst>
                                      </p:cBhvr>
                                      <p:tavLst>
                                        <p:tav tm="0" fmla="#ppt_x-(-#ppt_w/2*cos(ppt_r/180*pi))*((1.5-1.5*$)^2-(1.5-1.5*$)^3)">
                                          <p:val>
                                            <p:strVal val="0"/>
                                          </p:val>
                                        </p:tav>
                                        <p:tav tm="100000">
                                          <p:val>
                                            <p:strVal val="1"/>
                                          </p:val>
                                        </p:tav>
                                      </p:tavLst>
                                    </p:anim>
                                    <p:anim to="" calcmode="lin" valueType="num">
                                      <p:cBhvr>
                                        <p:cTn id="272" dur="700" fill="hold">
                                          <p:stCondLst>
                                            <p:cond delay="0"/>
                                          </p:stCondLst>
                                        </p:cTn>
                                        <p:tgtEl>
                                          <p:spTgt spid="18461"/>
                                        </p:tgtEl>
                                        <p:attrNameLst>
                                          <p:attrName>ppt_y</p:attrName>
                                        </p:attrNameLst>
                                      </p:cBhvr>
                                      <p:tavLst>
                                        <p:tav tm="0" fmla="#ppt_y+(-#ppt_h/2*cos(ppt_r/180*pi))*((1.5-1.5*$)^2-(1.5-1.5*$)^3)">
                                          <p:val>
                                            <p:strVal val="0"/>
                                          </p:val>
                                        </p:tav>
                                        <p:tav tm="100000">
                                          <p:val>
                                            <p:strVal val="1"/>
                                          </p:val>
                                        </p:tav>
                                      </p:tavLst>
                                    </p:anim>
                                    <p:anim to="" calcmode="lin" valueType="num">
                                      <p:cBhvr>
                                        <p:cTn id="273" dur="700" fill="hold">
                                          <p:stCondLst>
                                            <p:cond delay="0"/>
                                          </p:stCondLst>
                                        </p:cTn>
                                        <p:tgtEl>
                                          <p:spTgt spid="18461"/>
                                        </p:tgtEl>
                                        <p:attrNameLst>
                                          <p:attrName>ppt_h</p:attrName>
                                        </p:attrNameLst>
                                      </p:cBhvr>
                                      <p:tavLst>
                                        <p:tav tm="0" fmla="#ppt_h-(-#ppt_h)*((1.5-1.5*$)^2-(1.5-1.5*$)^3)">
                                          <p:val>
                                            <p:strVal val="0"/>
                                          </p:val>
                                        </p:tav>
                                        <p:tav tm="100000">
                                          <p:val>
                                            <p:strVal val="1"/>
                                          </p:val>
                                        </p:tav>
                                      </p:tavLst>
                                    </p:anim>
                                    <p:anim to="" calcmode="lin" valueType="num">
                                      <p:cBhvr>
                                        <p:cTn id="274" dur="700" fill="hold">
                                          <p:stCondLst>
                                            <p:cond delay="0"/>
                                          </p:stCondLst>
                                        </p:cTn>
                                        <p:tgtEl>
                                          <p:spTgt spid="18461"/>
                                        </p:tgtEl>
                                        <p:attrNameLst>
                                          <p:attrName>ppt_w</p:attrName>
                                        </p:attrNameLst>
                                      </p:cBhvr>
                                      <p:tavLst>
                                        <p:tav tm="0" fmla="#ppt_w-(-#ppt_w)*((1.5-1.5*$)^2-(1.5-1.5*$)^3)">
                                          <p:val>
                                            <p:strVal val="0"/>
                                          </p:val>
                                        </p:tav>
                                        <p:tav tm="100000">
                                          <p:val>
                                            <p:strVal val="1"/>
                                          </p:val>
                                        </p:tav>
                                      </p:tavLst>
                                    </p:anim>
                                  </p:childTnLst>
                                </p:cTn>
                              </p:par>
                              <p:par>
                                <p:cTn id="275" presetID="0" presetClass="entr" presetSubtype="0" fill="hold" grpId="1" nodeType="withEffect">
                                  <p:stCondLst>
                                    <p:cond delay="0"/>
                                  </p:stCondLst>
                                  <p:iterate type="lt">
                                    <p:tmPct val="10000"/>
                                  </p:iterate>
                                  <p:childTnLst>
                                    <p:set>
                                      <p:cBhvr>
                                        <p:cTn id="276" dur="1" fill="hold">
                                          <p:stCondLst>
                                            <p:cond delay="0"/>
                                          </p:stCondLst>
                                        </p:cTn>
                                        <p:tgtEl>
                                          <p:spTgt spid="18462"/>
                                        </p:tgtEl>
                                        <p:attrNameLst>
                                          <p:attrName>style.visibility</p:attrName>
                                        </p:attrNameLst>
                                      </p:cBhvr>
                                      <p:to>
                                        <p:strVal val="visible"/>
                                      </p:to>
                                    </p:set>
                                    <p:anim to="" calcmode="lin" valueType="num">
                                      <p:cBhvr>
                                        <p:cTn id="277" dur="700" fill="hold">
                                          <p:stCondLst>
                                            <p:cond delay="0"/>
                                          </p:stCondLst>
                                        </p:cTn>
                                        <p:tgtEl>
                                          <p:spTgt spid="18462"/>
                                        </p:tgtEl>
                                        <p:attrNameLst>
                                          <p:attrName>ppt_x</p:attrName>
                                        </p:attrNameLst>
                                      </p:cBhvr>
                                      <p:tavLst>
                                        <p:tav tm="0" fmla="#ppt_x-(-#ppt_w/2*cos(ppt_r/180*pi))*((1.5-1.5*$)^2-(1.5-1.5*$)^3)">
                                          <p:val>
                                            <p:strVal val="0"/>
                                          </p:val>
                                        </p:tav>
                                        <p:tav tm="100000">
                                          <p:val>
                                            <p:strVal val="1"/>
                                          </p:val>
                                        </p:tav>
                                      </p:tavLst>
                                    </p:anim>
                                    <p:anim to="" calcmode="lin" valueType="num">
                                      <p:cBhvr>
                                        <p:cTn id="278" dur="700" fill="hold">
                                          <p:stCondLst>
                                            <p:cond delay="0"/>
                                          </p:stCondLst>
                                        </p:cTn>
                                        <p:tgtEl>
                                          <p:spTgt spid="18462"/>
                                        </p:tgtEl>
                                        <p:attrNameLst>
                                          <p:attrName>ppt_y</p:attrName>
                                        </p:attrNameLst>
                                      </p:cBhvr>
                                      <p:tavLst>
                                        <p:tav tm="0" fmla="#ppt_y+(-#ppt_h/2*cos(ppt_r/180*pi))*((1.5-1.5*$)^2-(1.5-1.5*$)^3)">
                                          <p:val>
                                            <p:strVal val="0"/>
                                          </p:val>
                                        </p:tav>
                                        <p:tav tm="100000">
                                          <p:val>
                                            <p:strVal val="1"/>
                                          </p:val>
                                        </p:tav>
                                      </p:tavLst>
                                    </p:anim>
                                    <p:anim to="" calcmode="lin" valueType="num">
                                      <p:cBhvr>
                                        <p:cTn id="279" dur="700" fill="hold">
                                          <p:stCondLst>
                                            <p:cond delay="0"/>
                                          </p:stCondLst>
                                        </p:cTn>
                                        <p:tgtEl>
                                          <p:spTgt spid="18462"/>
                                        </p:tgtEl>
                                        <p:attrNameLst>
                                          <p:attrName>ppt_h</p:attrName>
                                        </p:attrNameLst>
                                      </p:cBhvr>
                                      <p:tavLst>
                                        <p:tav tm="0" fmla="#ppt_h-(-#ppt_h)*((1.5-1.5*$)^2-(1.5-1.5*$)^3)">
                                          <p:val>
                                            <p:strVal val="0"/>
                                          </p:val>
                                        </p:tav>
                                        <p:tav tm="100000">
                                          <p:val>
                                            <p:strVal val="1"/>
                                          </p:val>
                                        </p:tav>
                                      </p:tavLst>
                                    </p:anim>
                                    <p:anim to="" calcmode="lin" valueType="num">
                                      <p:cBhvr>
                                        <p:cTn id="280" dur="700" fill="hold">
                                          <p:stCondLst>
                                            <p:cond delay="0"/>
                                          </p:stCondLst>
                                        </p:cTn>
                                        <p:tgtEl>
                                          <p:spTgt spid="18462"/>
                                        </p:tgtEl>
                                        <p:attrNameLst>
                                          <p:attrName>ppt_w</p:attrName>
                                        </p:attrNameLst>
                                      </p:cBhvr>
                                      <p:tavLst>
                                        <p:tav tm="0" fmla="#ppt_w-(-#ppt_w)*((1.5-1.5*$)^2-(1.5-1.5*$)^3)">
                                          <p:val>
                                            <p:strVal val="0"/>
                                          </p:val>
                                        </p:tav>
                                        <p:tav tm="100000">
                                          <p:val>
                                            <p:strVal val="1"/>
                                          </p:val>
                                        </p:tav>
                                      </p:tavLst>
                                    </p:anim>
                                  </p:childTnLst>
                                </p:cTn>
                              </p:par>
                              <p:par>
                                <p:cTn id="281" presetID="0" presetClass="entr" presetSubtype="0" fill="hold" grpId="1" nodeType="withEffect">
                                  <p:stCondLst>
                                    <p:cond delay="0"/>
                                  </p:stCondLst>
                                  <p:iterate type="lt">
                                    <p:tmPct val="10000"/>
                                  </p:iterate>
                                  <p:childTnLst>
                                    <p:set>
                                      <p:cBhvr>
                                        <p:cTn id="282" dur="1" fill="hold">
                                          <p:stCondLst>
                                            <p:cond delay="0"/>
                                          </p:stCondLst>
                                        </p:cTn>
                                        <p:tgtEl>
                                          <p:spTgt spid="40"/>
                                        </p:tgtEl>
                                        <p:attrNameLst>
                                          <p:attrName>style.visibility</p:attrName>
                                        </p:attrNameLst>
                                      </p:cBhvr>
                                      <p:to>
                                        <p:strVal val="visible"/>
                                      </p:to>
                                    </p:set>
                                    <p:anim to="" calcmode="lin" valueType="num">
                                      <p:cBhvr>
                                        <p:cTn id="283" dur="700" fill="hold">
                                          <p:stCondLst>
                                            <p:cond delay="0"/>
                                          </p:stCondLst>
                                        </p:cTn>
                                        <p:tgtEl>
                                          <p:spTgt spid="40"/>
                                        </p:tgtEl>
                                        <p:attrNameLst>
                                          <p:attrName>ppt_x</p:attrName>
                                        </p:attrNameLst>
                                      </p:cBhvr>
                                      <p:tavLst>
                                        <p:tav tm="0" fmla="#ppt_x-(-#ppt_w/2*cos(ppt_r/180*pi))*((1.5-1.5*$)^2-(1.5-1.5*$)^3)">
                                          <p:val>
                                            <p:strVal val="0"/>
                                          </p:val>
                                        </p:tav>
                                        <p:tav tm="100000">
                                          <p:val>
                                            <p:strVal val="1"/>
                                          </p:val>
                                        </p:tav>
                                      </p:tavLst>
                                    </p:anim>
                                    <p:anim to="" calcmode="lin" valueType="num">
                                      <p:cBhvr>
                                        <p:cTn id="284" dur="700" fill="hold">
                                          <p:stCondLst>
                                            <p:cond delay="0"/>
                                          </p:stCondLst>
                                        </p:cTn>
                                        <p:tgtEl>
                                          <p:spTgt spid="40"/>
                                        </p:tgtEl>
                                        <p:attrNameLst>
                                          <p:attrName>ppt_y</p:attrName>
                                        </p:attrNameLst>
                                      </p:cBhvr>
                                      <p:tavLst>
                                        <p:tav tm="0" fmla="#ppt_y+(-#ppt_h/2*cos(ppt_r/180*pi))*((1.5-1.5*$)^2-(1.5-1.5*$)^3)">
                                          <p:val>
                                            <p:strVal val="0"/>
                                          </p:val>
                                        </p:tav>
                                        <p:tav tm="100000">
                                          <p:val>
                                            <p:strVal val="1"/>
                                          </p:val>
                                        </p:tav>
                                      </p:tavLst>
                                    </p:anim>
                                    <p:anim to="" calcmode="lin" valueType="num">
                                      <p:cBhvr>
                                        <p:cTn id="285" dur="700" fill="hold">
                                          <p:stCondLst>
                                            <p:cond delay="0"/>
                                          </p:stCondLst>
                                        </p:cTn>
                                        <p:tgtEl>
                                          <p:spTgt spid="40"/>
                                        </p:tgtEl>
                                        <p:attrNameLst>
                                          <p:attrName>ppt_h</p:attrName>
                                        </p:attrNameLst>
                                      </p:cBhvr>
                                      <p:tavLst>
                                        <p:tav tm="0" fmla="#ppt_h-(-#ppt_h)*((1.5-1.5*$)^2-(1.5-1.5*$)^3)">
                                          <p:val>
                                            <p:strVal val="0"/>
                                          </p:val>
                                        </p:tav>
                                        <p:tav tm="100000">
                                          <p:val>
                                            <p:strVal val="1"/>
                                          </p:val>
                                        </p:tav>
                                      </p:tavLst>
                                    </p:anim>
                                    <p:anim to="" calcmode="lin" valueType="num">
                                      <p:cBhvr>
                                        <p:cTn id="286" dur="700" fill="hold">
                                          <p:stCondLst>
                                            <p:cond delay="0"/>
                                          </p:stCondLst>
                                        </p:cTn>
                                        <p:tgtEl>
                                          <p:spTgt spid="40"/>
                                        </p:tgtEl>
                                        <p:attrNameLst>
                                          <p:attrName>ppt_w</p:attrName>
                                        </p:attrNameLst>
                                      </p:cBhvr>
                                      <p:tavLst>
                                        <p:tav tm="0" fmla="#ppt_w-(-#ppt_w)*((1.5-1.5*$)^2-(1.5-1.5*$)^3)">
                                          <p:val>
                                            <p:strVal val="0"/>
                                          </p:val>
                                        </p:tav>
                                        <p:tav tm="100000">
                                          <p:val>
                                            <p:strVal val="1"/>
                                          </p:val>
                                        </p:tav>
                                      </p:tavLst>
                                    </p:anim>
                                  </p:childTnLst>
                                </p:cTn>
                              </p:par>
                              <p:par>
                                <p:cTn id="287" presetID="0" presetClass="entr" presetSubtype="0" fill="hold" nodeType="withEffect">
                                  <p:stCondLst>
                                    <p:cond delay="0"/>
                                  </p:stCondLst>
                                  <p:childTnLst>
                                    <p:set>
                                      <p:cBhvr>
                                        <p:cTn id="288" dur="1" fill="hold">
                                          <p:stCondLst>
                                            <p:cond delay="0"/>
                                          </p:stCondLst>
                                        </p:cTn>
                                        <p:tgtEl>
                                          <p:spTgt spid="41"/>
                                        </p:tgtEl>
                                        <p:attrNameLst>
                                          <p:attrName>style.visibility</p:attrName>
                                        </p:attrNameLst>
                                      </p:cBhvr>
                                      <p:to>
                                        <p:strVal val="visible"/>
                                      </p:to>
                                    </p:set>
                                    <p:anim to="" calcmode="lin" valueType="num">
                                      <p:cBhvr>
                                        <p:cTn id="289" dur="700" fill="hold">
                                          <p:stCondLst>
                                            <p:cond delay="0"/>
                                          </p:stCondLst>
                                        </p:cTn>
                                        <p:tgtEl>
                                          <p:spTgt spid="41"/>
                                        </p:tgtEl>
                                        <p:attrNameLst>
                                          <p:attrName>ppt_x</p:attrName>
                                        </p:attrNameLst>
                                      </p:cBhvr>
                                      <p:tavLst>
                                        <p:tav tm="0" fmla="#ppt_x-(-#ppt_w/2*cos(ppt_r/180*pi))*((1.5-1.5*$)^2-(1.5-1.5*$)^3)">
                                          <p:val>
                                            <p:strVal val="0"/>
                                          </p:val>
                                        </p:tav>
                                        <p:tav tm="100000">
                                          <p:val>
                                            <p:strVal val="1"/>
                                          </p:val>
                                        </p:tav>
                                      </p:tavLst>
                                    </p:anim>
                                    <p:anim to="" calcmode="lin" valueType="num">
                                      <p:cBhvr>
                                        <p:cTn id="290" dur="700" fill="hold">
                                          <p:stCondLst>
                                            <p:cond delay="0"/>
                                          </p:stCondLst>
                                        </p:cTn>
                                        <p:tgtEl>
                                          <p:spTgt spid="41"/>
                                        </p:tgtEl>
                                        <p:attrNameLst>
                                          <p:attrName>ppt_y</p:attrName>
                                        </p:attrNameLst>
                                      </p:cBhvr>
                                      <p:tavLst>
                                        <p:tav tm="0" fmla="#ppt_y+(-#ppt_h/2*cos(ppt_r/180*pi))*((1.5-1.5*$)^2-(1.5-1.5*$)^3)">
                                          <p:val>
                                            <p:strVal val="0"/>
                                          </p:val>
                                        </p:tav>
                                        <p:tav tm="100000">
                                          <p:val>
                                            <p:strVal val="1"/>
                                          </p:val>
                                        </p:tav>
                                      </p:tavLst>
                                    </p:anim>
                                    <p:anim to="" calcmode="lin" valueType="num">
                                      <p:cBhvr>
                                        <p:cTn id="291" dur="700" fill="hold">
                                          <p:stCondLst>
                                            <p:cond delay="0"/>
                                          </p:stCondLst>
                                        </p:cTn>
                                        <p:tgtEl>
                                          <p:spTgt spid="41"/>
                                        </p:tgtEl>
                                        <p:attrNameLst>
                                          <p:attrName>ppt_h</p:attrName>
                                        </p:attrNameLst>
                                      </p:cBhvr>
                                      <p:tavLst>
                                        <p:tav tm="0" fmla="#ppt_h-(-#ppt_h)*((1.5-1.5*$)^2-(1.5-1.5*$)^3)">
                                          <p:val>
                                            <p:strVal val="0"/>
                                          </p:val>
                                        </p:tav>
                                        <p:tav tm="100000">
                                          <p:val>
                                            <p:strVal val="1"/>
                                          </p:val>
                                        </p:tav>
                                      </p:tavLst>
                                    </p:anim>
                                    <p:anim to="" calcmode="lin" valueType="num">
                                      <p:cBhvr>
                                        <p:cTn id="292" dur="700" fill="hold">
                                          <p:stCondLst>
                                            <p:cond delay="0"/>
                                          </p:stCondLst>
                                        </p:cTn>
                                        <p:tgtEl>
                                          <p:spTgt spid="41"/>
                                        </p:tgtEl>
                                        <p:attrNameLst>
                                          <p:attrName>ppt_w</p:attrName>
                                        </p:attrNameLst>
                                      </p:cBhvr>
                                      <p:tavLst>
                                        <p:tav tm="0" fmla="#ppt_w-(-#ppt_w)*((1.5-1.5*$)^2-(1.5-1.5*$)^3)">
                                          <p:val>
                                            <p:strVal val="0"/>
                                          </p:val>
                                        </p:tav>
                                        <p:tav tm="100000">
                                          <p:val>
                                            <p:str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40" grpId="0" animBg="1" autoUpdateAnimBg="0"/>
      <p:bldP spid="18440" grpId="1" animBg="1" autoUpdateAnimBg="0"/>
      <p:bldP spid="18441" grpId="0" animBg="1"/>
      <p:bldP spid="18441" grpId="1" animBg="1"/>
      <p:bldP spid="18442" grpId="0" animBg="1"/>
      <p:bldP spid="18442" grpId="1" animBg="1"/>
      <p:bldP spid="18443" grpId="0" animBg="1"/>
      <p:bldP spid="18443" grpId="1" animBg="1"/>
      <p:bldP spid="18444" grpId="0" animBg="1"/>
      <p:bldP spid="18444" grpId="1" animBg="1"/>
      <p:bldP spid="18445" grpId="0" animBg="1"/>
      <p:bldP spid="18445" grpId="1" animBg="1"/>
      <p:bldP spid="18446" grpId="0" animBg="1"/>
      <p:bldP spid="18446" grpId="1" animBg="1"/>
      <p:bldP spid="18447" grpId="0" animBg="1"/>
      <p:bldP spid="18447" grpId="1" animBg="1"/>
      <p:bldP spid="18448" grpId="0" animBg="1" autoUpdateAnimBg="0"/>
      <p:bldP spid="18448" grpId="1" animBg="1" autoUpdateAnimBg="0"/>
      <p:bldP spid="18449" grpId="0"/>
      <p:bldP spid="18449" grpId="1"/>
      <p:bldP spid="18450" grpId="0"/>
      <p:bldP spid="18450" grpId="1"/>
      <p:bldP spid="18451" grpId="0"/>
      <p:bldP spid="18451" grpId="1"/>
      <p:bldP spid="18452" grpId="0"/>
      <p:bldP spid="18452" grpId="1"/>
      <p:bldP spid="18453" grpId="0"/>
      <p:bldP spid="18453" grpId="1"/>
      <p:bldP spid="18455" grpId="0"/>
      <p:bldP spid="18455" grpId="1"/>
      <p:bldP spid="18456" grpId="0" animBg="1"/>
      <p:bldP spid="18456" grpId="1" animBg="1"/>
      <p:bldP spid="18457" grpId="0" animBg="1" autoUpdateAnimBg="0"/>
      <p:bldP spid="18457" grpId="1" animBg="1" autoUpdateAnimBg="0"/>
      <p:bldP spid="18458" grpId="0" animBg="1"/>
      <p:bldP spid="18458" grpId="1" animBg="1"/>
      <p:bldP spid="18459" grpId="0"/>
      <p:bldP spid="18459" grpId="1"/>
      <p:bldP spid="18460" grpId="0" animBg="1"/>
      <p:bldP spid="18460" grpId="1" animBg="1"/>
      <p:bldP spid="18461" grpId="0"/>
      <p:bldP spid="18461" grpId="1"/>
      <p:bldP spid="18462" grpId="0" animBg="1"/>
      <p:bldP spid="18462" grpId="1" animBg="1"/>
      <p:bldP spid="40" grpId="0"/>
      <p:bldP spid="40" grpId="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PA_矩形 37"/>
          <p:cNvSpPr/>
          <p:nvPr>
            <p:custDataLst>
              <p:tags r:id="rId1"/>
            </p:custDataLst>
          </p:nvPr>
        </p:nvSpPr>
        <p:spPr>
          <a:xfrm>
            <a:off x="6098094" y="3569059"/>
            <a:ext cx="1273105" cy="1323183"/>
          </a:xfrm>
          <a:prstGeom prst="rect">
            <a:avLst/>
          </a:prstGeom>
        </p:spPr>
        <p:txBody>
          <a:bodyPr wrap="none">
            <a:spAutoFit/>
          </a:bodyPr>
          <a:lstStyle/>
          <a:p>
            <a:pPr marL="228594" indent="-228594" defTabSz="1219170">
              <a:lnSpc>
                <a:spcPct val="150000"/>
              </a:lnSpc>
              <a:buFont typeface="Wingdings" pitchFamily="2" charset="2"/>
              <a:buChar char="ü"/>
            </a:pPr>
            <a:r>
              <a:rPr lang="zh-CN" altLang="en-US" sz="1333" dirty="0">
                <a:ln w="6350">
                  <a:noFill/>
                </a:ln>
                <a:solidFill>
                  <a:srgbClr val="FFFFFF">
                    <a:lumMod val="50000"/>
                  </a:srgbClr>
                </a:solidFill>
                <a:latin typeface="Impact" pitchFamily="34" charset="0"/>
                <a:ea typeface="微软雅黑" pitchFamily="34" charset="-122"/>
              </a:rPr>
              <a:t>问题评估</a:t>
            </a:r>
          </a:p>
          <a:p>
            <a:pPr marL="228594" indent="-228594" defTabSz="1219170">
              <a:lnSpc>
                <a:spcPct val="150000"/>
              </a:lnSpc>
              <a:buFont typeface="Wingdings" pitchFamily="2" charset="2"/>
              <a:buChar char="ü"/>
            </a:pPr>
            <a:r>
              <a:rPr lang="zh-CN" altLang="en-US" sz="1333" dirty="0">
                <a:ln w="6350">
                  <a:noFill/>
                </a:ln>
                <a:solidFill>
                  <a:srgbClr val="FFFFFF">
                    <a:lumMod val="50000"/>
                  </a:srgbClr>
                </a:solidFill>
                <a:latin typeface="Impact" pitchFamily="34" charset="0"/>
                <a:ea typeface="微软雅黑" pitchFamily="34" charset="-122"/>
              </a:rPr>
              <a:t>相关对策</a:t>
            </a:r>
          </a:p>
          <a:p>
            <a:pPr marL="228594" indent="-228594" defTabSz="1219170">
              <a:lnSpc>
                <a:spcPct val="150000"/>
              </a:lnSpc>
              <a:buFont typeface="Wingdings" pitchFamily="2" charset="2"/>
              <a:buChar char="ü"/>
            </a:pPr>
            <a:r>
              <a:rPr lang="zh-CN" altLang="en-US" sz="1333" dirty="0">
                <a:ln w="6350">
                  <a:noFill/>
                </a:ln>
                <a:solidFill>
                  <a:srgbClr val="FFFFFF">
                    <a:lumMod val="50000"/>
                  </a:srgbClr>
                </a:solidFill>
                <a:latin typeface="Impact" pitchFamily="34" charset="0"/>
                <a:ea typeface="微软雅黑" pitchFamily="34" charset="-122"/>
              </a:rPr>
              <a:t>研究总结</a:t>
            </a:r>
          </a:p>
          <a:p>
            <a:pPr marL="228594" indent="-228594" defTabSz="1219170">
              <a:lnSpc>
                <a:spcPct val="150000"/>
              </a:lnSpc>
              <a:buFont typeface="Wingdings" pitchFamily="2" charset="2"/>
              <a:buChar char="ü"/>
            </a:pPr>
            <a:r>
              <a:rPr lang="zh-CN" altLang="en-US" sz="1333" dirty="0">
                <a:ln w="6350">
                  <a:noFill/>
                </a:ln>
                <a:solidFill>
                  <a:srgbClr val="FFFFFF">
                    <a:lumMod val="50000"/>
                  </a:srgbClr>
                </a:solidFill>
                <a:latin typeface="Impact" pitchFamily="34" charset="0"/>
                <a:ea typeface="微软雅黑" pitchFamily="34" charset="-122"/>
              </a:rPr>
              <a:t>成绩与思考</a:t>
            </a:r>
          </a:p>
        </p:txBody>
      </p:sp>
      <p:sp>
        <p:nvSpPr>
          <p:cNvPr id="39" name="PA_矩形 38"/>
          <p:cNvSpPr/>
          <p:nvPr>
            <p:custDataLst>
              <p:tags r:id="rId2"/>
            </p:custDataLst>
          </p:nvPr>
        </p:nvSpPr>
        <p:spPr>
          <a:xfrm>
            <a:off x="7152118" y="2760675"/>
            <a:ext cx="3648405" cy="502766"/>
          </a:xfrm>
          <a:prstGeom prst="rect">
            <a:avLst/>
          </a:prstGeom>
        </p:spPr>
        <p:txBody>
          <a:bodyPr wrap="square">
            <a:spAutoFit/>
          </a:bodyPr>
          <a:lstStyle/>
          <a:p>
            <a:pPr defTabSz="1219170"/>
            <a:r>
              <a:rPr lang="zh-CN" altLang="en-US" sz="2667" b="1" dirty="0">
                <a:ln w="6350">
                  <a:noFill/>
                </a:ln>
                <a:solidFill>
                  <a:srgbClr val="333333">
                    <a:lumMod val="50000"/>
                    <a:lumOff val="50000"/>
                  </a:srgbClr>
                </a:solidFill>
                <a:latin typeface="Impact" pitchFamily="34" charset="0"/>
                <a:ea typeface="微软雅黑" pitchFamily="34" charset="-122"/>
              </a:rPr>
              <a:t>相关建议与论文总结</a:t>
            </a:r>
          </a:p>
        </p:txBody>
      </p:sp>
      <p:sp>
        <p:nvSpPr>
          <p:cNvPr id="41" name="PA_矩形 40"/>
          <p:cNvSpPr/>
          <p:nvPr>
            <p:custDataLst>
              <p:tags r:id="rId3"/>
            </p:custDataLst>
          </p:nvPr>
        </p:nvSpPr>
        <p:spPr>
          <a:xfrm>
            <a:off x="6098093" y="2387364"/>
            <a:ext cx="1054024" cy="995209"/>
          </a:xfrm>
          <a:prstGeom prst="rect">
            <a:avLst/>
          </a:prstGeom>
        </p:spPr>
        <p:txBody>
          <a:bodyPr wrap="square">
            <a:spAutoFit/>
          </a:bodyPr>
          <a:lstStyle/>
          <a:p>
            <a:pPr algn="ctr" defTabSz="1219170"/>
            <a:r>
              <a:rPr lang="en-US" altLang="zh-CN" sz="5867" dirty="0">
                <a:ln w="6350">
                  <a:noFill/>
                </a:ln>
                <a:solidFill>
                  <a:srgbClr val="FFFFFF">
                    <a:lumMod val="50000"/>
                  </a:srgbClr>
                </a:solidFill>
                <a:latin typeface="Impact" pitchFamily="34" charset="0"/>
                <a:ea typeface="微软雅黑" pitchFamily="34" charset="-122"/>
              </a:rPr>
              <a:t>05</a:t>
            </a:r>
            <a:endParaRPr lang="zh-CN" altLang="en-US" sz="5867" dirty="0">
              <a:ln w="6350">
                <a:noFill/>
              </a:ln>
              <a:solidFill>
                <a:srgbClr val="FFFFFF">
                  <a:lumMod val="50000"/>
                </a:srgbClr>
              </a:solidFill>
              <a:latin typeface="Impact" pitchFamily="34" charset="0"/>
              <a:ea typeface="微软雅黑" pitchFamily="34" charset="-122"/>
            </a:endParaRPr>
          </a:p>
        </p:txBody>
      </p:sp>
      <p:grpSp>
        <p:nvGrpSpPr>
          <p:cNvPr id="47" name="PA_组合 46"/>
          <p:cNvGrpSpPr/>
          <p:nvPr>
            <p:custDataLst>
              <p:tags r:id="rId4"/>
            </p:custDataLst>
          </p:nvPr>
        </p:nvGrpSpPr>
        <p:grpSpPr>
          <a:xfrm>
            <a:off x="0" y="3356992"/>
            <a:ext cx="12192000" cy="72008"/>
            <a:chOff x="2190216" y="0"/>
            <a:chExt cx="7128792" cy="108012"/>
          </a:xfrm>
        </p:grpSpPr>
        <p:sp>
          <p:nvSpPr>
            <p:cNvPr id="50" name="矩形 49"/>
            <p:cNvSpPr/>
            <p:nvPr/>
          </p:nvSpPr>
          <p:spPr>
            <a:xfrm>
              <a:off x="2190216" y="0"/>
              <a:ext cx="1188132" cy="10801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2400">
                <a:solidFill>
                  <a:srgbClr val="FFFFFF"/>
                </a:solidFill>
                <a:latin typeface="Calibri"/>
                <a:ea typeface="宋体" panose="02010600030101010101" pitchFamily="2" charset="-122"/>
              </a:endParaRPr>
            </a:p>
          </p:txBody>
        </p:sp>
        <p:sp>
          <p:nvSpPr>
            <p:cNvPr id="53" name="矩形 52"/>
            <p:cNvSpPr/>
            <p:nvPr/>
          </p:nvSpPr>
          <p:spPr>
            <a:xfrm>
              <a:off x="3378348" y="0"/>
              <a:ext cx="1188132" cy="10801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2400">
                <a:solidFill>
                  <a:srgbClr val="FFFFFF"/>
                </a:solidFill>
                <a:latin typeface="Calibri"/>
                <a:ea typeface="宋体" panose="02010600030101010101" pitchFamily="2" charset="-122"/>
              </a:endParaRPr>
            </a:p>
          </p:txBody>
        </p:sp>
        <p:sp>
          <p:nvSpPr>
            <p:cNvPr id="56" name="矩形 55"/>
            <p:cNvSpPr/>
            <p:nvPr/>
          </p:nvSpPr>
          <p:spPr>
            <a:xfrm>
              <a:off x="4566480" y="0"/>
              <a:ext cx="1188132" cy="108012"/>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2400">
                <a:solidFill>
                  <a:srgbClr val="FFFFFF"/>
                </a:solidFill>
                <a:latin typeface="Calibri"/>
                <a:ea typeface="宋体" panose="02010600030101010101" pitchFamily="2" charset="-122"/>
              </a:endParaRPr>
            </a:p>
          </p:txBody>
        </p:sp>
        <p:sp>
          <p:nvSpPr>
            <p:cNvPr id="57" name="矩形 56"/>
            <p:cNvSpPr/>
            <p:nvPr/>
          </p:nvSpPr>
          <p:spPr>
            <a:xfrm>
              <a:off x="5754612" y="0"/>
              <a:ext cx="1188132" cy="10801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2400">
                <a:solidFill>
                  <a:srgbClr val="FFFFFF"/>
                </a:solidFill>
                <a:latin typeface="Calibri"/>
                <a:ea typeface="宋体" panose="02010600030101010101" pitchFamily="2" charset="-122"/>
              </a:endParaRPr>
            </a:p>
          </p:txBody>
        </p:sp>
        <p:sp>
          <p:nvSpPr>
            <p:cNvPr id="58" name="矩形 57"/>
            <p:cNvSpPr/>
            <p:nvPr/>
          </p:nvSpPr>
          <p:spPr>
            <a:xfrm>
              <a:off x="6942744" y="0"/>
              <a:ext cx="1188132" cy="108012"/>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2400">
                <a:solidFill>
                  <a:srgbClr val="FFFFFF"/>
                </a:solidFill>
                <a:latin typeface="Calibri"/>
                <a:ea typeface="宋体" panose="02010600030101010101" pitchFamily="2" charset="-122"/>
              </a:endParaRPr>
            </a:p>
          </p:txBody>
        </p:sp>
        <p:sp>
          <p:nvSpPr>
            <p:cNvPr id="74" name="矩形 73"/>
            <p:cNvSpPr/>
            <p:nvPr/>
          </p:nvSpPr>
          <p:spPr>
            <a:xfrm>
              <a:off x="8130876" y="0"/>
              <a:ext cx="1188132" cy="108012"/>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2400">
                <a:solidFill>
                  <a:srgbClr val="FFFFFF"/>
                </a:solidFill>
                <a:latin typeface="Calibri"/>
                <a:ea typeface="宋体" panose="02010600030101010101" pitchFamily="2" charset="-122"/>
              </a:endParaRPr>
            </a:p>
          </p:txBody>
        </p:sp>
      </p:grpSp>
    </p:spTree>
    <p:extLst>
      <p:ext uri="{BB962C8B-B14F-4D97-AF65-F5344CB8AC3E}">
        <p14:creationId xmlns:p14="http://schemas.microsoft.com/office/powerpoint/2010/main" val="288651034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entr" presetSubtype="0" fill="hold" grpId="0" nodeType="withEffect">
                                  <p:stCondLst>
                                    <p:cond delay="0"/>
                                  </p:stCondLst>
                                  <p:iterate type="lt">
                                    <p:tmPct val="10000"/>
                                  </p:iterate>
                                  <p:childTnLst>
                                    <p:set>
                                      <p:cBhvr>
                                        <p:cTn id="6" dur="1" fill="hold">
                                          <p:stCondLst>
                                            <p:cond delay="0"/>
                                          </p:stCondLst>
                                        </p:cTn>
                                        <p:tgtEl>
                                          <p:spTgt spid="38"/>
                                        </p:tgtEl>
                                        <p:attrNameLst>
                                          <p:attrName>style.visibility</p:attrName>
                                        </p:attrNameLst>
                                      </p:cBhvr>
                                      <p:to>
                                        <p:strVal val="visible"/>
                                      </p:to>
                                    </p:set>
                                    <p:anim to="" calcmode="lin" valueType="num">
                                      <p:cBhvr>
                                        <p:cTn id="7" dur="700" fill="hold">
                                          <p:stCondLst>
                                            <p:cond delay="0"/>
                                          </p:stCondLst>
                                        </p:cTn>
                                        <p:tgtEl>
                                          <p:spTgt spid="38"/>
                                        </p:tgtEl>
                                        <p:attrNameLst>
                                          <p:attrName>ppt_x</p:attrName>
                                        </p:attrNameLst>
                                      </p:cBhvr>
                                      <p:tavLst>
                                        <p:tav tm="0" fmla="#ppt_x-(-#ppt_w/2*cos(ppt_r/180*pi))*((1.5-1.5*$)^2-(1.5-1.5*$)^3)">
                                          <p:val>
                                            <p:strVal val="0"/>
                                          </p:val>
                                        </p:tav>
                                        <p:tav tm="100000">
                                          <p:val>
                                            <p:strVal val="1"/>
                                          </p:val>
                                        </p:tav>
                                      </p:tavLst>
                                    </p:anim>
                                    <p:anim to="" calcmode="lin" valueType="num">
                                      <p:cBhvr>
                                        <p:cTn id="8" dur="700" fill="hold">
                                          <p:stCondLst>
                                            <p:cond delay="0"/>
                                          </p:stCondLst>
                                        </p:cTn>
                                        <p:tgtEl>
                                          <p:spTgt spid="38"/>
                                        </p:tgtEl>
                                        <p:attrNameLst>
                                          <p:attrName>ppt_y</p:attrName>
                                        </p:attrNameLst>
                                      </p:cBhvr>
                                      <p:tavLst>
                                        <p:tav tm="0" fmla="#ppt_y+(-#ppt_h/2*cos(ppt_r/180*pi))*((1.5-1.5*$)^2-(1.5-1.5*$)^3)">
                                          <p:val>
                                            <p:strVal val="0"/>
                                          </p:val>
                                        </p:tav>
                                        <p:tav tm="100000">
                                          <p:val>
                                            <p:strVal val="1"/>
                                          </p:val>
                                        </p:tav>
                                      </p:tavLst>
                                    </p:anim>
                                    <p:anim to="" calcmode="lin" valueType="num">
                                      <p:cBhvr>
                                        <p:cTn id="9" dur="700" fill="hold">
                                          <p:stCondLst>
                                            <p:cond delay="0"/>
                                          </p:stCondLst>
                                        </p:cTn>
                                        <p:tgtEl>
                                          <p:spTgt spid="38"/>
                                        </p:tgtEl>
                                        <p:attrNameLst>
                                          <p:attrName>ppt_h</p:attrName>
                                        </p:attrNameLst>
                                      </p:cBhvr>
                                      <p:tavLst>
                                        <p:tav tm="0" fmla="#ppt_h-(-#ppt_h)*((1.5-1.5*$)^2-(1.5-1.5*$)^3)">
                                          <p:val>
                                            <p:strVal val="0"/>
                                          </p:val>
                                        </p:tav>
                                        <p:tav tm="100000">
                                          <p:val>
                                            <p:strVal val="1"/>
                                          </p:val>
                                        </p:tav>
                                      </p:tavLst>
                                    </p:anim>
                                    <p:anim to="" calcmode="lin" valueType="num">
                                      <p:cBhvr>
                                        <p:cTn id="10" dur="700" fill="hold">
                                          <p:stCondLst>
                                            <p:cond delay="0"/>
                                          </p:stCondLst>
                                        </p:cTn>
                                        <p:tgtEl>
                                          <p:spTgt spid="38"/>
                                        </p:tgtEl>
                                        <p:attrNameLst>
                                          <p:attrName>ppt_w</p:attrName>
                                        </p:attrNameLst>
                                      </p:cBhvr>
                                      <p:tavLst>
                                        <p:tav tm="0" fmla="#ppt_w-(-#ppt_w)*((1.5-1.5*$)^2-(1.5-1.5*$)^3)">
                                          <p:val>
                                            <p:strVal val="0"/>
                                          </p:val>
                                        </p:tav>
                                        <p:tav tm="100000">
                                          <p:val>
                                            <p:strVal val="1"/>
                                          </p:val>
                                        </p:tav>
                                      </p:tavLst>
                                    </p:anim>
                                  </p:childTnLst>
                                </p:cTn>
                              </p:par>
                              <p:par>
                                <p:cTn id="11" presetID="0" presetClass="entr" presetSubtype="0" fill="hold" grpId="0" nodeType="withEffect">
                                  <p:stCondLst>
                                    <p:cond delay="0"/>
                                  </p:stCondLst>
                                  <p:iterate type="lt">
                                    <p:tmPct val="10000"/>
                                  </p:iterate>
                                  <p:childTnLst>
                                    <p:set>
                                      <p:cBhvr>
                                        <p:cTn id="12" dur="1" fill="hold">
                                          <p:stCondLst>
                                            <p:cond delay="0"/>
                                          </p:stCondLst>
                                        </p:cTn>
                                        <p:tgtEl>
                                          <p:spTgt spid="39"/>
                                        </p:tgtEl>
                                        <p:attrNameLst>
                                          <p:attrName>style.visibility</p:attrName>
                                        </p:attrNameLst>
                                      </p:cBhvr>
                                      <p:to>
                                        <p:strVal val="visible"/>
                                      </p:to>
                                    </p:set>
                                    <p:anim to="" calcmode="lin" valueType="num">
                                      <p:cBhvr>
                                        <p:cTn id="13" dur="700" fill="hold">
                                          <p:stCondLst>
                                            <p:cond delay="0"/>
                                          </p:stCondLst>
                                        </p:cTn>
                                        <p:tgtEl>
                                          <p:spTgt spid="39"/>
                                        </p:tgtEl>
                                        <p:attrNameLst>
                                          <p:attrName>ppt_x</p:attrName>
                                        </p:attrNameLst>
                                      </p:cBhvr>
                                      <p:tavLst>
                                        <p:tav tm="0" fmla="#ppt_x-(-#ppt_w/2*cos(ppt_r/180*pi))*((1.5-1.5*$)^2-(1.5-1.5*$)^3)">
                                          <p:val>
                                            <p:strVal val="0"/>
                                          </p:val>
                                        </p:tav>
                                        <p:tav tm="100000">
                                          <p:val>
                                            <p:strVal val="1"/>
                                          </p:val>
                                        </p:tav>
                                      </p:tavLst>
                                    </p:anim>
                                    <p:anim to="" calcmode="lin" valueType="num">
                                      <p:cBhvr>
                                        <p:cTn id="14" dur="700" fill="hold">
                                          <p:stCondLst>
                                            <p:cond delay="0"/>
                                          </p:stCondLst>
                                        </p:cTn>
                                        <p:tgtEl>
                                          <p:spTgt spid="39"/>
                                        </p:tgtEl>
                                        <p:attrNameLst>
                                          <p:attrName>ppt_y</p:attrName>
                                        </p:attrNameLst>
                                      </p:cBhvr>
                                      <p:tavLst>
                                        <p:tav tm="0" fmla="#ppt_y+(-#ppt_h/2*cos(ppt_r/180*pi))*((1.5-1.5*$)^2-(1.5-1.5*$)^3)">
                                          <p:val>
                                            <p:strVal val="0"/>
                                          </p:val>
                                        </p:tav>
                                        <p:tav tm="100000">
                                          <p:val>
                                            <p:strVal val="1"/>
                                          </p:val>
                                        </p:tav>
                                      </p:tavLst>
                                    </p:anim>
                                    <p:anim to="" calcmode="lin" valueType="num">
                                      <p:cBhvr>
                                        <p:cTn id="15" dur="700" fill="hold">
                                          <p:stCondLst>
                                            <p:cond delay="0"/>
                                          </p:stCondLst>
                                        </p:cTn>
                                        <p:tgtEl>
                                          <p:spTgt spid="39"/>
                                        </p:tgtEl>
                                        <p:attrNameLst>
                                          <p:attrName>ppt_h</p:attrName>
                                        </p:attrNameLst>
                                      </p:cBhvr>
                                      <p:tavLst>
                                        <p:tav tm="0" fmla="#ppt_h-(-#ppt_h)*((1.5-1.5*$)^2-(1.5-1.5*$)^3)">
                                          <p:val>
                                            <p:strVal val="0"/>
                                          </p:val>
                                        </p:tav>
                                        <p:tav tm="100000">
                                          <p:val>
                                            <p:strVal val="1"/>
                                          </p:val>
                                        </p:tav>
                                      </p:tavLst>
                                    </p:anim>
                                    <p:anim to="" calcmode="lin" valueType="num">
                                      <p:cBhvr>
                                        <p:cTn id="16" dur="700" fill="hold">
                                          <p:stCondLst>
                                            <p:cond delay="0"/>
                                          </p:stCondLst>
                                        </p:cTn>
                                        <p:tgtEl>
                                          <p:spTgt spid="39"/>
                                        </p:tgtEl>
                                        <p:attrNameLst>
                                          <p:attrName>ppt_w</p:attrName>
                                        </p:attrNameLst>
                                      </p:cBhvr>
                                      <p:tavLst>
                                        <p:tav tm="0" fmla="#ppt_w-(-#ppt_w)*((1.5-1.5*$)^2-(1.5-1.5*$)^3)">
                                          <p:val>
                                            <p:strVal val="0"/>
                                          </p:val>
                                        </p:tav>
                                        <p:tav tm="100000">
                                          <p:val>
                                            <p:strVal val="1"/>
                                          </p:val>
                                        </p:tav>
                                      </p:tavLst>
                                    </p:anim>
                                  </p:childTnLst>
                                </p:cTn>
                              </p:par>
                              <p:par>
                                <p:cTn id="17" presetID="0" presetClass="entr" presetSubtype="0" fill="hold" grpId="0" nodeType="withEffect">
                                  <p:stCondLst>
                                    <p:cond delay="0"/>
                                  </p:stCondLst>
                                  <p:iterate type="lt">
                                    <p:tmPct val="10000"/>
                                  </p:iterate>
                                  <p:childTnLst>
                                    <p:set>
                                      <p:cBhvr>
                                        <p:cTn id="18" dur="1" fill="hold">
                                          <p:stCondLst>
                                            <p:cond delay="0"/>
                                          </p:stCondLst>
                                        </p:cTn>
                                        <p:tgtEl>
                                          <p:spTgt spid="41"/>
                                        </p:tgtEl>
                                        <p:attrNameLst>
                                          <p:attrName>style.visibility</p:attrName>
                                        </p:attrNameLst>
                                      </p:cBhvr>
                                      <p:to>
                                        <p:strVal val="visible"/>
                                      </p:to>
                                    </p:set>
                                    <p:anim to="" calcmode="lin" valueType="num">
                                      <p:cBhvr>
                                        <p:cTn id="19" dur="700" fill="hold">
                                          <p:stCondLst>
                                            <p:cond delay="0"/>
                                          </p:stCondLst>
                                        </p:cTn>
                                        <p:tgtEl>
                                          <p:spTgt spid="41"/>
                                        </p:tgtEl>
                                        <p:attrNameLst>
                                          <p:attrName>ppt_x</p:attrName>
                                        </p:attrNameLst>
                                      </p:cBhvr>
                                      <p:tavLst>
                                        <p:tav tm="0" fmla="#ppt_x-(-#ppt_w/2*cos(ppt_r/180*pi))*((1.5-1.5*$)^2-(1.5-1.5*$)^3)">
                                          <p:val>
                                            <p:strVal val="0"/>
                                          </p:val>
                                        </p:tav>
                                        <p:tav tm="100000">
                                          <p:val>
                                            <p:strVal val="1"/>
                                          </p:val>
                                        </p:tav>
                                      </p:tavLst>
                                    </p:anim>
                                    <p:anim to="" calcmode="lin" valueType="num">
                                      <p:cBhvr>
                                        <p:cTn id="20" dur="700" fill="hold">
                                          <p:stCondLst>
                                            <p:cond delay="0"/>
                                          </p:stCondLst>
                                        </p:cTn>
                                        <p:tgtEl>
                                          <p:spTgt spid="41"/>
                                        </p:tgtEl>
                                        <p:attrNameLst>
                                          <p:attrName>ppt_y</p:attrName>
                                        </p:attrNameLst>
                                      </p:cBhvr>
                                      <p:tavLst>
                                        <p:tav tm="0" fmla="#ppt_y+(-#ppt_h/2*cos(ppt_r/180*pi))*((1.5-1.5*$)^2-(1.5-1.5*$)^3)">
                                          <p:val>
                                            <p:strVal val="0"/>
                                          </p:val>
                                        </p:tav>
                                        <p:tav tm="100000">
                                          <p:val>
                                            <p:strVal val="1"/>
                                          </p:val>
                                        </p:tav>
                                      </p:tavLst>
                                    </p:anim>
                                    <p:anim to="" calcmode="lin" valueType="num">
                                      <p:cBhvr>
                                        <p:cTn id="21" dur="700" fill="hold">
                                          <p:stCondLst>
                                            <p:cond delay="0"/>
                                          </p:stCondLst>
                                        </p:cTn>
                                        <p:tgtEl>
                                          <p:spTgt spid="41"/>
                                        </p:tgtEl>
                                        <p:attrNameLst>
                                          <p:attrName>ppt_h</p:attrName>
                                        </p:attrNameLst>
                                      </p:cBhvr>
                                      <p:tavLst>
                                        <p:tav tm="0" fmla="#ppt_h-(-#ppt_h)*((1.5-1.5*$)^2-(1.5-1.5*$)^3)">
                                          <p:val>
                                            <p:strVal val="0"/>
                                          </p:val>
                                        </p:tav>
                                        <p:tav tm="100000">
                                          <p:val>
                                            <p:strVal val="1"/>
                                          </p:val>
                                        </p:tav>
                                      </p:tavLst>
                                    </p:anim>
                                    <p:anim to="" calcmode="lin" valueType="num">
                                      <p:cBhvr>
                                        <p:cTn id="22" dur="700" fill="hold">
                                          <p:stCondLst>
                                            <p:cond delay="0"/>
                                          </p:stCondLst>
                                        </p:cTn>
                                        <p:tgtEl>
                                          <p:spTgt spid="41"/>
                                        </p:tgtEl>
                                        <p:attrNameLst>
                                          <p:attrName>ppt_w</p:attrName>
                                        </p:attrNameLst>
                                      </p:cBhvr>
                                      <p:tavLst>
                                        <p:tav tm="0" fmla="#ppt_w-(-#ppt_w)*((1.5-1.5*$)^2-(1.5-1.5*$)^3)">
                                          <p:val>
                                            <p:strVal val="0"/>
                                          </p:val>
                                        </p:tav>
                                        <p:tav tm="100000">
                                          <p:val>
                                            <p:strVal val="1"/>
                                          </p:val>
                                        </p:tav>
                                      </p:tavLst>
                                    </p:anim>
                                  </p:childTnLst>
                                </p:cTn>
                              </p:par>
                              <p:par>
                                <p:cTn id="23" presetID="0" presetClass="entr" presetSubtype="0" fill="hold" nodeType="withEffect">
                                  <p:stCondLst>
                                    <p:cond delay="0"/>
                                  </p:stCondLst>
                                  <p:childTnLst>
                                    <p:set>
                                      <p:cBhvr>
                                        <p:cTn id="24" dur="1" fill="hold">
                                          <p:stCondLst>
                                            <p:cond delay="0"/>
                                          </p:stCondLst>
                                        </p:cTn>
                                        <p:tgtEl>
                                          <p:spTgt spid="47"/>
                                        </p:tgtEl>
                                        <p:attrNameLst>
                                          <p:attrName>style.visibility</p:attrName>
                                        </p:attrNameLst>
                                      </p:cBhvr>
                                      <p:to>
                                        <p:strVal val="visible"/>
                                      </p:to>
                                    </p:set>
                                    <p:anim to="" calcmode="lin" valueType="num">
                                      <p:cBhvr>
                                        <p:cTn id="25" dur="700" fill="hold">
                                          <p:stCondLst>
                                            <p:cond delay="0"/>
                                          </p:stCondLst>
                                        </p:cTn>
                                        <p:tgtEl>
                                          <p:spTgt spid="47"/>
                                        </p:tgtEl>
                                        <p:attrNameLst>
                                          <p:attrName>ppt_x</p:attrName>
                                        </p:attrNameLst>
                                      </p:cBhvr>
                                      <p:tavLst>
                                        <p:tav tm="0" fmla="#ppt_x-(-#ppt_w/2*cos(ppt_r/180*pi))*((1.5-1.5*$)^2-(1.5-1.5*$)^3)">
                                          <p:val>
                                            <p:strVal val="0"/>
                                          </p:val>
                                        </p:tav>
                                        <p:tav tm="100000">
                                          <p:val>
                                            <p:strVal val="1"/>
                                          </p:val>
                                        </p:tav>
                                      </p:tavLst>
                                    </p:anim>
                                    <p:anim to="" calcmode="lin" valueType="num">
                                      <p:cBhvr>
                                        <p:cTn id="26" dur="700" fill="hold">
                                          <p:stCondLst>
                                            <p:cond delay="0"/>
                                          </p:stCondLst>
                                        </p:cTn>
                                        <p:tgtEl>
                                          <p:spTgt spid="47"/>
                                        </p:tgtEl>
                                        <p:attrNameLst>
                                          <p:attrName>ppt_y</p:attrName>
                                        </p:attrNameLst>
                                      </p:cBhvr>
                                      <p:tavLst>
                                        <p:tav tm="0" fmla="#ppt_y+(-#ppt_h/2*cos(ppt_r/180*pi))*((1.5-1.5*$)^2-(1.5-1.5*$)^3)">
                                          <p:val>
                                            <p:strVal val="0"/>
                                          </p:val>
                                        </p:tav>
                                        <p:tav tm="100000">
                                          <p:val>
                                            <p:strVal val="1"/>
                                          </p:val>
                                        </p:tav>
                                      </p:tavLst>
                                    </p:anim>
                                    <p:anim to="" calcmode="lin" valueType="num">
                                      <p:cBhvr>
                                        <p:cTn id="27" dur="700" fill="hold">
                                          <p:stCondLst>
                                            <p:cond delay="0"/>
                                          </p:stCondLst>
                                        </p:cTn>
                                        <p:tgtEl>
                                          <p:spTgt spid="47"/>
                                        </p:tgtEl>
                                        <p:attrNameLst>
                                          <p:attrName>ppt_h</p:attrName>
                                        </p:attrNameLst>
                                      </p:cBhvr>
                                      <p:tavLst>
                                        <p:tav tm="0" fmla="#ppt_h-(-#ppt_h)*((1.5-1.5*$)^2-(1.5-1.5*$)^3)">
                                          <p:val>
                                            <p:strVal val="0"/>
                                          </p:val>
                                        </p:tav>
                                        <p:tav tm="100000">
                                          <p:val>
                                            <p:strVal val="1"/>
                                          </p:val>
                                        </p:tav>
                                      </p:tavLst>
                                    </p:anim>
                                    <p:anim to="" calcmode="lin" valueType="num">
                                      <p:cBhvr>
                                        <p:cTn id="28" dur="700" fill="hold">
                                          <p:stCondLst>
                                            <p:cond delay="0"/>
                                          </p:stCondLst>
                                        </p:cTn>
                                        <p:tgtEl>
                                          <p:spTgt spid="47"/>
                                        </p:tgtEl>
                                        <p:attrNameLst>
                                          <p:attrName>ppt_w</p:attrName>
                                        </p:attrNameLst>
                                      </p:cBhvr>
                                      <p:tavLst>
                                        <p:tav tm="0" fmla="#ppt_w-(-#ppt_w)*((1.5-1.5*$)^2-(1.5-1.5*$)^3)">
                                          <p:val>
                                            <p:strVal val="0"/>
                                          </p:val>
                                        </p:tav>
                                        <p:tav tm="100000">
                                          <p:val>
                                            <p:str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animBg="1" autoUpdateAnimBg="0"/>
      <p:bldP spid="39" grpId="0"/>
      <p:bldP spid="41"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152" name="PA_组合 6151"/>
          <p:cNvGrpSpPr/>
          <p:nvPr>
            <p:custDataLst>
              <p:tags r:id="rId1"/>
            </p:custDataLst>
          </p:nvPr>
        </p:nvGrpSpPr>
        <p:grpSpPr>
          <a:xfrm>
            <a:off x="2010833" y="2642568"/>
            <a:ext cx="2599267" cy="2602187"/>
            <a:chOff x="1903413" y="1601788"/>
            <a:chExt cx="1949450" cy="1951038"/>
          </a:xfrm>
        </p:grpSpPr>
        <p:sp>
          <p:nvSpPr>
            <p:cNvPr id="28" name="Oval 6"/>
            <p:cNvSpPr>
              <a:spLocks noChangeArrowheads="1"/>
            </p:cNvSpPr>
            <p:nvPr/>
          </p:nvSpPr>
          <p:spPr bwMode="auto">
            <a:xfrm>
              <a:off x="1911350" y="1611313"/>
              <a:ext cx="1931987" cy="1931988"/>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1219170"/>
              <a:endParaRPr lang="zh-CN" altLang="en-US" sz="2400">
                <a:solidFill>
                  <a:srgbClr val="333333"/>
                </a:solidFill>
                <a:latin typeface="Calibri"/>
                <a:ea typeface="宋体" panose="02010600030101010101" pitchFamily="2" charset="-122"/>
              </a:endParaRPr>
            </a:p>
          </p:txBody>
        </p:sp>
        <p:sp>
          <p:nvSpPr>
            <p:cNvPr id="29" name="Oval 7"/>
            <p:cNvSpPr>
              <a:spLocks noChangeArrowheads="1"/>
            </p:cNvSpPr>
            <p:nvPr/>
          </p:nvSpPr>
          <p:spPr bwMode="auto">
            <a:xfrm>
              <a:off x="2730500" y="2430463"/>
              <a:ext cx="295275" cy="295275"/>
            </a:xfrm>
            <a:prstGeom prst="ellipse">
              <a:avLst/>
            </a:prstGeom>
            <a:solidFill>
              <a:schemeClr val="accent4"/>
            </a:solidFill>
            <a:ln>
              <a:noFill/>
            </a:ln>
          </p:spPr>
          <p:txBody>
            <a:bodyPr vert="horz" wrap="square" lIns="121920" tIns="60960" rIns="121920" bIns="60960" numCol="1" anchor="t" anchorCtr="0" compatLnSpc="1"/>
            <a:lstStyle/>
            <a:p>
              <a:pPr defTabSz="1219170"/>
              <a:endParaRPr lang="zh-CN" altLang="en-US" sz="2400">
                <a:solidFill>
                  <a:srgbClr val="333333"/>
                </a:solidFill>
                <a:latin typeface="Calibri"/>
                <a:ea typeface="宋体" panose="02010600030101010101" pitchFamily="2" charset="-122"/>
              </a:endParaRPr>
            </a:p>
          </p:txBody>
        </p:sp>
        <p:sp>
          <p:nvSpPr>
            <p:cNvPr id="30" name="Freeform 8"/>
            <p:cNvSpPr>
              <a:spLocks noEditPoints="1"/>
            </p:cNvSpPr>
            <p:nvPr/>
          </p:nvSpPr>
          <p:spPr bwMode="auto">
            <a:xfrm>
              <a:off x="1903413" y="1601788"/>
              <a:ext cx="1949450" cy="1951038"/>
            </a:xfrm>
            <a:custGeom>
              <a:avLst/>
              <a:gdLst>
                <a:gd name="T0" fmla="*/ 660 w 1320"/>
                <a:gd name="T1" fmla="*/ 0 h 1320"/>
                <a:gd name="T2" fmla="*/ 0 w 1320"/>
                <a:gd name="T3" fmla="*/ 660 h 1320"/>
                <a:gd name="T4" fmla="*/ 660 w 1320"/>
                <a:gd name="T5" fmla="*/ 1320 h 1320"/>
                <a:gd name="T6" fmla="*/ 1320 w 1320"/>
                <a:gd name="T7" fmla="*/ 660 h 1320"/>
                <a:gd name="T8" fmla="*/ 660 w 1320"/>
                <a:gd name="T9" fmla="*/ 0 h 1320"/>
                <a:gd name="T10" fmla="*/ 660 w 1320"/>
                <a:gd name="T11" fmla="*/ 1224 h 1320"/>
                <a:gd name="T12" fmla="*/ 96 w 1320"/>
                <a:gd name="T13" fmla="*/ 660 h 1320"/>
                <a:gd name="T14" fmla="*/ 660 w 1320"/>
                <a:gd name="T15" fmla="*/ 96 h 1320"/>
                <a:gd name="T16" fmla="*/ 1224 w 1320"/>
                <a:gd name="T17" fmla="*/ 660 h 1320"/>
                <a:gd name="T18" fmla="*/ 660 w 1320"/>
                <a:gd name="T19" fmla="*/ 1224 h 1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20" h="1320">
                  <a:moveTo>
                    <a:pt x="660" y="0"/>
                  </a:moveTo>
                  <a:cubicBezTo>
                    <a:pt x="295" y="0"/>
                    <a:pt x="0" y="296"/>
                    <a:pt x="0" y="660"/>
                  </a:cubicBezTo>
                  <a:cubicBezTo>
                    <a:pt x="0" y="1025"/>
                    <a:pt x="295" y="1320"/>
                    <a:pt x="660" y="1320"/>
                  </a:cubicBezTo>
                  <a:cubicBezTo>
                    <a:pt x="1025" y="1320"/>
                    <a:pt x="1320" y="1025"/>
                    <a:pt x="1320" y="660"/>
                  </a:cubicBezTo>
                  <a:cubicBezTo>
                    <a:pt x="1320" y="296"/>
                    <a:pt x="1025" y="0"/>
                    <a:pt x="660" y="0"/>
                  </a:cubicBezTo>
                  <a:close/>
                  <a:moveTo>
                    <a:pt x="660" y="1224"/>
                  </a:moveTo>
                  <a:cubicBezTo>
                    <a:pt x="349" y="1224"/>
                    <a:pt x="96" y="972"/>
                    <a:pt x="96" y="660"/>
                  </a:cubicBezTo>
                  <a:cubicBezTo>
                    <a:pt x="96" y="349"/>
                    <a:pt x="349" y="96"/>
                    <a:pt x="660" y="96"/>
                  </a:cubicBezTo>
                  <a:cubicBezTo>
                    <a:pt x="971" y="96"/>
                    <a:pt x="1224" y="349"/>
                    <a:pt x="1224" y="660"/>
                  </a:cubicBezTo>
                  <a:cubicBezTo>
                    <a:pt x="1224" y="972"/>
                    <a:pt x="971" y="1224"/>
                    <a:pt x="660" y="1224"/>
                  </a:cubicBezTo>
                  <a:close/>
                </a:path>
              </a:pathLst>
            </a:custGeom>
            <a:solidFill>
              <a:schemeClr val="accent1"/>
            </a:solidFill>
            <a:ln>
              <a:noFill/>
            </a:ln>
          </p:spPr>
          <p:txBody>
            <a:bodyPr vert="horz" wrap="square" lIns="121920" tIns="60960" rIns="121920" bIns="60960" numCol="1" anchor="t" anchorCtr="0" compatLnSpc="1"/>
            <a:lstStyle/>
            <a:p>
              <a:pPr defTabSz="1219170"/>
              <a:endParaRPr lang="zh-CN" altLang="en-US" sz="2400">
                <a:solidFill>
                  <a:srgbClr val="333333"/>
                </a:solidFill>
                <a:latin typeface="Calibri"/>
                <a:ea typeface="宋体" panose="02010600030101010101" pitchFamily="2" charset="-122"/>
              </a:endParaRPr>
            </a:p>
          </p:txBody>
        </p:sp>
        <p:sp>
          <p:nvSpPr>
            <p:cNvPr id="31" name="Freeform 9"/>
            <p:cNvSpPr>
              <a:spLocks noEditPoints="1"/>
            </p:cNvSpPr>
            <p:nvPr/>
          </p:nvSpPr>
          <p:spPr bwMode="auto">
            <a:xfrm>
              <a:off x="2181225" y="1882776"/>
              <a:ext cx="1392237" cy="1390650"/>
            </a:xfrm>
            <a:custGeom>
              <a:avLst/>
              <a:gdLst>
                <a:gd name="T0" fmla="*/ 471 w 942"/>
                <a:gd name="T1" fmla="*/ 0 h 941"/>
                <a:gd name="T2" fmla="*/ 0 w 942"/>
                <a:gd name="T3" fmla="*/ 470 h 941"/>
                <a:gd name="T4" fmla="*/ 471 w 942"/>
                <a:gd name="T5" fmla="*/ 941 h 941"/>
                <a:gd name="T6" fmla="*/ 942 w 942"/>
                <a:gd name="T7" fmla="*/ 470 h 941"/>
                <a:gd name="T8" fmla="*/ 471 w 942"/>
                <a:gd name="T9" fmla="*/ 0 h 941"/>
                <a:gd name="T10" fmla="*/ 471 w 942"/>
                <a:gd name="T11" fmla="*/ 854 h 941"/>
                <a:gd name="T12" fmla="*/ 87 w 942"/>
                <a:gd name="T13" fmla="*/ 470 h 941"/>
                <a:gd name="T14" fmla="*/ 471 w 942"/>
                <a:gd name="T15" fmla="*/ 86 h 941"/>
                <a:gd name="T16" fmla="*/ 855 w 942"/>
                <a:gd name="T17" fmla="*/ 470 h 941"/>
                <a:gd name="T18" fmla="*/ 471 w 942"/>
                <a:gd name="T19" fmla="*/ 854 h 9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42" h="941">
                  <a:moveTo>
                    <a:pt x="471" y="0"/>
                  </a:moveTo>
                  <a:cubicBezTo>
                    <a:pt x="211" y="0"/>
                    <a:pt x="0" y="210"/>
                    <a:pt x="0" y="470"/>
                  </a:cubicBezTo>
                  <a:cubicBezTo>
                    <a:pt x="0" y="730"/>
                    <a:pt x="211" y="941"/>
                    <a:pt x="471" y="941"/>
                  </a:cubicBezTo>
                  <a:cubicBezTo>
                    <a:pt x="731" y="941"/>
                    <a:pt x="942" y="730"/>
                    <a:pt x="942" y="470"/>
                  </a:cubicBezTo>
                  <a:cubicBezTo>
                    <a:pt x="942" y="210"/>
                    <a:pt x="731" y="0"/>
                    <a:pt x="471" y="0"/>
                  </a:cubicBezTo>
                  <a:close/>
                  <a:moveTo>
                    <a:pt x="471" y="854"/>
                  </a:moveTo>
                  <a:cubicBezTo>
                    <a:pt x="259" y="854"/>
                    <a:pt x="87" y="682"/>
                    <a:pt x="87" y="470"/>
                  </a:cubicBezTo>
                  <a:cubicBezTo>
                    <a:pt x="87" y="258"/>
                    <a:pt x="259" y="86"/>
                    <a:pt x="471" y="86"/>
                  </a:cubicBezTo>
                  <a:cubicBezTo>
                    <a:pt x="683" y="86"/>
                    <a:pt x="855" y="258"/>
                    <a:pt x="855" y="470"/>
                  </a:cubicBezTo>
                  <a:cubicBezTo>
                    <a:pt x="855" y="682"/>
                    <a:pt x="683" y="854"/>
                    <a:pt x="471" y="854"/>
                  </a:cubicBezTo>
                  <a:close/>
                </a:path>
              </a:pathLst>
            </a:custGeom>
            <a:solidFill>
              <a:schemeClr val="accent1"/>
            </a:solidFill>
            <a:ln>
              <a:noFill/>
            </a:ln>
          </p:spPr>
          <p:txBody>
            <a:bodyPr vert="horz" wrap="square" lIns="121920" tIns="60960" rIns="121920" bIns="60960" numCol="1" anchor="t" anchorCtr="0" compatLnSpc="1"/>
            <a:lstStyle/>
            <a:p>
              <a:pPr defTabSz="1219170"/>
              <a:endParaRPr lang="zh-CN" altLang="en-US" sz="2400">
                <a:solidFill>
                  <a:srgbClr val="333333"/>
                </a:solidFill>
                <a:latin typeface="Calibri"/>
                <a:ea typeface="宋体" panose="02010600030101010101" pitchFamily="2" charset="-122"/>
              </a:endParaRPr>
            </a:p>
          </p:txBody>
        </p:sp>
        <p:sp>
          <p:nvSpPr>
            <p:cNvPr id="6144" name="Freeform 10"/>
            <p:cNvSpPr>
              <a:spLocks noEditPoints="1"/>
            </p:cNvSpPr>
            <p:nvPr/>
          </p:nvSpPr>
          <p:spPr bwMode="auto">
            <a:xfrm>
              <a:off x="2468563" y="2168526"/>
              <a:ext cx="819150" cy="819150"/>
            </a:xfrm>
            <a:custGeom>
              <a:avLst/>
              <a:gdLst>
                <a:gd name="T0" fmla="*/ 277 w 554"/>
                <a:gd name="T1" fmla="*/ 0 h 555"/>
                <a:gd name="T2" fmla="*/ 0 w 554"/>
                <a:gd name="T3" fmla="*/ 277 h 555"/>
                <a:gd name="T4" fmla="*/ 277 w 554"/>
                <a:gd name="T5" fmla="*/ 555 h 555"/>
                <a:gd name="T6" fmla="*/ 554 w 554"/>
                <a:gd name="T7" fmla="*/ 277 h 555"/>
                <a:gd name="T8" fmla="*/ 277 w 554"/>
                <a:gd name="T9" fmla="*/ 0 h 555"/>
                <a:gd name="T10" fmla="*/ 277 w 554"/>
                <a:gd name="T11" fmla="*/ 464 h 555"/>
                <a:gd name="T12" fmla="*/ 90 w 554"/>
                <a:gd name="T13" fmla="*/ 277 h 555"/>
                <a:gd name="T14" fmla="*/ 277 w 554"/>
                <a:gd name="T15" fmla="*/ 91 h 555"/>
                <a:gd name="T16" fmla="*/ 464 w 554"/>
                <a:gd name="T17" fmla="*/ 277 h 555"/>
                <a:gd name="T18" fmla="*/ 277 w 554"/>
                <a:gd name="T19" fmla="*/ 464 h 5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54" h="555">
                  <a:moveTo>
                    <a:pt x="277" y="0"/>
                  </a:moveTo>
                  <a:cubicBezTo>
                    <a:pt x="124" y="0"/>
                    <a:pt x="0" y="124"/>
                    <a:pt x="0" y="277"/>
                  </a:cubicBezTo>
                  <a:cubicBezTo>
                    <a:pt x="0" y="430"/>
                    <a:pt x="124" y="555"/>
                    <a:pt x="277" y="555"/>
                  </a:cubicBezTo>
                  <a:cubicBezTo>
                    <a:pt x="430" y="555"/>
                    <a:pt x="554" y="430"/>
                    <a:pt x="554" y="277"/>
                  </a:cubicBezTo>
                  <a:cubicBezTo>
                    <a:pt x="554" y="124"/>
                    <a:pt x="430" y="0"/>
                    <a:pt x="277" y="0"/>
                  </a:cubicBezTo>
                  <a:close/>
                  <a:moveTo>
                    <a:pt x="277" y="464"/>
                  </a:moveTo>
                  <a:cubicBezTo>
                    <a:pt x="174" y="464"/>
                    <a:pt x="90" y="380"/>
                    <a:pt x="90" y="277"/>
                  </a:cubicBezTo>
                  <a:cubicBezTo>
                    <a:pt x="90" y="174"/>
                    <a:pt x="174" y="91"/>
                    <a:pt x="277" y="91"/>
                  </a:cubicBezTo>
                  <a:cubicBezTo>
                    <a:pt x="380" y="91"/>
                    <a:pt x="464" y="174"/>
                    <a:pt x="464" y="277"/>
                  </a:cubicBezTo>
                  <a:cubicBezTo>
                    <a:pt x="464" y="380"/>
                    <a:pt x="380" y="464"/>
                    <a:pt x="277" y="464"/>
                  </a:cubicBezTo>
                  <a:close/>
                </a:path>
              </a:pathLst>
            </a:custGeom>
            <a:solidFill>
              <a:schemeClr val="accent1"/>
            </a:solidFill>
            <a:ln>
              <a:noFill/>
            </a:ln>
          </p:spPr>
          <p:txBody>
            <a:bodyPr vert="horz" wrap="square" lIns="121920" tIns="60960" rIns="121920" bIns="60960" numCol="1" anchor="t" anchorCtr="0" compatLnSpc="1"/>
            <a:lstStyle/>
            <a:p>
              <a:pPr defTabSz="1219170"/>
              <a:endParaRPr lang="zh-CN" altLang="en-US" sz="2400">
                <a:solidFill>
                  <a:srgbClr val="333333"/>
                </a:solidFill>
                <a:latin typeface="Calibri"/>
                <a:ea typeface="宋体" panose="02010600030101010101" pitchFamily="2" charset="-122"/>
              </a:endParaRPr>
            </a:p>
          </p:txBody>
        </p:sp>
      </p:grpSp>
      <p:grpSp>
        <p:nvGrpSpPr>
          <p:cNvPr id="6151" name="PA_组合 6150"/>
          <p:cNvGrpSpPr/>
          <p:nvPr>
            <p:custDataLst>
              <p:tags r:id="rId2"/>
            </p:custDataLst>
          </p:nvPr>
        </p:nvGrpSpPr>
        <p:grpSpPr>
          <a:xfrm>
            <a:off x="1483786" y="2396960"/>
            <a:ext cx="1830916" cy="1547761"/>
            <a:chOff x="1508126" y="1417638"/>
            <a:chExt cx="1373187" cy="1160463"/>
          </a:xfrm>
        </p:grpSpPr>
        <p:sp>
          <p:nvSpPr>
            <p:cNvPr id="6145" name="Freeform 11"/>
            <p:cNvSpPr/>
            <p:nvPr/>
          </p:nvSpPr>
          <p:spPr bwMode="auto">
            <a:xfrm>
              <a:off x="1508126" y="1636713"/>
              <a:ext cx="444500" cy="239713"/>
            </a:xfrm>
            <a:custGeom>
              <a:avLst/>
              <a:gdLst>
                <a:gd name="T0" fmla="*/ 280 w 280"/>
                <a:gd name="T1" fmla="*/ 117 h 151"/>
                <a:gd name="T2" fmla="*/ 146 w 280"/>
                <a:gd name="T3" fmla="*/ 151 h 151"/>
                <a:gd name="T4" fmla="*/ 0 w 280"/>
                <a:gd name="T5" fmla="*/ 33 h 151"/>
                <a:gd name="T6" fmla="*/ 134 w 280"/>
                <a:gd name="T7" fmla="*/ 0 h 151"/>
                <a:gd name="T8" fmla="*/ 280 w 280"/>
                <a:gd name="T9" fmla="*/ 117 h 151"/>
              </a:gdLst>
              <a:ahLst/>
              <a:cxnLst>
                <a:cxn ang="0">
                  <a:pos x="T0" y="T1"/>
                </a:cxn>
                <a:cxn ang="0">
                  <a:pos x="T2" y="T3"/>
                </a:cxn>
                <a:cxn ang="0">
                  <a:pos x="T4" y="T5"/>
                </a:cxn>
                <a:cxn ang="0">
                  <a:pos x="T6" y="T7"/>
                </a:cxn>
                <a:cxn ang="0">
                  <a:pos x="T8" y="T9"/>
                </a:cxn>
              </a:cxnLst>
              <a:rect l="0" t="0" r="r" b="b"/>
              <a:pathLst>
                <a:path w="280" h="151">
                  <a:moveTo>
                    <a:pt x="280" y="117"/>
                  </a:moveTo>
                  <a:lnTo>
                    <a:pt x="146" y="151"/>
                  </a:lnTo>
                  <a:lnTo>
                    <a:pt x="0" y="33"/>
                  </a:lnTo>
                  <a:lnTo>
                    <a:pt x="134" y="0"/>
                  </a:lnTo>
                  <a:lnTo>
                    <a:pt x="280" y="117"/>
                  </a:lnTo>
                  <a:close/>
                </a:path>
              </a:pathLst>
            </a:custGeom>
            <a:solidFill>
              <a:schemeClr val="accent2"/>
            </a:solidFill>
            <a:ln>
              <a:noFill/>
            </a:ln>
          </p:spPr>
          <p:txBody>
            <a:bodyPr vert="horz" wrap="square" lIns="121920" tIns="60960" rIns="121920" bIns="60960" numCol="1" anchor="t" anchorCtr="0" compatLnSpc="1"/>
            <a:lstStyle/>
            <a:p>
              <a:pPr defTabSz="1219170"/>
              <a:endParaRPr lang="zh-CN" altLang="en-US" sz="2400">
                <a:solidFill>
                  <a:srgbClr val="333333"/>
                </a:solidFill>
                <a:latin typeface="Calibri"/>
                <a:ea typeface="宋体" panose="02010600030101010101" pitchFamily="2" charset="-122"/>
              </a:endParaRPr>
            </a:p>
          </p:txBody>
        </p:sp>
        <p:sp>
          <p:nvSpPr>
            <p:cNvPr id="6147" name="Freeform 12"/>
            <p:cNvSpPr/>
            <p:nvPr/>
          </p:nvSpPr>
          <p:spPr bwMode="auto">
            <a:xfrm>
              <a:off x="1720850" y="1417638"/>
              <a:ext cx="238125" cy="404813"/>
            </a:xfrm>
            <a:custGeom>
              <a:avLst/>
              <a:gdLst>
                <a:gd name="T0" fmla="*/ 146 w 150"/>
                <a:gd name="T1" fmla="*/ 255 h 255"/>
                <a:gd name="T2" fmla="*/ 150 w 150"/>
                <a:gd name="T3" fmla="*/ 117 h 255"/>
                <a:gd name="T4" fmla="*/ 4 w 150"/>
                <a:gd name="T5" fmla="*/ 0 h 255"/>
                <a:gd name="T6" fmla="*/ 0 w 150"/>
                <a:gd name="T7" fmla="*/ 138 h 255"/>
                <a:gd name="T8" fmla="*/ 146 w 150"/>
                <a:gd name="T9" fmla="*/ 255 h 255"/>
              </a:gdLst>
              <a:ahLst/>
              <a:cxnLst>
                <a:cxn ang="0">
                  <a:pos x="T0" y="T1"/>
                </a:cxn>
                <a:cxn ang="0">
                  <a:pos x="T2" y="T3"/>
                </a:cxn>
                <a:cxn ang="0">
                  <a:pos x="T4" y="T5"/>
                </a:cxn>
                <a:cxn ang="0">
                  <a:pos x="T6" y="T7"/>
                </a:cxn>
                <a:cxn ang="0">
                  <a:pos x="T8" y="T9"/>
                </a:cxn>
              </a:cxnLst>
              <a:rect l="0" t="0" r="r" b="b"/>
              <a:pathLst>
                <a:path w="150" h="255">
                  <a:moveTo>
                    <a:pt x="146" y="255"/>
                  </a:moveTo>
                  <a:lnTo>
                    <a:pt x="150" y="117"/>
                  </a:lnTo>
                  <a:lnTo>
                    <a:pt x="4" y="0"/>
                  </a:lnTo>
                  <a:lnTo>
                    <a:pt x="0" y="138"/>
                  </a:lnTo>
                  <a:lnTo>
                    <a:pt x="146" y="255"/>
                  </a:lnTo>
                  <a:close/>
                </a:path>
              </a:pathLst>
            </a:custGeom>
            <a:solidFill>
              <a:schemeClr val="accent2">
                <a:lumMod val="60000"/>
                <a:lumOff val="40000"/>
              </a:schemeClr>
            </a:solidFill>
            <a:ln>
              <a:noFill/>
            </a:ln>
          </p:spPr>
          <p:txBody>
            <a:bodyPr vert="horz" wrap="square" lIns="121920" tIns="60960" rIns="121920" bIns="60960" numCol="1" anchor="t" anchorCtr="0" compatLnSpc="1"/>
            <a:lstStyle/>
            <a:p>
              <a:pPr defTabSz="1219170"/>
              <a:endParaRPr lang="zh-CN" altLang="en-US" sz="2400">
                <a:solidFill>
                  <a:srgbClr val="333333"/>
                </a:solidFill>
                <a:latin typeface="Calibri"/>
                <a:ea typeface="宋体" panose="02010600030101010101" pitchFamily="2" charset="-122"/>
              </a:endParaRPr>
            </a:p>
          </p:txBody>
        </p:sp>
        <p:sp>
          <p:nvSpPr>
            <p:cNvPr id="6148" name="Freeform 13"/>
            <p:cNvSpPr/>
            <p:nvPr/>
          </p:nvSpPr>
          <p:spPr bwMode="auto">
            <a:xfrm>
              <a:off x="1660525" y="1577976"/>
              <a:ext cx="1174750" cy="965200"/>
            </a:xfrm>
            <a:custGeom>
              <a:avLst/>
              <a:gdLst>
                <a:gd name="T0" fmla="*/ 772 w 795"/>
                <a:gd name="T1" fmla="*/ 654 h 654"/>
                <a:gd name="T2" fmla="*/ 759 w 795"/>
                <a:gd name="T3" fmla="*/ 649 h 654"/>
                <a:gd name="T4" fmla="*/ 10 w 795"/>
                <a:gd name="T5" fmla="*/ 39 h 654"/>
                <a:gd name="T6" fmla="*/ 7 w 795"/>
                <a:gd name="T7" fmla="*/ 10 h 654"/>
                <a:gd name="T8" fmla="*/ 36 w 795"/>
                <a:gd name="T9" fmla="*/ 8 h 654"/>
                <a:gd name="T10" fmla="*/ 785 w 795"/>
                <a:gd name="T11" fmla="*/ 618 h 654"/>
                <a:gd name="T12" fmla="*/ 788 w 795"/>
                <a:gd name="T13" fmla="*/ 646 h 654"/>
                <a:gd name="T14" fmla="*/ 772 w 795"/>
                <a:gd name="T15" fmla="*/ 654 h 65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95" h="654">
                  <a:moveTo>
                    <a:pt x="772" y="654"/>
                  </a:moveTo>
                  <a:cubicBezTo>
                    <a:pt x="768" y="654"/>
                    <a:pt x="763" y="652"/>
                    <a:pt x="759" y="649"/>
                  </a:cubicBezTo>
                  <a:cubicBezTo>
                    <a:pt x="10" y="39"/>
                    <a:pt x="10" y="39"/>
                    <a:pt x="10" y="39"/>
                  </a:cubicBezTo>
                  <a:cubicBezTo>
                    <a:pt x="1" y="32"/>
                    <a:pt x="0" y="19"/>
                    <a:pt x="7" y="10"/>
                  </a:cubicBezTo>
                  <a:cubicBezTo>
                    <a:pt x="14" y="2"/>
                    <a:pt x="27" y="0"/>
                    <a:pt x="36" y="8"/>
                  </a:cubicBezTo>
                  <a:cubicBezTo>
                    <a:pt x="785" y="618"/>
                    <a:pt x="785" y="618"/>
                    <a:pt x="785" y="618"/>
                  </a:cubicBezTo>
                  <a:cubicBezTo>
                    <a:pt x="794" y="625"/>
                    <a:pt x="795" y="638"/>
                    <a:pt x="788" y="646"/>
                  </a:cubicBezTo>
                  <a:cubicBezTo>
                    <a:pt x="784" y="651"/>
                    <a:pt x="778" y="654"/>
                    <a:pt x="772" y="654"/>
                  </a:cubicBezTo>
                  <a:close/>
                </a:path>
              </a:pathLst>
            </a:custGeom>
            <a:solidFill>
              <a:schemeClr val="bg1">
                <a:lumMod val="50000"/>
              </a:schemeClr>
            </a:solidFill>
            <a:ln>
              <a:noFill/>
            </a:ln>
          </p:spPr>
          <p:txBody>
            <a:bodyPr vert="horz" wrap="square" lIns="121920" tIns="60960" rIns="121920" bIns="60960" numCol="1" anchor="t" anchorCtr="0" compatLnSpc="1"/>
            <a:lstStyle/>
            <a:p>
              <a:pPr defTabSz="1219170"/>
              <a:endParaRPr lang="zh-CN" altLang="en-US" sz="2400">
                <a:solidFill>
                  <a:srgbClr val="333333"/>
                </a:solidFill>
                <a:latin typeface="Calibri"/>
                <a:ea typeface="宋体" panose="02010600030101010101" pitchFamily="2" charset="-122"/>
              </a:endParaRPr>
            </a:p>
          </p:txBody>
        </p:sp>
        <p:sp>
          <p:nvSpPr>
            <p:cNvPr id="6149" name="Freeform 14"/>
            <p:cNvSpPr/>
            <p:nvPr/>
          </p:nvSpPr>
          <p:spPr bwMode="auto">
            <a:xfrm>
              <a:off x="2600325" y="2459038"/>
              <a:ext cx="280987" cy="119063"/>
            </a:xfrm>
            <a:custGeom>
              <a:avLst/>
              <a:gdLst>
                <a:gd name="T0" fmla="*/ 0 w 177"/>
                <a:gd name="T1" fmla="*/ 12 h 75"/>
                <a:gd name="T2" fmla="*/ 177 w 177"/>
                <a:gd name="T3" fmla="*/ 75 h 75"/>
                <a:gd name="T4" fmla="*/ 85 w 177"/>
                <a:gd name="T5" fmla="*/ 0 h 75"/>
                <a:gd name="T6" fmla="*/ 0 w 177"/>
                <a:gd name="T7" fmla="*/ 12 h 75"/>
              </a:gdLst>
              <a:ahLst/>
              <a:cxnLst>
                <a:cxn ang="0">
                  <a:pos x="T0" y="T1"/>
                </a:cxn>
                <a:cxn ang="0">
                  <a:pos x="T2" y="T3"/>
                </a:cxn>
                <a:cxn ang="0">
                  <a:pos x="T4" y="T5"/>
                </a:cxn>
                <a:cxn ang="0">
                  <a:pos x="T6" y="T7"/>
                </a:cxn>
              </a:cxnLst>
              <a:rect l="0" t="0" r="r" b="b"/>
              <a:pathLst>
                <a:path w="177" h="75">
                  <a:moveTo>
                    <a:pt x="0" y="12"/>
                  </a:moveTo>
                  <a:lnTo>
                    <a:pt x="177" y="75"/>
                  </a:lnTo>
                  <a:lnTo>
                    <a:pt x="85" y="0"/>
                  </a:lnTo>
                  <a:lnTo>
                    <a:pt x="0" y="12"/>
                  </a:lnTo>
                  <a:close/>
                </a:path>
              </a:pathLst>
            </a:custGeom>
            <a:solidFill>
              <a:schemeClr val="bg1">
                <a:lumMod val="65000"/>
              </a:schemeClr>
            </a:solidFill>
            <a:ln>
              <a:noFill/>
            </a:ln>
          </p:spPr>
          <p:txBody>
            <a:bodyPr vert="horz" wrap="square" lIns="121920" tIns="60960" rIns="121920" bIns="60960" numCol="1" anchor="t" anchorCtr="0" compatLnSpc="1"/>
            <a:lstStyle/>
            <a:p>
              <a:pPr defTabSz="1219170"/>
              <a:endParaRPr lang="zh-CN" altLang="en-US" sz="2400">
                <a:solidFill>
                  <a:srgbClr val="333333"/>
                </a:solidFill>
                <a:latin typeface="Calibri"/>
                <a:ea typeface="宋体" panose="02010600030101010101" pitchFamily="2" charset="-122"/>
              </a:endParaRPr>
            </a:p>
          </p:txBody>
        </p:sp>
        <p:sp>
          <p:nvSpPr>
            <p:cNvPr id="6150" name="Freeform 15"/>
            <p:cNvSpPr/>
            <p:nvPr/>
          </p:nvSpPr>
          <p:spPr bwMode="auto">
            <a:xfrm>
              <a:off x="2725738" y="2324101"/>
              <a:ext cx="155575" cy="254000"/>
            </a:xfrm>
            <a:custGeom>
              <a:avLst/>
              <a:gdLst>
                <a:gd name="T0" fmla="*/ 6 w 98"/>
                <a:gd name="T1" fmla="*/ 85 h 160"/>
                <a:gd name="T2" fmla="*/ 98 w 98"/>
                <a:gd name="T3" fmla="*/ 160 h 160"/>
                <a:gd name="T4" fmla="*/ 0 w 98"/>
                <a:gd name="T5" fmla="*/ 0 h 160"/>
                <a:gd name="T6" fmla="*/ 6 w 98"/>
                <a:gd name="T7" fmla="*/ 85 h 160"/>
              </a:gdLst>
              <a:ahLst/>
              <a:cxnLst>
                <a:cxn ang="0">
                  <a:pos x="T0" y="T1"/>
                </a:cxn>
                <a:cxn ang="0">
                  <a:pos x="T2" y="T3"/>
                </a:cxn>
                <a:cxn ang="0">
                  <a:pos x="T4" y="T5"/>
                </a:cxn>
                <a:cxn ang="0">
                  <a:pos x="T6" y="T7"/>
                </a:cxn>
              </a:cxnLst>
              <a:rect l="0" t="0" r="r" b="b"/>
              <a:pathLst>
                <a:path w="98" h="160">
                  <a:moveTo>
                    <a:pt x="6" y="85"/>
                  </a:moveTo>
                  <a:lnTo>
                    <a:pt x="98" y="160"/>
                  </a:lnTo>
                  <a:lnTo>
                    <a:pt x="0" y="0"/>
                  </a:lnTo>
                  <a:lnTo>
                    <a:pt x="6" y="85"/>
                  </a:lnTo>
                  <a:close/>
                </a:path>
              </a:pathLst>
            </a:custGeom>
            <a:solidFill>
              <a:schemeClr val="bg1">
                <a:lumMod val="85000"/>
              </a:schemeClr>
            </a:solidFill>
            <a:ln>
              <a:noFill/>
            </a:ln>
          </p:spPr>
          <p:txBody>
            <a:bodyPr vert="horz" wrap="square" lIns="121920" tIns="60960" rIns="121920" bIns="60960" numCol="1" anchor="t" anchorCtr="0" compatLnSpc="1"/>
            <a:lstStyle/>
            <a:p>
              <a:pPr defTabSz="1219170"/>
              <a:endParaRPr lang="zh-CN" altLang="en-US" sz="2400">
                <a:solidFill>
                  <a:srgbClr val="333333"/>
                </a:solidFill>
                <a:latin typeface="Calibri"/>
                <a:ea typeface="宋体" panose="02010600030101010101" pitchFamily="2" charset="-122"/>
              </a:endParaRPr>
            </a:p>
          </p:txBody>
        </p:sp>
      </p:grpSp>
      <p:sp>
        <p:nvSpPr>
          <p:cNvPr id="42" name="PA_任意多边形 12"/>
          <p:cNvSpPr/>
          <p:nvPr>
            <p:custDataLst>
              <p:tags r:id="rId3"/>
            </p:custDataLst>
          </p:nvPr>
        </p:nvSpPr>
        <p:spPr bwMode="auto">
          <a:xfrm flipV="1">
            <a:off x="1483786" y="3943661"/>
            <a:ext cx="1830916" cy="1722487"/>
          </a:xfrm>
          <a:custGeom>
            <a:avLst/>
            <a:gdLst/>
            <a:ahLst/>
            <a:cxnLst/>
            <a:rect l="l" t="t" r="r" b="b"/>
            <a:pathLst>
              <a:path w="1373187" h="1291466">
                <a:moveTo>
                  <a:pt x="1373186" y="1291466"/>
                </a:moveTo>
                <a:lnTo>
                  <a:pt x="1316220" y="1239784"/>
                </a:lnTo>
                <a:lnTo>
                  <a:pt x="1316221" y="1239784"/>
                </a:lnTo>
                <a:lnTo>
                  <a:pt x="1373187" y="1291466"/>
                </a:lnTo>
                <a:lnTo>
                  <a:pt x="1217612" y="1008792"/>
                </a:lnTo>
                <a:lnTo>
                  <a:pt x="1224267" y="1113714"/>
                </a:lnTo>
                <a:cubicBezTo>
                  <a:pt x="1123585" y="1022574"/>
                  <a:pt x="907850" y="827283"/>
                  <a:pt x="445585" y="408824"/>
                </a:cubicBezTo>
                <a:lnTo>
                  <a:pt x="450849" y="206706"/>
                </a:lnTo>
                <a:lnTo>
                  <a:pt x="219074" y="0"/>
                </a:lnTo>
                <a:lnTo>
                  <a:pt x="213889" y="199085"/>
                </a:lnTo>
                <a:lnTo>
                  <a:pt x="205595" y="191578"/>
                </a:lnTo>
                <a:cubicBezTo>
                  <a:pt x="192296" y="178438"/>
                  <a:pt x="173086" y="181723"/>
                  <a:pt x="162743" y="194863"/>
                </a:cubicBezTo>
                <a:cubicBezTo>
                  <a:pt x="152399" y="209645"/>
                  <a:pt x="153877" y="230996"/>
                  <a:pt x="167176" y="242494"/>
                </a:cubicBezTo>
                <a:cubicBezTo>
                  <a:pt x="167176" y="242494"/>
                  <a:pt x="167176" y="242494"/>
                  <a:pt x="169337" y="244450"/>
                </a:cubicBezTo>
                <a:lnTo>
                  <a:pt x="178874" y="253084"/>
                </a:lnTo>
                <a:lnTo>
                  <a:pt x="0" y="302108"/>
                </a:lnTo>
                <a:lnTo>
                  <a:pt x="231775" y="510580"/>
                </a:lnTo>
                <a:lnTo>
                  <a:pt x="408272" y="460742"/>
                </a:lnTo>
                <a:cubicBezTo>
                  <a:pt x="557041" y="595413"/>
                  <a:pt x="797608" y="813183"/>
                  <a:pt x="1186619" y="1165328"/>
                </a:cubicBezTo>
                <a:lnTo>
                  <a:pt x="1092199" y="1180163"/>
                </a:lnTo>
                <a:close/>
              </a:path>
            </a:pathLst>
          </a:custGeom>
          <a:solidFill>
            <a:schemeClr val="bg1">
              <a:lumMod val="75000"/>
              <a:alpha val="10000"/>
            </a:schemeClr>
          </a:solidFill>
          <a:ln>
            <a:noFill/>
          </a:ln>
        </p:spPr>
        <p:txBody>
          <a:bodyPr vert="horz" wrap="square" lIns="121920" tIns="60960" rIns="121920" bIns="60960" numCol="1" anchor="t" anchorCtr="0" compatLnSpc="1"/>
          <a:lstStyle/>
          <a:p>
            <a:pPr defTabSz="1219170"/>
            <a:endParaRPr lang="zh-CN" altLang="en-US" sz="2400">
              <a:solidFill>
                <a:srgbClr val="333333"/>
              </a:solidFill>
              <a:latin typeface="Calibri"/>
              <a:ea typeface="宋体" panose="02010600030101010101" pitchFamily="2" charset="-122"/>
            </a:endParaRPr>
          </a:p>
        </p:txBody>
      </p:sp>
      <p:sp>
        <p:nvSpPr>
          <p:cNvPr id="47" name="PA_矩形 24"/>
          <p:cNvSpPr>
            <a:spLocks noChangeArrowheads="1"/>
          </p:cNvSpPr>
          <p:nvPr>
            <p:custDataLst>
              <p:tags r:id="rId4"/>
            </p:custDataLst>
          </p:nvPr>
        </p:nvSpPr>
        <p:spPr bwMode="auto">
          <a:xfrm>
            <a:off x="6864085" y="1735169"/>
            <a:ext cx="3552395" cy="8885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defTabSz="1219170">
              <a:lnSpc>
                <a:spcPct val="120000"/>
              </a:lnSpc>
              <a:spcBef>
                <a:spcPts val="400"/>
              </a:spcBef>
            </a:pPr>
            <a:r>
              <a:rPr lang="zh-CN" altLang="en-US" sz="1333" b="1" dirty="0">
                <a:solidFill>
                  <a:srgbClr val="333333">
                    <a:lumMod val="75000"/>
                    <a:lumOff val="25000"/>
                  </a:srgbClr>
                </a:solidFill>
                <a:latin typeface="Calibri"/>
                <a:ea typeface="宋体" panose="02010600030101010101" pitchFamily="2" charset="-122"/>
              </a:rPr>
              <a:t>TOPIC HEADER HERE</a:t>
            </a:r>
            <a:endParaRPr lang="zh-CN" altLang="en-US" sz="1333" dirty="0">
              <a:solidFill>
                <a:srgbClr val="333333">
                  <a:lumMod val="75000"/>
                  <a:lumOff val="25000"/>
                </a:srgbClr>
              </a:solidFill>
              <a:latin typeface="Calibri"/>
              <a:ea typeface="宋体" panose="02010600030101010101" pitchFamily="2" charset="-122"/>
            </a:endParaRPr>
          </a:p>
          <a:p>
            <a:pPr defTabSz="1219170">
              <a:lnSpc>
                <a:spcPct val="120000"/>
              </a:lnSpc>
              <a:spcBef>
                <a:spcPts val="400"/>
              </a:spcBef>
            </a:pPr>
            <a:r>
              <a:rPr lang="en-US" altLang="zh-CN" sz="1067" dirty="0">
                <a:solidFill>
                  <a:srgbClr val="FFFFFF">
                    <a:lumMod val="50000"/>
                  </a:srgbClr>
                </a:solidFill>
                <a:latin typeface="Calibri"/>
                <a:ea typeface="宋体" panose="02010600030101010101" pitchFamily="2" charset="-122"/>
              </a:rPr>
              <a:t>We have many PowerPoint templates that has been specifically designed to help anyone that is stepping into the world of PowerPoint for the very first time. </a:t>
            </a:r>
          </a:p>
        </p:txBody>
      </p:sp>
      <p:sp>
        <p:nvSpPr>
          <p:cNvPr id="6153" name="PA_椭圆 6152"/>
          <p:cNvSpPr/>
          <p:nvPr>
            <p:custDataLst>
              <p:tags r:id="rId5"/>
            </p:custDataLst>
          </p:nvPr>
        </p:nvSpPr>
        <p:spPr>
          <a:xfrm>
            <a:off x="5759963" y="1858973"/>
            <a:ext cx="672075" cy="672283"/>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1219170"/>
            <a:r>
              <a:rPr lang="en-US" altLang="zh-CN" sz="2400" dirty="0">
                <a:solidFill>
                  <a:srgbClr val="FFFFFF"/>
                </a:solidFill>
                <a:latin typeface="Calibri"/>
                <a:ea typeface="宋体" panose="02010600030101010101" pitchFamily="2" charset="-122"/>
              </a:rPr>
              <a:t>01</a:t>
            </a:r>
            <a:endParaRPr lang="zh-CN" altLang="en-US" sz="2400" dirty="0">
              <a:solidFill>
                <a:srgbClr val="FFFFFF"/>
              </a:solidFill>
              <a:latin typeface="Calibri"/>
              <a:ea typeface="宋体" panose="02010600030101010101" pitchFamily="2" charset="-122"/>
            </a:endParaRPr>
          </a:p>
        </p:txBody>
      </p:sp>
      <p:sp>
        <p:nvSpPr>
          <p:cNvPr id="49" name="PA_矩形 24"/>
          <p:cNvSpPr>
            <a:spLocks noChangeArrowheads="1"/>
          </p:cNvSpPr>
          <p:nvPr>
            <p:custDataLst>
              <p:tags r:id="rId6"/>
            </p:custDataLst>
          </p:nvPr>
        </p:nvSpPr>
        <p:spPr bwMode="auto">
          <a:xfrm>
            <a:off x="6864085" y="2875208"/>
            <a:ext cx="3552395" cy="8885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defTabSz="1219170">
              <a:lnSpc>
                <a:spcPct val="120000"/>
              </a:lnSpc>
              <a:spcBef>
                <a:spcPts val="400"/>
              </a:spcBef>
            </a:pPr>
            <a:r>
              <a:rPr lang="zh-CN" altLang="en-US" sz="1333" b="1" dirty="0">
                <a:solidFill>
                  <a:srgbClr val="333333">
                    <a:lumMod val="75000"/>
                    <a:lumOff val="25000"/>
                  </a:srgbClr>
                </a:solidFill>
                <a:latin typeface="Calibri"/>
                <a:ea typeface="宋体" panose="02010600030101010101" pitchFamily="2" charset="-122"/>
              </a:rPr>
              <a:t>TOPIC HEADER HERE</a:t>
            </a:r>
            <a:endParaRPr lang="zh-CN" altLang="en-US" sz="1333" dirty="0">
              <a:solidFill>
                <a:srgbClr val="333333">
                  <a:lumMod val="75000"/>
                  <a:lumOff val="25000"/>
                </a:srgbClr>
              </a:solidFill>
              <a:latin typeface="Calibri"/>
              <a:ea typeface="宋体" panose="02010600030101010101" pitchFamily="2" charset="-122"/>
            </a:endParaRPr>
          </a:p>
          <a:p>
            <a:pPr defTabSz="1219170">
              <a:lnSpc>
                <a:spcPct val="120000"/>
              </a:lnSpc>
              <a:spcBef>
                <a:spcPts val="400"/>
              </a:spcBef>
            </a:pPr>
            <a:r>
              <a:rPr lang="en-US" altLang="zh-CN" sz="1067" dirty="0">
                <a:solidFill>
                  <a:srgbClr val="FFFFFF">
                    <a:lumMod val="50000"/>
                  </a:srgbClr>
                </a:solidFill>
                <a:latin typeface="Calibri"/>
                <a:ea typeface="宋体" panose="02010600030101010101" pitchFamily="2" charset="-122"/>
              </a:rPr>
              <a:t>We have many PowerPoint templates that has been specifically designed to help anyone that is stepping into the world of PowerPoint for the very first time. </a:t>
            </a:r>
          </a:p>
        </p:txBody>
      </p:sp>
      <p:sp>
        <p:nvSpPr>
          <p:cNvPr id="50" name="PA_椭圆 49"/>
          <p:cNvSpPr/>
          <p:nvPr>
            <p:custDataLst>
              <p:tags r:id="rId7"/>
            </p:custDataLst>
          </p:nvPr>
        </p:nvSpPr>
        <p:spPr>
          <a:xfrm>
            <a:off x="5759963" y="2999012"/>
            <a:ext cx="672075" cy="67228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1219170"/>
            <a:r>
              <a:rPr lang="en-US" altLang="zh-CN" sz="2400" dirty="0">
                <a:solidFill>
                  <a:srgbClr val="FFFFFF"/>
                </a:solidFill>
                <a:latin typeface="Calibri"/>
                <a:ea typeface="宋体" panose="02010600030101010101" pitchFamily="2" charset="-122"/>
              </a:rPr>
              <a:t>02</a:t>
            </a:r>
            <a:endParaRPr lang="zh-CN" altLang="en-US" sz="2400" dirty="0">
              <a:solidFill>
                <a:srgbClr val="FFFFFF"/>
              </a:solidFill>
              <a:latin typeface="Calibri"/>
              <a:ea typeface="宋体" panose="02010600030101010101" pitchFamily="2" charset="-122"/>
            </a:endParaRPr>
          </a:p>
        </p:txBody>
      </p:sp>
      <p:sp>
        <p:nvSpPr>
          <p:cNvPr id="51" name="PA_矩形 24"/>
          <p:cNvSpPr>
            <a:spLocks noChangeArrowheads="1"/>
          </p:cNvSpPr>
          <p:nvPr>
            <p:custDataLst>
              <p:tags r:id="rId8"/>
            </p:custDataLst>
          </p:nvPr>
        </p:nvSpPr>
        <p:spPr bwMode="auto">
          <a:xfrm>
            <a:off x="6864085" y="4006411"/>
            <a:ext cx="3552395" cy="8885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defTabSz="1219170">
              <a:lnSpc>
                <a:spcPct val="120000"/>
              </a:lnSpc>
              <a:spcBef>
                <a:spcPts val="400"/>
              </a:spcBef>
            </a:pPr>
            <a:r>
              <a:rPr lang="zh-CN" altLang="en-US" sz="1333" b="1" dirty="0">
                <a:solidFill>
                  <a:srgbClr val="333333">
                    <a:lumMod val="75000"/>
                    <a:lumOff val="25000"/>
                  </a:srgbClr>
                </a:solidFill>
                <a:latin typeface="Calibri"/>
                <a:ea typeface="宋体" panose="02010600030101010101" pitchFamily="2" charset="-122"/>
              </a:rPr>
              <a:t>TOPIC HEADER HERE</a:t>
            </a:r>
            <a:endParaRPr lang="zh-CN" altLang="en-US" sz="1333" dirty="0">
              <a:solidFill>
                <a:srgbClr val="333333">
                  <a:lumMod val="75000"/>
                  <a:lumOff val="25000"/>
                </a:srgbClr>
              </a:solidFill>
              <a:latin typeface="Calibri"/>
              <a:ea typeface="宋体" panose="02010600030101010101" pitchFamily="2" charset="-122"/>
            </a:endParaRPr>
          </a:p>
          <a:p>
            <a:pPr defTabSz="1219170">
              <a:lnSpc>
                <a:spcPct val="120000"/>
              </a:lnSpc>
              <a:spcBef>
                <a:spcPts val="400"/>
              </a:spcBef>
            </a:pPr>
            <a:r>
              <a:rPr lang="en-US" altLang="zh-CN" sz="1067" dirty="0">
                <a:solidFill>
                  <a:srgbClr val="FFFFFF">
                    <a:lumMod val="50000"/>
                  </a:srgbClr>
                </a:solidFill>
                <a:latin typeface="Calibri"/>
                <a:ea typeface="宋体" panose="02010600030101010101" pitchFamily="2" charset="-122"/>
              </a:rPr>
              <a:t>We have many PowerPoint templates that has been specifically designed to help anyone that is stepping into the world of PowerPoint for the very first time. </a:t>
            </a:r>
          </a:p>
        </p:txBody>
      </p:sp>
      <p:sp>
        <p:nvSpPr>
          <p:cNvPr id="52" name="PA_椭圆 51"/>
          <p:cNvSpPr/>
          <p:nvPr>
            <p:custDataLst>
              <p:tags r:id="rId9"/>
            </p:custDataLst>
          </p:nvPr>
        </p:nvSpPr>
        <p:spPr>
          <a:xfrm>
            <a:off x="5759963" y="4130215"/>
            <a:ext cx="672075" cy="672283"/>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1219170"/>
            <a:r>
              <a:rPr lang="en-US" altLang="zh-CN" sz="2400" dirty="0">
                <a:solidFill>
                  <a:srgbClr val="FFFFFF"/>
                </a:solidFill>
                <a:latin typeface="Calibri"/>
                <a:ea typeface="宋体" panose="02010600030101010101" pitchFamily="2" charset="-122"/>
              </a:rPr>
              <a:t>03</a:t>
            </a:r>
            <a:endParaRPr lang="zh-CN" altLang="en-US" sz="2400" dirty="0">
              <a:solidFill>
                <a:srgbClr val="FFFFFF"/>
              </a:solidFill>
              <a:latin typeface="Calibri"/>
              <a:ea typeface="宋体" panose="02010600030101010101" pitchFamily="2" charset="-122"/>
            </a:endParaRPr>
          </a:p>
        </p:txBody>
      </p:sp>
      <p:sp>
        <p:nvSpPr>
          <p:cNvPr id="53" name="PA_矩形 24"/>
          <p:cNvSpPr>
            <a:spLocks noChangeArrowheads="1"/>
          </p:cNvSpPr>
          <p:nvPr>
            <p:custDataLst>
              <p:tags r:id="rId10"/>
            </p:custDataLst>
          </p:nvPr>
        </p:nvSpPr>
        <p:spPr bwMode="auto">
          <a:xfrm>
            <a:off x="6864085" y="5146449"/>
            <a:ext cx="3552395" cy="8885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defTabSz="1219170">
              <a:lnSpc>
                <a:spcPct val="120000"/>
              </a:lnSpc>
              <a:spcBef>
                <a:spcPts val="400"/>
              </a:spcBef>
            </a:pPr>
            <a:r>
              <a:rPr lang="zh-CN" altLang="en-US" sz="1333" b="1" dirty="0">
                <a:solidFill>
                  <a:srgbClr val="333333">
                    <a:lumMod val="75000"/>
                    <a:lumOff val="25000"/>
                  </a:srgbClr>
                </a:solidFill>
                <a:latin typeface="Calibri"/>
                <a:ea typeface="宋体" panose="02010600030101010101" pitchFamily="2" charset="-122"/>
              </a:rPr>
              <a:t>TOPIC HEADER HERE</a:t>
            </a:r>
            <a:endParaRPr lang="zh-CN" altLang="en-US" sz="1333" dirty="0">
              <a:solidFill>
                <a:srgbClr val="333333">
                  <a:lumMod val="75000"/>
                  <a:lumOff val="25000"/>
                </a:srgbClr>
              </a:solidFill>
              <a:latin typeface="Calibri"/>
              <a:ea typeface="宋体" panose="02010600030101010101" pitchFamily="2" charset="-122"/>
            </a:endParaRPr>
          </a:p>
          <a:p>
            <a:pPr defTabSz="1219170">
              <a:lnSpc>
                <a:spcPct val="120000"/>
              </a:lnSpc>
              <a:spcBef>
                <a:spcPts val="400"/>
              </a:spcBef>
            </a:pPr>
            <a:r>
              <a:rPr lang="en-US" altLang="zh-CN" sz="1067" dirty="0">
                <a:solidFill>
                  <a:srgbClr val="FFFFFF">
                    <a:lumMod val="50000"/>
                  </a:srgbClr>
                </a:solidFill>
                <a:latin typeface="Calibri"/>
                <a:ea typeface="宋体" panose="02010600030101010101" pitchFamily="2" charset="-122"/>
              </a:rPr>
              <a:t>We have many PowerPoint templates that has been specifically designed to help anyone that is stepping into the world of PowerPoint for the very first time. </a:t>
            </a:r>
          </a:p>
        </p:txBody>
      </p:sp>
      <p:sp>
        <p:nvSpPr>
          <p:cNvPr id="54" name="PA_椭圆 53"/>
          <p:cNvSpPr/>
          <p:nvPr>
            <p:custDataLst>
              <p:tags r:id="rId11"/>
            </p:custDataLst>
          </p:nvPr>
        </p:nvSpPr>
        <p:spPr>
          <a:xfrm>
            <a:off x="5759963" y="5270252"/>
            <a:ext cx="672075" cy="67228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1219170"/>
            <a:r>
              <a:rPr lang="en-US" altLang="zh-CN" sz="2400" dirty="0">
                <a:solidFill>
                  <a:srgbClr val="FFFFFF"/>
                </a:solidFill>
                <a:latin typeface="Calibri"/>
                <a:ea typeface="宋体" panose="02010600030101010101" pitchFamily="2" charset="-122"/>
              </a:rPr>
              <a:t>04</a:t>
            </a:r>
            <a:endParaRPr lang="zh-CN" altLang="en-US" sz="2400" dirty="0">
              <a:solidFill>
                <a:srgbClr val="FFFFFF"/>
              </a:solidFill>
              <a:latin typeface="Calibri"/>
              <a:ea typeface="宋体" panose="02010600030101010101" pitchFamily="2" charset="-122"/>
            </a:endParaRPr>
          </a:p>
        </p:txBody>
      </p:sp>
      <p:sp>
        <p:nvSpPr>
          <p:cNvPr id="26" name="PA_矩形 39"/>
          <p:cNvSpPr>
            <a:spLocks noChangeArrowheads="1"/>
          </p:cNvSpPr>
          <p:nvPr>
            <p:custDataLst>
              <p:tags r:id="rId12"/>
            </p:custDataLst>
          </p:nvPr>
        </p:nvSpPr>
        <p:spPr bwMode="auto">
          <a:xfrm>
            <a:off x="554879" y="371042"/>
            <a:ext cx="3704079" cy="4104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defTabSz="1219170"/>
            <a:r>
              <a:rPr lang="zh-CN" altLang="en-US" sz="2667" dirty="0">
                <a:solidFill>
                  <a:srgbClr val="FFFFFF">
                    <a:lumMod val="50000"/>
                  </a:srgbClr>
                </a:solidFill>
                <a:latin typeface="微软雅黑" pitchFamily="34" charset="-122"/>
                <a:ea typeface="微软雅黑" pitchFamily="34" charset="-122"/>
              </a:rPr>
              <a:t>此处添加</a:t>
            </a:r>
            <a:r>
              <a:rPr lang="zh-CN" altLang="en-US" sz="2667" dirty="0">
                <a:solidFill>
                  <a:srgbClr val="1D69A3"/>
                </a:solidFill>
                <a:latin typeface="微软雅黑" pitchFamily="34" charset="-122"/>
                <a:ea typeface="微软雅黑" pitchFamily="34" charset="-122"/>
              </a:rPr>
              <a:t>标题文本</a:t>
            </a:r>
            <a:endParaRPr lang="en-US" altLang="zh-CN" sz="2667" dirty="0">
              <a:solidFill>
                <a:srgbClr val="1D69A3"/>
              </a:solidFill>
              <a:latin typeface="微软雅黑" pitchFamily="34" charset="-122"/>
              <a:ea typeface="微软雅黑" pitchFamily="34" charset="-122"/>
            </a:endParaRPr>
          </a:p>
        </p:txBody>
      </p:sp>
      <p:grpSp>
        <p:nvGrpSpPr>
          <p:cNvPr id="27" name="PA_组合 26"/>
          <p:cNvGrpSpPr/>
          <p:nvPr>
            <p:custDataLst>
              <p:tags r:id="rId13"/>
            </p:custDataLst>
          </p:nvPr>
        </p:nvGrpSpPr>
        <p:grpSpPr>
          <a:xfrm>
            <a:off x="554877" y="932724"/>
            <a:ext cx="1199456" cy="74689"/>
            <a:chOff x="0" y="2842590"/>
            <a:chExt cx="7054752" cy="89199"/>
          </a:xfrm>
        </p:grpSpPr>
        <p:sp>
          <p:nvSpPr>
            <p:cNvPr id="32" name="矩形 31"/>
            <p:cNvSpPr/>
            <p:nvPr/>
          </p:nvSpPr>
          <p:spPr>
            <a:xfrm>
              <a:off x="0" y="2842590"/>
              <a:ext cx="1763688" cy="8919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2400">
                <a:solidFill>
                  <a:srgbClr val="FFFFFF"/>
                </a:solidFill>
                <a:latin typeface="Calibri"/>
                <a:ea typeface="宋体" panose="02010600030101010101" pitchFamily="2" charset="-122"/>
              </a:endParaRPr>
            </a:p>
          </p:txBody>
        </p:sp>
        <p:sp>
          <p:nvSpPr>
            <p:cNvPr id="33" name="矩形 32"/>
            <p:cNvSpPr/>
            <p:nvPr/>
          </p:nvSpPr>
          <p:spPr>
            <a:xfrm>
              <a:off x="1763688" y="2842590"/>
              <a:ext cx="1763688" cy="8919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2400">
                <a:solidFill>
                  <a:srgbClr val="FFFFFF"/>
                </a:solidFill>
                <a:latin typeface="Calibri"/>
                <a:ea typeface="宋体" panose="02010600030101010101" pitchFamily="2" charset="-122"/>
              </a:endParaRPr>
            </a:p>
          </p:txBody>
        </p:sp>
        <p:sp>
          <p:nvSpPr>
            <p:cNvPr id="34" name="矩形 33"/>
            <p:cNvSpPr/>
            <p:nvPr/>
          </p:nvSpPr>
          <p:spPr>
            <a:xfrm>
              <a:off x="3527376" y="2842590"/>
              <a:ext cx="1763688" cy="89199"/>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2400">
                <a:solidFill>
                  <a:srgbClr val="FFFFFF"/>
                </a:solidFill>
                <a:latin typeface="Calibri"/>
                <a:ea typeface="宋体" panose="02010600030101010101" pitchFamily="2" charset="-122"/>
              </a:endParaRPr>
            </a:p>
          </p:txBody>
        </p:sp>
        <p:sp>
          <p:nvSpPr>
            <p:cNvPr id="35" name="矩形 34"/>
            <p:cNvSpPr/>
            <p:nvPr/>
          </p:nvSpPr>
          <p:spPr>
            <a:xfrm>
              <a:off x="5291064" y="2842590"/>
              <a:ext cx="1763688" cy="8919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2400">
                <a:solidFill>
                  <a:srgbClr val="FFFFFF"/>
                </a:solidFill>
                <a:latin typeface="Calibri"/>
                <a:ea typeface="宋体" panose="02010600030101010101" pitchFamily="2" charset="-122"/>
              </a:endParaRPr>
            </a:p>
          </p:txBody>
        </p:sp>
      </p:grpSp>
    </p:spTree>
    <p:extLst>
      <p:ext uri="{BB962C8B-B14F-4D97-AF65-F5344CB8AC3E}">
        <p14:creationId xmlns:p14="http://schemas.microsoft.com/office/powerpoint/2010/main" val="212574503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entr" presetSubtype="0" fill="hold" nodeType="withEffect">
                                  <p:stCondLst>
                                    <p:cond delay="0"/>
                                  </p:stCondLst>
                                  <p:iterate type="lt">
                                    <p:tmPct val="10000"/>
                                  </p:iterate>
                                  <p:childTnLst>
                                    <p:set>
                                      <p:cBhvr>
                                        <p:cTn id="6" dur="1" fill="hold">
                                          <p:stCondLst>
                                            <p:cond delay="0"/>
                                          </p:stCondLst>
                                        </p:cTn>
                                        <p:tgtEl>
                                          <p:spTgt spid="6152"/>
                                        </p:tgtEl>
                                        <p:attrNameLst>
                                          <p:attrName>style.visibility</p:attrName>
                                        </p:attrNameLst>
                                      </p:cBhvr>
                                      <p:to>
                                        <p:strVal val="visible"/>
                                      </p:to>
                                    </p:set>
                                    <p:anim to="" calcmode="lin" valueType="num">
                                      <p:cBhvr>
                                        <p:cTn id="7" dur="700" fill="hold">
                                          <p:stCondLst>
                                            <p:cond delay="0"/>
                                          </p:stCondLst>
                                        </p:cTn>
                                        <p:tgtEl>
                                          <p:spTgt spid="6152"/>
                                        </p:tgtEl>
                                        <p:attrNameLst>
                                          <p:attrName>ppt_x</p:attrName>
                                        </p:attrNameLst>
                                      </p:cBhvr>
                                      <p:tavLst>
                                        <p:tav tm="0" fmla="#ppt_x-(-#ppt_w/2*cos(ppt_r/180*pi))*((1.5-1.5*$)^2-(1.5-1.5*$)^3)">
                                          <p:val>
                                            <p:strVal val="0"/>
                                          </p:val>
                                        </p:tav>
                                        <p:tav tm="100000">
                                          <p:val>
                                            <p:strVal val="1"/>
                                          </p:val>
                                        </p:tav>
                                      </p:tavLst>
                                    </p:anim>
                                    <p:anim to="" calcmode="lin" valueType="num">
                                      <p:cBhvr>
                                        <p:cTn id="8" dur="700" fill="hold">
                                          <p:stCondLst>
                                            <p:cond delay="0"/>
                                          </p:stCondLst>
                                        </p:cTn>
                                        <p:tgtEl>
                                          <p:spTgt spid="6152"/>
                                        </p:tgtEl>
                                        <p:attrNameLst>
                                          <p:attrName>ppt_y</p:attrName>
                                        </p:attrNameLst>
                                      </p:cBhvr>
                                      <p:tavLst>
                                        <p:tav tm="0" fmla="#ppt_y+(-#ppt_h/2*cos(ppt_r/180*pi))*((1.5-1.5*$)^2-(1.5-1.5*$)^3)">
                                          <p:val>
                                            <p:strVal val="0"/>
                                          </p:val>
                                        </p:tav>
                                        <p:tav tm="100000">
                                          <p:val>
                                            <p:strVal val="1"/>
                                          </p:val>
                                        </p:tav>
                                      </p:tavLst>
                                    </p:anim>
                                    <p:anim to="" calcmode="lin" valueType="num">
                                      <p:cBhvr>
                                        <p:cTn id="9" dur="700" fill="hold">
                                          <p:stCondLst>
                                            <p:cond delay="0"/>
                                          </p:stCondLst>
                                        </p:cTn>
                                        <p:tgtEl>
                                          <p:spTgt spid="6152"/>
                                        </p:tgtEl>
                                        <p:attrNameLst>
                                          <p:attrName>ppt_h</p:attrName>
                                        </p:attrNameLst>
                                      </p:cBhvr>
                                      <p:tavLst>
                                        <p:tav tm="0" fmla="#ppt_h-(-#ppt_h)*((1.5-1.5*$)^2-(1.5-1.5*$)^3)">
                                          <p:val>
                                            <p:strVal val="0"/>
                                          </p:val>
                                        </p:tav>
                                        <p:tav tm="100000">
                                          <p:val>
                                            <p:strVal val="1"/>
                                          </p:val>
                                        </p:tav>
                                      </p:tavLst>
                                    </p:anim>
                                    <p:anim to="" calcmode="lin" valueType="num">
                                      <p:cBhvr>
                                        <p:cTn id="10" dur="700" fill="hold">
                                          <p:stCondLst>
                                            <p:cond delay="0"/>
                                          </p:stCondLst>
                                        </p:cTn>
                                        <p:tgtEl>
                                          <p:spTgt spid="6152"/>
                                        </p:tgtEl>
                                        <p:attrNameLst>
                                          <p:attrName>ppt_w</p:attrName>
                                        </p:attrNameLst>
                                      </p:cBhvr>
                                      <p:tavLst>
                                        <p:tav tm="0" fmla="#ppt_w-(-#ppt_w)*((1.5-1.5*$)^2-(1.5-1.5*$)^3)">
                                          <p:val>
                                            <p:strVal val="0"/>
                                          </p:val>
                                        </p:tav>
                                        <p:tav tm="100000">
                                          <p:val>
                                            <p:strVal val="1"/>
                                          </p:val>
                                        </p:tav>
                                      </p:tavLst>
                                    </p:anim>
                                  </p:childTnLst>
                                </p:cTn>
                              </p:par>
                              <p:par>
                                <p:cTn id="11" presetID="0" presetClass="entr" presetSubtype="0" fill="hold" nodeType="withEffect">
                                  <p:stCondLst>
                                    <p:cond delay="0"/>
                                  </p:stCondLst>
                                  <p:iterate type="lt">
                                    <p:tmPct val="10000"/>
                                  </p:iterate>
                                  <p:childTnLst>
                                    <p:set>
                                      <p:cBhvr>
                                        <p:cTn id="12" dur="1" fill="hold">
                                          <p:stCondLst>
                                            <p:cond delay="0"/>
                                          </p:stCondLst>
                                        </p:cTn>
                                        <p:tgtEl>
                                          <p:spTgt spid="6151"/>
                                        </p:tgtEl>
                                        <p:attrNameLst>
                                          <p:attrName>style.visibility</p:attrName>
                                        </p:attrNameLst>
                                      </p:cBhvr>
                                      <p:to>
                                        <p:strVal val="visible"/>
                                      </p:to>
                                    </p:set>
                                    <p:anim to="" calcmode="lin" valueType="num">
                                      <p:cBhvr>
                                        <p:cTn id="13" dur="700" fill="hold">
                                          <p:stCondLst>
                                            <p:cond delay="0"/>
                                          </p:stCondLst>
                                        </p:cTn>
                                        <p:tgtEl>
                                          <p:spTgt spid="6151"/>
                                        </p:tgtEl>
                                        <p:attrNameLst>
                                          <p:attrName>ppt_x</p:attrName>
                                        </p:attrNameLst>
                                      </p:cBhvr>
                                      <p:tavLst>
                                        <p:tav tm="0" fmla="#ppt_x-(-#ppt_w/2*cos(ppt_r/180*pi))*((1.5-1.5*$)^2-(1.5-1.5*$)^3)">
                                          <p:val>
                                            <p:strVal val="0"/>
                                          </p:val>
                                        </p:tav>
                                        <p:tav tm="100000">
                                          <p:val>
                                            <p:strVal val="1"/>
                                          </p:val>
                                        </p:tav>
                                      </p:tavLst>
                                    </p:anim>
                                    <p:anim to="" calcmode="lin" valueType="num">
                                      <p:cBhvr>
                                        <p:cTn id="14" dur="700" fill="hold">
                                          <p:stCondLst>
                                            <p:cond delay="0"/>
                                          </p:stCondLst>
                                        </p:cTn>
                                        <p:tgtEl>
                                          <p:spTgt spid="6151"/>
                                        </p:tgtEl>
                                        <p:attrNameLst>
                                          <p:attrName>ppt_y</p:attrName>
                                        </p:attrNameLst>
                                      </p:cBhvr>
                                      <p:tavLst>
                                        <p:tav tm="0" fmla="#ppt_y+(-#ppt_h/2*cos(ppt_r/180*pi))*((1.5-1.5*$)^2-(1.5-1.5*$)^3)">
                                          <p:val>
                                            <p:strVal val="0"/>
                                          </p:val>
                                        </p:tav>
                                        <p:tav tm="100000">
                                          <p:val>
                                            <p:strVal val="1"/>
                                          </p:val>
                                        </p:tav>
                                      </p:tavLst>
                                    </p:anim>
                                    <p:anim to="" calcmode="lin" valueType="num">
                                      <p:cBhvr>
                                        <p:cTn id="15" dur="700" fill="hold">
                                          <p:stCondLst>
                                            <p:cond delay="0"/>
                                          </p:stCondLst>
                                        </p:cTn>
                                        <p:tgtEl>
                                          <p:spTgt spid="6151"/>
                                        </p:tgtEl>
                                        <p:attrNameLst>
                                          <p:attrName>ppt_h</p:attrName>
                                        </p:attrNameLst>
                                      </p:cBhvr>
                                      <p:tavLst>
                                        <p:tav tm="0" fmla="#ppt_h-(-#ppt_h)*((1.5-1.5*$)^2-(1.5-1.5*$)^3)">
                                          <p:val>
                                            <p:strVal val="0"/>
                                          </p:val>
                                        </p:tav>
                                        <p:tav tm="100000">
                                          <p:val>
                                            <p:strVal val="1"/>
                                          </p:val>
                                        </p:tav>
                                      </p:tavLst>
                                    </p:anim>
                                    <p:anim to="" calcmode="lin" valueType="num">
                                      <p:cBhvr>
                                        <p:cTn id="16" dur="700" fill="hold">
                                          <p:stCondLst>
                                            <p:cond delay="0"/>
                                          </p:stCondLst>
                                        </p:cTn>
                                        <p:tgtEl>
                                          <p:spTgt spid="6151"/>
                                        </p:tgtEl>
                                        <p:attrNameLst>
                                          <p:attrName>ppt_w</p:attrName>
                                        </p:attrNameLst>
                                      </p:cBhvr>
                                      <p:tavLst>
                                        <p:tav tm="0" fmla="#ppt_w-(-#ppt_w)*((1.5-1.5*$)^2-(1.5-1.5*$)^3)">
                                          <p:val>
                                            <p:strVal val="0"/>
                                          </p:val>
                                        </p:tav>
                                        <p:tav tm="100000">
                                          <p:val>
                                            <p:strVal val="1"/>
                                          </p:val>
                                        </p:tav>
                                      </p:tavLst>
                                    </p:anim>
                                  </p:childTnLst>
                                </p:cTn>
                              </p:par>
                              <p:par>
                                <p:cTn id="17" presetID="0" presetClass="entr" presetSubtype="0" fill="hold" grpId="0" nodeType="withEffect">
                                  <p:stCondLst>
                                    <p:cond delay="0"/>
                                  </p:stCondLst>
                                  <p:iterate type="lt">
                                    <p:tmPct val="10000"/>
                                  </p:iterate>
                                  <p:childTnLst>
                                    <p:set>
                                      <p:cBhvr>
                                        <p:cTn id="18" dur="1" fill="hold">
                                          <p:stCondLst>
                                            <p:cond delay="0"/>
                                          </p:stCondLst>
                                        </p:cTn>
                                        <p:tgtEl>
                                          <p:spTgt spid="42"/>
                                        </p:tgtEl>
                                        <p:attrNameLst>
                                          <p:attrName>style.visibility</p:attrName>
                                        </p:attrNameLst>
                                      </p:cBhvr>
                                      <p:to>
                                        <p:strVal val="visible"/>
                                      </p:to>
                                    </p:set>
                                    <p:anim to="" calcmode="lin" valueType="num">
                                      <p:cBhvr>
                                        <p:cTn id="19" dur="700" fill="hold">
                                          <p:stCondLst>
                                            <p:cond delay="0"/>
                                          </p:stCondLst>
                                        </p:cTn>
                                        <p:tgtEl>
                                          <p:spTgt spid="42"/>
                                        </p:tgtEl>
                                        <p:attrNameLst>
                                          <p:attrName>ppt_x</p:attrName>
                                        </p:attrNameLst>
                                      </p:cBhvr>
                                      <p:tavLst>
                                        <p:tav tm="0" fmla="#ppt_x-(-#ppt_w/2*cos(ppt_r/180*pi))*((1.5-1.5*$)^2-(1.5-1.5*$)^3)">
                                          <p:val>
                                            <p:strVal val="0"/>
                                          </p:val>
                                        </p:tav>
                                        <p:tav tm="100000">
                                          <p:val>
                                            <p:strVal val="1"/>
                                          </p:val>
                                        </p:tav>
                                      </p:tavLst>
                                    </p:anim>
                                    <p:anim to="" calcmode="lin" valueType="num">
                                      <p:cBhvr>
                                        <p:cTn id="20" dur="700" fill="hold">
                                          <p:stCondLst>
                                            <p:cond delay="0"/>
                                          </p:stCondLst>
                                        </p:cTn>
                                        <p:tgtEl>
                                          <p:spTgt spid="42"/>
                                        </p:tgtEl>
                                        <p:attrNameLst>
                                          <p:attrName>ppt_y</p:attrName>
                                        </p:attrNameLst>
                                      </p:cBhvr>
                                      <p:tavLst>
                                        <p:tav tm="0" fmla="#ppt_y+(-#ppt_h/2*cos(ppt_r/180*pi))*((1.5-1.5*$)^2-(1.5-1.5*$)^3)">
                                          <p:val>
                                            <p:strVal val="0"/>
                                          </p:val>
                                        </p:tav>
                                        <p:tav tm="100000">
                                          <p:val>
                                            <p:strVal val="1"/>
                                          </p:val>
                                        </p:tav>
                                      </p:tavLst>
                                    </p:anim>
                                    <p:anim to="" calcmode="lin" valueType="num">
                                      <p:cBhvr>
                                        <p:cTn id="21" dur="700" fill="hold">
                                          <p:stCondLst>
                                            <p:cond delay="0"/>
                                          </p:stCondLst>
                                        </p:cTn>
                                        <p:tgtEl>
                                          <p:spTgt spid="42"/>
                                        </p:tgtEl>
                                        <p:attrNameLst>
                                          <p:attrName>ppt_h</p:attrName>
                                        </p:attrNameLst>
                                      </p:cBhvr>
                                      <p:tavLst>
                                        <p:tav tm="0" fmla="#ppt_h-(-#ppt_h)*((1.5-1.5*$)^2-(1.5-1.5*$)^3)">
                                          <p:val>
                                            <p:strVal val="0"/>
                                          </p:val>
                                        </p:tav>
                                        <p:tav tm="100000">
                                          <p:val>
                                            <p:strVal val="1"/>
                                          </p:val>
                                        </p:tav>
                                      </p:tavLst>
                                    </p:anim>
                                    <p:anim to="" calcmode="lin" valueType="num">
                                      <p:cBhvr>
                                        <p:cTn id="22" dur="700" fill="hold">
                                          <p:stCondLst>
                                            <p:cond delay="0"/>
                                          </p:stCondLst>
                                        </p:cTn>
                                        <p:tgtEl>
                                          <p:spTgt spid="42"/>
                                        </p:tgtEl>
                                        <p:attrNameLst>
                                          <p:attrName>ppt_w</p:attrName>
                                        </p:attrNameLst>
                                      </p:cBhvr>
                                      <p:tavLst>
                                        <p:tav tm="0" fmla="#ppt_w-(-#ppt_w)*((1.5-1.5*$)^2-(1.5-1.5*$)^3)">
                                          <p:val>
                                            <p:strVal val="0"/>
                                          </p:val>
                                        </p:tav>
                                        <p:tav tm="100000">
                                          <p:val>
                                            <p:strVal val="1"/>
                                          </p:val>
                                        </p:tav>
                                      </p:tavLst>
                                    </p:anim>
                                  </p:childTnLst>
                                </p:cTn>
                              </p:par>
                              <p:par>
                                <p:cTn id="23" presetID="0" presetClass="entr" presetSubtype="0" fill="hold" grpId="0" nodeType="withEffect">
                                  <p:stCondLst>
                                    <p:cond delay="0"/>
                                  </p:stCondLst>
                                  <p:childTnLst>
                                    <p:set>
                                      <p:cBhvr>
                                        <p:cTn id="24" dur="1" fill="hold">
                                          <p:stCondLst>
                                            <p:cond delay="0"/>
                                          </p:stCondLst>
                                        </p:cTn>
                                        <p:tgtEl>
                                          <p:spTgt spid="47"/>
                                        </p:tgtEl>
                                        <p:attrNameLst>
                                          <p:attrName>style.visibility</p:attrName>
                                        </p:attrNameLst>
                                      </p:cBhvr>
                                      <p:to>
                                        <p:strVal val="visible"/>
                                      </p:to>
                                    </p:set>
                                    <p:anim to="" calcmode="lin" valueType="num">
                                      <p:cBhvr>
                                        <p:cTn id="25" dur="700" fill="hold">
                                          <p:stCondLst>
                                            <p:cond delay="0"/>
                                          </p:stCondLst>
                                        </p:cTn>
                                        <p:tgtEl>
                                          <p:spTgt spid="47"/>
                                        </p:tgtEl>
                                        <p:attrNameLst>
                                          <p:attrName>ppt_x</p:attrName>
                                        </p:attrNameLst>
                                      </p:cBhvr>
                                      <p:tavLst>
                                        <p:tav tm="0" fmla="#ppt_x-(-#ppt_w/2*cos(ppt_r/180*pi))*((1.5-1.5*$)^2-(1.5-1.5*$)^3)">
                                          <p:val>
                                            <p:strVal val="0"/>
                                          </p:val>
                                        </p:tav>
                                        <p:tav tm="100000">
                                          <p:val>
                                            <p:strVal val="1"/>
                                          </p:val>
                                        </p:tav>
                                      </p:tavLst>
                                    </p:anim>
                                    <p:anim to="" calcmode="lin" valueType="num">
                                      <p:cBhvr>
                                        <p:cTn id="26" dur="700" fill="hold">
                                          <p:stCondLst>
                                            <p:cond delay="0"/>
                                          </p:stCondLst>
                                        </p:cTn>
                                        <p:tgtEl>
                                          <p:spTgt spid="47"/>
                                        </p:tgtEl>
                                        <p:attrNameLst>
                                          <p:attrName>ppt_y</p:attrName>
                                        </p:attrNameLst>
                                      </p:cBhvr>
                                      <p:tavLst>
                                        <p:tav tm="0" fmla="#ppt_y+(-#ppt_h/2*cos(ppt_r/180*pi))*((1.5-1.5*$)^2-(1.5-1.5*$)^3)">
                                          <p:val>
                                            <p:strVal val="0"/>
                                          </p:val>
                                        </p:tav>
                                        <p:tav tm="100000">
                                          <p:val>
                                            <p:strVal val="1"/>
                                          </p:val>
                                        </p:tav>
                                      </p:tavLst>
                                    </p:anim>
                                    <p:anim to="" calcmode="lin" valueType="num">
                                      <p:cBhvr>
                                        <p:cTn id="27" dur="700" fill="hold">
                                          <p:stCondLst>
                                            <p:cond delay="0"/>
                                          </p:stCondLst>
                                        </p:cTn>
                                        <p:tgtEl>
                                          <p:spTgt spid="47"/>
                                        </p:tgtEl>
                                        <p:attrNameLst>
                                          <p:attrName>ppt_h</p:attrName>
                                        </p:attrNameLst>
                                      </p:cBhvr>
                                      <p:tavLst>
                                        <p:tav tm="0" fmla="#ppt_h-(-#ppt_h)*((1.5-1.5*$)^2-(1.5-1.5*$)^3)">
                                          <p:val>
                                            <p:strVal val="0"/>
                                          </p:val>
                                        </p:tav>
                                        <p:tav tm="100000">
                                          <p:val>
                                            <p:strVal val="1"/>
                                          </p:val>
                                        </p:tav>
                                      </p:tavLst>
                                    </p:anim>
                                    <p:anim to="" calcmode="lin" valueType="num">
                                      <p:cBhvr>
                                        <p:cTn id="28" dur="700" fill="hold">
                                          <p:stCondLst>
                                            <p:cond delay="0"/>
                                          </p:stCondLst>
                                        </p:cTn>
                                        <p:tgtEl>
                                          <p:spTgt spid="47"/>
                                        </p:tgtEl>
                                        <p:attrNameLst>
                                          <p:attrName>ppt_w</p:attrName>
                                        </p:attrNameLst>
                                      </p:cBhvr>
                                      <p:tavLst>
                                        <p:tav tm="0" fmla="#ppt_w-(-#ppt_w)*((1.5-1.5*$)^2-(1.5-1.5*$)^3)">
                                          <p:val>
                                            <p:strVal val="0"/>
                                          </p:val>
                                        </p:tav>
                                        <p:tav tm="100000">
                                          <p:val>
                                            <p:strVal val="1"/>
                                          </p:val>
                                        </p:tav>
                                      </p:tavLst>
                                    </p:anim>
                                  </p:childTnLst>
                                </p:cTn>
                              </p:par>
                              <p:par>
                                <p:cTn id="29" presetID="0" presetClass="entr" presetSubtype="0" fill="hold" grpId="0" nodeType="withEffect">
                                  <p:stCondLst>
                                    <p:cond delay="0"/>
                                  </p:stCondLst>
                                  <p:childTnLst>
                                    <p:set>
                                      <p:cBhvr>
                                        <p:cTn id="30" dur="1" fill="hold">
                                          <p:stCondLst>
                                            <p:cond delay="0"/>
                                          </p:stCondLst>
                                        </p:cTn>
                                        <p:tgtEl>
                                          <p:spTgt spid="6153"/>
                                        </p:tgtEl>
                                        <p:attrNameLst>
                                          <p:attrName>style.visibility</p:attrName>
                                        </p:attrNameLst>
                                      </p:cBhvr>
                                      <p:to>
                                        <p:strVal val="visible"/>
                                      </p:to>
                                    </p:set>
                                    <p:anim to="" calcmode="lin" valueType="num">
                                      <p:cBhvr>
                                        <p:cTn id="31" dur="700" fill="hold">
                                          <p:stCondLst>
                                            <p:cond delay="0"/>
                                          </p:stCondLst>
                                        </p:cTn>
                                        <p:tgtEl>
                                          <p:spTgt spid="6153"/>
                                        </p:tgtEl>
                                        <p:attrNameLst>
                                          <p:attrName>ppt_x</p:attrName>
                                        </p:attrNameLst>
                                      </p:cBhvr>
                                      <p:tavLst>
                                        <p:tav tm="0" fmla="#ppt_x-(-#ppt_w/2*cos(ppt_r/180*pi))*((1.5-1.5*$)^2-(1.5-1.5*$)^3)">
                                          <p:val>
                                            <p:strVal val="0"/>
                                          </p:val>
                                        </p:tav>
                                        <p:tav tm="100000">
                                          <p:val>
                                            <p:strVal val="1"/>
                                          </p:val>
                                        </p:tav>
                                      </p:tavLst>
                                    </p:anim>
                                    <p:anim to="" calcmode="lin" valueType="num">
                                      <p:cBhvr>
                                        <p:cTn id="32" dur="700" fill="hold">
                                          <p:stCondLst>
                                            <p:cond delay="0"/>
                                          </p:stCondLst>
                                        </p:cTn>
                                        <p:tgtEl>
                                          <p:spTgt spid="6153"/>
                                        </p:tgtEl>
                                        <p:attrNameLst>
                                          <p:attrName>ppt_y</p:attrName>
                                        </p:attrNameLst>
                                      </p:cBhvr>
                                      <p:tavLst>
                                        <p:tav tm="0" fmla="#ppt_y+(-#ppt_h/2*cos(ppt_r/180*pi))*((1.5-1.5*$)^2-(1.5-1.5*$)^3)">
                                          <p:val>
                                            <p:strVal val="0"/>
                                          </p:val>
                                        </p:tav>
                                        <p:tav tm="100000">
                                          <p:val>
                                            <p:strVal val="1"/>
                                          </p:val>
                                        </p:tav>
                                      </p:tavLst>
                                    </p:anim>
                                    <p:anim to="" calcmode="lin" valueType="num">
                                      <p:cBhvr>
                                        <p:cTn id="33" dur="700" fill="hold">
                                          <p:stCondLst>
                                            <p:cond delay="0"/>
                                          </p:stCondLst>
                                        </p:cTn>
                                        <p:tgtEl>
                                          <p:spTgt spid="6153"/>
                                        </p:tgtEl>
                                        <p:attrNameLst>
                                          <p:attrName>ppt_h</p:attrName>
                                        </p:attrNameLst>
                                      </p:cBhvr>
                                      <p:tavLst>
                                        <p:tav tm="0" fmla="#ppt_h-(-#ppt_h)*((1.5-1.5*$)^2-(1.5-1.5*$)^3)">
                                          <p:val>
                                            <p:strVal val="0"/>
                                          </p:val>
                                        </p:tav>
                                        <p:tav tm="100000">
                                          <p:val>
                                            <p:strVal val="1"/>
                                          </p:val>
                                        </p:tav>
                                      </p:tavLst>
                                    </p:anim>
                                    <p:anim to="" calcmode="lin" valueType="num">
                                      <p:cBhvr>
                                        <p:cTn id="34" dur="700" fill="hold">
                                          <p:stCondLst>
                                            <p:cond delay="0"/>
                                          </p:stCondLst>
                                        </p:cTn>
                                        <p:tgtEl>
                                          <p:spTgt spid="6153"/>
                                        </p:tgtEl>
                                        <p:attrNameLst>
                                          <p:attrName>ppt_w</p:attrName>
                                        </p:attrNameLst>
                                      </p:cBhvr>
                                      <p:tavLst>
                                        <p:tav tm="0" fmla="#ppt_w-(-#ppt_w)*((1.5-1.5*$)^2-(1.5-1.5*$)^3)">
                                          <p:val>
                                            <p:strVal val="0"/>
                                          </p:val>
                                        </p:tav>
                                        <p:tav tm="100000">
                                          <p:val>
                                            <p:strVal val="1"/>
                                          </p:val>
                                        </p:tav>
                                      </p:tavLst>
                                    </p:anim>
                                  </p:childTnLst>
                                </p:cTn>
                              </p:par>
                              <p:par>
                                <p:cTn id="35" presetID="0" presetClass="entr" presetSubtype="0" fill="hold" grpId="0" nodeType="withEffect">
                                  <p:stCondLst>
                                    <p:cond delay="0"/>
                                  </p:stCondLst>
                                  <p:iterate type="lt">
                                    <p:tmPct val="10000"/>
                                  </p:iterate>
                                  <p:childTnLst>
                                    <p:set>
                                      <p:cBhvr>
                                        <p:cTn id="36" dur="1" fill="hold">
                                          <p:stCondLst>
                                            <p:cond delay="0"/>
                                          </p:stCondLst>
                                        </p:cTn>
                                        <p:tgtEl>
                                          <p:spTgt spid="49"/>
                                        </p:tgtEl>
                                        <p:attrNameLst>
                                          <p:attrName>style.visibility</p:attrName>
                                        </p:attrNameLst>
                                      </p:cBhvr>
                                      <p:to>
                                        <p:strVal val="visible"/>
                                      </p:to>
                                    </p:set>
                                    <p:anim to="" calcmode="lin" valueType="num">
                                      <p:cBhvr>
                                        <p:cTn id="37" dur="700" fill="hold">
                                          <p:stCondLst>
                                            <p:cond delay="0"/>
                                          </p:stCondLst>
                                        </p:cTn>
                                        <p:tgtEl>
                                          <p:spTgt spid="49"/>
                                        </p:tgtEl>
                                        <p:attrNameLst>
                                          <p:attrName>ppt_x</p:attrName>
                                        </p:attrNameLst>
                                      </p:cBhvr>
                                      <p:tavLst>
                                        <p:tav tm="0" fmla="#ppt_x-(-#ppt_w/2*cos(ppt_r/180*pi))*((1.5-1.5*$)^2-(1.5-1.5*$)^3)">
                                          <p:val>
                                            <p:strVal val="0"/>
                                          </p:val>
                                        </p:tav>
                                        <p:tav tm="100000">
                                          <p:val>
                                            <p:strVal val="1"/>
                                          </p:val>
                                        </p:tav>
                                      </p:tavLst>
                                    </p:anim>
                                    <p:anim to="" calcmode="lin" valueType="num">
                                      <p:cBhvr>
                                        <p:cTn id="38" dur="700" fill="hold">
                                          <p:stCondLst>
                                            <p:cond delay="0"/>
                                          </p:stCondLst>
                                        </p:cTn>
                                        <p:tgtEl>
                                          <p:spTgt spid="49"/>
                                        </p:tgtEl>
                                        <p:attrNameLst>
                                          <p:attrName>ppt_y</p:attrName>
                                        </p:attrNameLst>
                                      </p:cBhvr>
                                      <p:tavLst>
                                        <p:tav tm="0" fmla="#ppt_y+(-#ppt_h/2*cos(ppt_r/180*pi))*((1.5-1.5*$)^2-(1.5-1.5*$)^3)">
                                          <p:val>
                                            <p:strVal val="0"/>
                                          </p:val>
                                        </p:tav>
                                        <p:tav tm="100000">
                                          <p:val>
                                            <p:strVal val="1"/>
                                          </p:val>
                                        </p:tav>
                                      </p:tavLst>
                                    </p:anim>
                                    <p:anim to="" calcmode="lin" valueType="num">
                                      <p:cBhvr>
                                        <p:cTn id="39" dur="700" fill="hold">
                                          <p:stCondLst>
                                            <p:cond delay="0"/>
                                          </p:stCondLst>
                                        </p:cTn>
                                        <p:tgtEl>
                                          <p:spTgt spid="49"/>
                                        </p:tgtEl>
                                        <p:attrNameLst>
                                          <p:attrName>ppt_h</p:attrName>
                                        </p:attrNameLst>
                                      </p:cBhvr>
                                      <p:tavLst>
                                        <p:tav tm="0" fmla="#ppt_h-(-#ppt_h)*((1.5-1.5*$)^2-(1.5-1.5*$)^3)">
                                          <p:val>
                                            <p:strVal val="0"/>
                                          </p:val>
                                        </p:tav>
                                        <p:tav tm="100000">
                                          <p:val>
                                            <p:strVal val="1"/>
                                          </p:val>
                                        </p:tav>
                                      </p:tavLst>
                                    </p:anim>
                                    <p:anim to="" calcmode="lin" valueType="num">
                                      <p:cBhvr>
                                        <p:cTn id="40" dur="700" fill="hold">
                                          <p:stCondLst>
                                            <p:cond delay="0"/>
                                          </p:stCondLst>
                                        </p:cTn>
                                        <p:tgtEl>
                                          <p:spTgt spid="49"/>
                                        </p:tgtEl>
                                        <p:attrNameLst>
                                          <p:attrName>ppt_w</p:attrName>
                                        </p:attrNameLst>
                                      </p:cBhvr>
                                      <p:tavLst>
                                        <p:tav tm="0" fmla="#ppt_w-(-#ppt_w)*((1.5-1.5*$)^2-(1.5-1.5*$)^3)">
                                          <p:val>
                                            <p:strVal val="0"/>
                                          </p:val>
                                        </p:tav>
                                        <p:tav tm="100000">
                                          <p:val>
                                            <p:strVal val="1"/>
                                          </p:val>
                                        </p:tav>
                                      </p:tavLst>
                                    </p:anim>
                                  </p:childTnLst>
                                </p:cTn>
                              </p:par>
                              <p:par>
                                <p:cTn id="41" presetID="0" presetClass="entr" presetSubtype="0" fill="hold" grpId="0" nodeType="withEffect">
                                  <p:stCondLst>
                                    <p:cond delay="0"/>
                                  </p:stCondLst>
                                  <p:iterate type="lt">
                                    <p:tmPct val="10000"/>
                                  </p:iterate>
                                  <p:childTnLst>
                                    <p:set>
                                      <p:cBhvr>
                                        <p:cTn id="42" dur="1" fill="hold">
                                          <p:stCondLst>
                                            <p:cond delay="0"/>
                                          </p:stCondLst>
                                        </p:cTn>
                                        <p:tgtEl>
                                          <p:spTgt spid="50"/>
                                        </p:tgtEl>
                                        <p:attrNameLst>
                                          <p:attrName>style.visibility</p:attrName>
                                        </p:attrNameLst>
                                      </p:cBhvr>
                                      <p:to>
                                        <p:strVal val="visible"/>
                                      </p:to>
                                    </p:set>
                                    <p:anim to="" calcmode="lin" valueType="num">
                                      <p:cBhvr>
                                        <p:cTn id="43" dur="700" fill="hold">
                                          <p:stCondLst>
                                            <p:cond delay="0"/>
                                          </p:stCondLst>
                                        </p:cTn>
                                        <p:tgtEl>
                                          <p:spTgt spid="50"/>
                                        </p:tgtEl>
                                        <p:attrNameLst>
                                          <p:attrName>ppt_x</p:attrName>
                                        </p:attrNameLst>
                                      </p:cBhvr>
                                      <p:tavLst>
                                        <p:tav tm="0" fmla="#ppt_x-(-#ppt_w/2*cos(ppt_r/180*pi))*((1.5-1.5*$)^2-(1.5-1.5*$)^3)">
                                          <p:val>
                                            <p:strVal val="0"/>
                                          </p:val>
                                        </p:tav>
                                        <p:tav tm="100000">
                                          <p:val>
                                            <p:strVal val="1"/>
                                          </p:val>
                                        </p:tav>
                                      </p:tavLst>
                                    </p:anim>
                                    <p:anim to="" calcmode="lin" valueType="num">
                                      <p:cBhvr>
                                        <p:cTn id="44" dur="700" fill="hold">
                                          <p:stCondLst>
                                            <p:cond delay="0"/>
                                          </p:stCondLst>
                                        </p:cTn>
                                        <p:tgtEl>
                                          <p:spTgt spid="50"/>
                                        </p:tgtEl>
                                        <p:attrNameLst>
                                          <p:attrName>ppt_y</p:attrName>
                                        </p:attrNameLst>
                                      </p:cBhvr>
                                      <p:tavLst>
                                        <p:tav tm="0" fmla="#ppt_y+(-#ppt_h/2*cos(ppt_r/180*pi))*((1.5-1.5*$)^2-(1.5-1.5*$)^3)">
                                          <p:val>
                                            <p:strVal val="0"/>
                                          </p:val>
                                        </p:tav>
                                        <p:tav tm="100000">
                                          <p:val>
                                            <p:strVal val="1"/>
                                          </p:val>
                                        </p:tav>
                                      </p:tavLst>
                                    </p:anim>
                                    <p:anim to="" calcmode="lin" valueType="num">
                                      <p:cBhvr>
                                        <p:cTn id="45" dur="700" fill="hold">
                                          <p:stCondLst>
                                            <p:cond delay="0"/>
                                          </p:stCondLst>
                                        </p:cTn>
                                        <p:tgtEl>
                                          <p:spTgt spid="50"/>
                                        </p:tgtEl>
                                        <p:attrNameLst>
                                          <p:attrName>ppt_h</p:attrName>
                                        </p:attrNameLst>
                                      </p:cBhvr>
                                      <p:tavLst>
                                        <p:tav tm="0" fmla="#ppt_h-(-#ppt_h)*((1.5-1.5*$)^2-(1.5-1.5*$)^3)">
                                          <p:val>
                                            <p:strVal val="0"/>
                                          </p:val>
                                        </p:tav>
                                        <p:tav tm="100000">
                                          <p:val>
                                            <p:strVal val="1"/>
                                          </p:val>
                                        </p:tav>
                                      </p:tavLst>
                                    </p:anim>
                                    <p:anim to="" calcmode="lin" valueType="num">
                                      <p:cBhvr>
                                        <p:cTn id="46" dur="700" fill="hold">
                                          <p:stCondLst>
                                            <p:cond delay="0"/>
                                          </p:stCondLst>
                                        </p:cTn>
                                        <p:tgtEl>
                                          <p:spTgt spid="50"/>
                                        </p:tgtEl>
                                        <p:attrNameLst>
                                          <p:attrName>ppt_w</p:attrName>
                                        </p:attrNameLst>
                                      </p:cBhvr>
                                      <p:tavLst>
                                        <p:tav tm="0" fmla="#ppt_w-(-#ppt_w)*((1.5-1.5*$)^2-(1.5-1.5*$)^3)">
                                          <p:val>
                                            <p:strVal val="0"/>
                                          </p:val>
                                        </p:tav>
                                        <p:tav tm="100000">
                                          <p:val>
                                            <p:strVal val="1"/>
                                          </p:val>
                                        </p:tav>
                                      </p:tavLst>
                                    </p:anim>
                                  </p:childTnLst>
                                </p:cTn>
                              </p:par>
                              <p:par>
                                <p:cTn id="47" presetID="0" presetClass="entr" presetSubtype="0" fill="hold" grpId="0" nodeType="withEffect">
                                  <p:stCondLst>
                                    <p:cond delay="0"/>
                                  </p:stCondLst>
                                  <p:childTnLst>
                                    <p:set>
                                      <p:cBhvr>
                                        <p:cTn id="48" dur="1" fill="hold">
                                          <p:stCondLst>
                                            <p:cond delay="0"/>
                                          </p:stCondLst>
                                        </p:cTn>
                                        <p:tgtEl>
                                          <p:spTgt spid="51"/>
                                        </p:tgtEl>
                                        <p:attrNameLst>
                                          <p:attrName>style.visibility</p:attrName>
                                        </p:attrNameLst>
                                      </p:cBhvr>
                                      <p:to>
                                        <p:strVal val="visible"/>
                                      </p:to>
                                    </p:set>
                                    <p:anim to="" calcmode="lin" valueType="num">
                                      <p:cBhvr>
                                        <p:cTn id="49" dur="700" fill="hold">
                                          <p:stCondLst>
                                            <p:cond delay="0"/>
                                          </p:stCondLst>
                                        </p:cTn>
                                        <p:tgtEl>
                                          <p:spTgt spid="51"/>
                                        </p:tgtEl>
                                        <p:attrNameLst>
                                          <p:attrName>ppt_x</p:attrName>
                                        </p:attrNameLst>
                                      </p:cBhvr>
                                      <p:tavLst>
                                        <p:tav tm="0" fmla="#ppt_x-(-#ppt_w/2*cos(ppt_r/180*pi))*((1.5-1.5*$)^2-(1.5-1.5*$)^3)">
                                          <p:val>
                                            <p:strVal val="0"/>
                                          </p:val>
                                        </p:tav>
                                        <p:tav tm="100000">
                                          <p:val>
                                            <p:strVal val="1"/>
                                          </p:val>
                                        </p:tav>
                                      </p:tavLst>
                                    </p:anim>
                                    <p:anim to="" calcmode="lin" valueType="num">
                                      <p:cBhvr>
                                        <p:cTn id="50" dur="700" fill="hold">
                                          <p:stCondLst>
                                            <p:cond delay="0"/>
                                          </p:stCondLst>
                                        </p:cTn>
                                        <p:tgtEl>
                                          <p:spTgt spid="51"/>
                                        </p:tgtEl>
                                        <p:attrNameLst>
                                          <p:attrName>ppt_y</p:attrName>
                                        </p:attrNameLst>
                                      </p:cBhvr>
                                      <p:tavLst>
                                        <p:tav tm="0" fmla="#ppt_y+(-#ppt_h/2*cos(ppt_r/180*pi))*((1.5-1.5*$)^2-(1.5-1.5*$)^3)">
                                          <p:val>
                                            <p:strVal val="0"/>
                                          </p:val>
                                        </p:tav>
                                        <p:tav tm="100000">
                                          <p:val>
                                            <p:strVal val="1"/>
                                          </p:val>
                                        </p:tav>
                                      </p:tavLst>
                                    </p:anim>
                                    <p:anim to="" calcmode="lin" valueType="num">
                                      <p:cBhvr>
                                        <p:cTn id="51" dur="700" fill="hold">
                                          <p:stCondLst>
                                            <p:cond delay="0"/>
                                          </p:stCondLst>
                                        </p:cTn>
                                        <p:tgtEl>
                                          <p:spTgt spid="51"/>
                                        </p:tgtEl>
                                        <p:attrNameLst>
                                          <p:attrName>ppt_h</p:attrName>
                                        </p:attrNameLst>
                                      </p:cBhvr>
                                      <p:tavLst>
                                        <p:tav tm="0" fmla="#ppt_h-(-#ppt_h)*((1.5-1.5*$)^2-(1.5-1.5*$)^3)">
                                          <p:val>
                                            <p:strVal val="0"/>
                                          </p:val>
                                        </p:tav>
                                        <p:tav tm="100000">
                                          <p:val>
                                            <p:strVal val="1"/>
                                          </p:val>
                                        </p:tav>
                                      </p:tavLst>
                                    </p:anim>
                                    <p:anim to="" calcmode="lin" valueType="num">
                                      <p:cBhvr>
                                        <p:cTn id="52" dur="700" fill="hold">
                                          <p:stCondLst>
                                            <p:cond delay="0"/>
                                          </p:stCondLst>
                                        </p:cTn>
                                        <p:tgtEl>
                                          <p:spTgt spid="51"/>
                                        </p:tgtEl>
                                        <p:attrNameLst>
                                          <p:attrName>ppt_w</p:attrName>
                                        </p:attrNameLst>
                                      </p:cBhvr>
                                      <p:tavLst>
                                        <p:tav tm="0" fmla="#ppt_w-(-#ppt_w)*((1.5-1.5*$)^2-(1.5-1.5*$)^3)">
                                          <p:val>
                                            <p:strVal val="0"/>
                                          </p:val>
                                        </p:tav>
                                        <p:tav tm="100000">
                                          <p:val>
                                            <p:strVal val="1"/>
                                          </p:val>
                                        </p:tav>
                                      </p:tavLst>
                                    </p:anim>
                                  </p:childTnLst>
                                </p:cTn>
                              </p:par>
                              <p:par>
                                <p:cTn id="53" presetID="0" presetClass="entr" presetSubtype="0" fill="hold" grpId="0" nodeType="withEffect">
                                  <p:stCondLst>
                                    <p:cond delay="0"/>
                                  </p:stCondLst>
                                  <p:iterate type="lt">
                                    <p:tmPct val="10000"/>
                                  </p:iterate>
                                  <p:childTnLst>
                                    <p:set>
                                      <p:cBhvr>
                                        <p:cTn id="54" dur="1" fill="hold">
                                          <p:stCondLst>
                                            <p:cond delay="0"/>
                                          </p:stCondLst>
                                        </p:cTn>
                                        <p:tgtEl>
                                          <p:spTgt spid="52"/>
                                        </p:tgtEl>
                                        <p:attrNameLst>
                                          <p:attrName>style.visibility</p:attrName>
                                        </p:attrNameLst>
                                      </p:cBhvr>
                                      <p:to>
                                        <p:strVal val="visible"/>
                                      </p:to>
                                    </p:set>
                                    <p:anim to="" calcmode="lin" valueType="num">
                                      <p:cBhvr>
                                        <p:cTn id="55" dur="700" fill="hold">
                                          <p:stCondLst>
                                            <p:cond delay="0"/>
                                          </p:stCondLst>
                                        </p:cTn>
                                        <p:tgtEl>
                                          <p:spTgt spid="52"/>
                                        </p:tgtEl>
                                        <p:attrNameLst>
                                          <p:attrName>ppt_x</p:attrName>
                                        </p:attrNameLst>
                                      </p:cBhvr>
                                      <p:tavLst>
                                        <p:tav tm="0" fmla="#ppt_x-(-#ppt_w/2*cos(ppt_r/180*pi))*((1.5-1.5*$)^2-(1.5-1.5*$)^3)">
                                          <p:val>
                                            <p:strVal val="0"/>
                                          </p:val>
                                        </p:tav>
                                        <p:tav tm="100000">
                                          <p:val>
                                            <p:strVal val="1"/>
                                          </p:val>
                                        </p:tav>
                                      </p:tavLst>
                                    </p:anim>
                                    <p:anim to="" calcmode="lin" valueType="num">
                                      <p:cBhvr>
                                        <p:cTn id="56" dur="700" fill="hold">
                                          <p:stCondLst>
                                            <p:cond delay="0"/>
                                          </p:stCondLst>
                                        </p:cTn>
                                        <p:tgtEl>
                                          <p:spTgt spid="52"/>
                                        </p:tgtEl>
                                        <p:attrNameLst>
                                          <p:attrName>ppt_y</p:attrName>
                                        </p:attrNameLst>
                                      </p:cBhvr>
                                      <p:tavLst>
                                        <p:tav tm="0" fmla="#ppt_y+(-#ppt_h/2*cos(ppt_r/180*pi))*((1.5-1.5*$)^2-(1.5-1.5*$)^3)">
                                          <p:val>
                                            <p:strVal val="0"/>
                                          </p:val>
                                        </p:tav>
                                        <p:tav tm="100000">
                                          <p:val>
                                            <p:strVal val="1"/>
                                          </p:val>
                                        </p:tav>
                                      </p:tavLst>
                                    </p:anim>
                                    <p:anim to="" calcmode="lin" valueType="num">
                                      <p:cBhvr>
                                        <p:cTn id="57" dur="700" fill="hold">
                                          <p:stCondLst>
                                            <p:cond delay="0"/>
                                          </p:stCondLst>
                                        </p:cTn>
                                        <p:tgtEl>
                                          <p:spTgt spid="52"/>
                                        </p:tgtEl>
                                        <p:attrNameLst>
                                          <p:attrName>ppt_h</p:attrName>
                                        </p:attrNameLst>
                                      </p:cBhvr>
                                      <p:tavLst>
                                        <p:tav tm="0" fmla="#ppt_h-(-#ppt_h)*((1.5-1.5*$)^2-(1.5-1.5*$)^3)">
                                          <p:val>
                                            <p:strVal val="0"/>
                                          </p:val>
                                        </p:tav>
                                        <p:tav tm="100000">
                                          <p:val>
                                            <p:strVal val="1"/>
                                          </p:val>
                                        </p:tav>
                                      </p:tavLst>
                                    </p:anim>
                                    <p:anim to="" calcmode="lin" valueType="num">
                                      <p:cBhvr>
                                        <p:cTn id="58" dur="700" fill="hold">
                                          <p:stCondLst>
                                            <p:cond delay="0"/>
                                          </p:stCondLst>
                                        </p:cTn>
                                        <p:tgtEl>
                                          <p:spTgt spid="52"/>
                                        </p:tgtEl>
                                        <p:attrNameLst>
                                          <p:attrName>ppt_w</p:attrName>
                                        </p:attrNameLst>
                                      </p:cBhvr>
                                      <p:tavLst>
                                        <p:tav tm="0" fmla="#ppt_w-(-#ppt_w)*((1.5-1.5*$)^2-(1.5-1.5*$)^3)">
                                          <p:val>
                                            <p:strVal val="0"/>
                                          </p:val>
                                        </p:tav>
                                        <p:tav tm="100000">
                                          <p:val>
                                            <p:strVal val="1"/>
                                          </p:val>
                                        </p:tav>
                                      </p:tavLst>
                                    </p:anim>
                                  </p:childTnLst>
                                </p:cTn>
                              </p:par>
                              <p:par>
                                <p:cTn id="59" presetID="0" presetClass="entr" presetSubtype="0" fill="hold" grpId="0" nodeType="withEffect">
                                  <p:stCondLst>
                                    <p:cond delay="0"/>
                                  </p:stCondLst>
                                  <p:iterate type="lt">
                                    <p:tmPct val="10000"/>
                                  </p:iterate>
                                  <p:childTnLst>
                                    <p:set>
                                      <p:cBhvr>
                                        <p:cTn id="60" dur="1" fill="hold">
                                          <p:stCondLst>
                                            <p:cond delay="0"/>
                                          </p:stCondLst>
                                        </p:cTn>
                                        <p:tgtEl>
                                          <p:spTgt spid="53"/>
                                        </p:tgtEl>
                                        <p:attrNameLst>
                                          <p:attrName>style.visibility</p:attrName>
                                        </p:attrNameLst>
                                      </p:cBhvr>
                                      <p:to>
                                        <p:strVal val="visible"/>
                                      </p:to>
                                    </p:set>
                                    <p:anim to="" calcmode="lin" valueType="num">
                                      <p:cBhvr>
                                        <p:cTn id="61" dur="700" fill="hold">
                                          <p:stCondLst>
                                            <p:cond delay="0"/>
                                          </p:stCondLst>
                                        </p:cTn>
                                        <p:tgtEl>
                                          <p:spTgt spid="53"/>
                                        </p:tgtEl>
                                        <p:attrNameLst>
                                          <p:attrName>ppt_x</p:attrName>
                                        </p:attrNameLst>
                                      </p:cBhvr>
                                      <p:tavLst>
                                        <p:tav tm="0" fmla="#ppt_x-(-#ppt_w/2*cos(ppt_r/180*pi))*((1.5-1.5*$)^2-(1.5-1.5*$)^3)">
                                          <p:val>
                                            <p:strVal val="0"/>
                                          </p:val>
                                        </p:tav>
                                        <p:tav tm="100000">
                                          <p:val>
                                            <p:strVal val="1"/>
                                          </p:val>
                                        </p:tav>
                                      </p:tavLst>
                                    </p:anim>
                                    <p:anim to="" calcmode="lin" valueType="num">
                                      <p:cBhvr>
                                        <p:cTn id="62" dur="700" fill="hold">
                                          <p:stCondLst>
                                            <p:cond delay="0"/>
                                          </p:stCondLst>
                                        </p:cTn>
                                        <p:tgtEl>
                                          <p:spTgt spid="53"/>
                                        </p:tgtEl>
                                        <p:attrNameLst>
                                          <p:attrName>ppt_y</p:attrName>
                                        </p:attrNameLst>
                                      </p:cBhvr>
                                      <p:tavLst>
                                        <p:tav tm="0" fmla="#ppt_y+(-#ppt_h/2*cos(ppt_r/180*pi))*((1.5-1.5*$)^2-(1.5-1.5*$)^3)">
                                          <p:val>
                                            <p:strVal val="0"/>
                                          </p:val>
                                        </p:tav>
                                        <p:tav tm="100000">
                                          <p:val>
                                            <p:strVal val="1"/>
                                          </p:val>
                                        </p:tav>
                                      </p:tavLst>
                                    </p:anim>
                                    <p:anim to="" calcmode="lin" valueType="num">
                                      <p:cBhvr>
                                        <p:cTn id="63" dur="700" fill="hold">
                                          <p:stCondLst>
                                            <p:cond delay="0"/>
                                          </p:stCondLst>
                                        </p:cTn>
                                        <p:tgtEl>
                                          <p:spTgt spid="53"/>
                                        </p:tgtEl>
                                        <p:attrNameLst>
                                          <p:attrName>ppt_h</p:attrName>
                                        </p:attrNameLst>
                                      </p:cBhvr>
                                      <p:tavLst>
                                        <p:tav tm="0" fmla="#ppt_h-(-#ppt_h)*((1.5-1.5*$)^2-(1.5-1.5*$)^3)">
                                          <p:val>
                                            <p:strVal val="0"/>
                                          </p:val>
                                        </p:tav>
                                        <p:tav tm="100000">
                                          <p:val>
                                            <p:strVal val="1"/>
                                          </p:val>
                                        </p:tav>
                                      </p:tavLst>
                                    </p:anim>
                                    <p:anim to="" calcmode="lin" valueType="num">
                                      <p:cBhvr>
                                        <p:cTn id="64" dur="700" fill="hold">
                                          <p:stCondLst>
                                            <p:cond delay="0"/>
                                          </p:stCondLst>
                                        </p:cTn>
                                        <p:tgtEl>
                                          <p:spTgt spid="53"/>
                                        </p:tgtEl>
                                        <p:attrNameLst>
                                          <p:attrName>ppt_w</p:attrName>
                                        </p:attrNameLst>
                                      </p:cBhvr>
                                      <p:tavLst>
                                        <p:tav tm="0" fmla="#ppt_w-(-#ppt_w)*((1.5-1.5*$)^2-(1.5-1.5*$)^3)">
                                          <p:val>
                                            <p:strVal val="0"/>
                                          </p:val>
                                        </p:tav>
                                        <p:tav tm="100000">
                                          <p:val>
                                            <p:strVal val="1"/>
                                          </p:val>
                                        </p:tav>
                                      </p:tavLst>
                                    </p:anim>
                                  </p:childTnLst>
                                </p:cTn>
                              </p:par>
                              <p:par>
                                <p:cTn id="65" presetID="0" presetClass="entr" presetSubtype="0" fill="hold" grpId="0" nodeType="withEffect">
                                  <p:stCondLst>
                                    <p:cond delay="0"/>
                                  </p:stCondLst>
                                  <p:iterate type="lt">
                                    <p:tmPct val="10000"/>
                                  </p:iterate>
                                  <p:childTnLst>
                                    <p:set>
                                      <p:cBhvr>
                                        <p:cTn id="66" dur="1" fill="hold">
                                          <p:stCondLst>
                                            <p:cond delay="0"/>
                                          </p:stCondLst>
                                        </p:cTn>
                                        <p:tgtEl>
                                          <p:spTgt spid="54"/>
                                        </p:tgtEl>
                                        <p:attrNameLst>
                                          <p:attrName>style.visibility</p:attrName>
                                        </p:attrNameLst>
                                      </p:cBhvr>
                                      <p:to>
                                        <p:strVal val="visible"/>
                                      </p:to>
                                    </p:set>
                                    <p:anim to="" calcmode="lin" valueType="num">
                                      <p:cBhvr>
                                        <p:cTn id="67" dur="700" fill="hold">
                                          <p:stCondLst>
                                            <p:cond delay="0"/>
                                          </p:stCondLst>
                                        </p:cTn>
                                        <p:tgtEl>
                                          <p:spTgt spid="54"/>
                                        </p:tgtEl>
                                        <p:attrNameLst>
                                          <p:attrName>ppt_x</p:attrName>
                                        </p:attrNameLst>
                                      </p:cBhvr>
                                      <p:tavLst>
                                        <p:tav tm="0" fmla="#ppt_x-(-#ppt_w/2*cos(ppt_r/180*pi))*((1.5-1.5*$)^2-(1.5-1.5*$)^3)">
                                          <p:val>
                                            <p:strVal val="0"/>
                                          </p:val>
                                        </p:tav>
                                        <p:tav tm="100000">
                                          <p:val>
                                            <p:strVal val="1"/>
                                          </p:val>
                                        </p:tav>
                                      </p:tavLst>
                                    </p:anim>
                                    <p:anim to="" calcmode="lin" valueType="num">
                                      <p:cBhvr>
                                        <p:cTn id="68" dur="700" fill="hold">
                                          <p:stCondLst>
                                            <p:cond delay="0"/>
                                          </p:stCondLst>
                                        </p:cTn>
                                        <p:tgtEl>
                                          <p:spTgt spid="54"/>
                                        </p:tgtEl>
                                        <p:attrNameLst>
                                          <p:attrName>ppt_y</p:attrName>
                                        </p:attrNameLst>
                                      </p:cBhvr>
                                      <p:tavLst>
                                        <p:tav tm="0" fmla="#ppt_y+(-#ppt_h/2*cos(ppt_r/180*pi))*((1.5-1.5*$)^2-(1.5-1.5*$)^3)">
                                          <p:val>
                                            <p:strVal val="0"/>
                                          </p:val>
                                        </p:tav>
                                        <p:tav tm="100000">
                                          <p:val>
                                            <p:strVal val="1"/>
                                          </p:val>
                                        </p:tav>
                                      </p:tavLst>
                                    </p:anim>
                                    <p:anim to="" calcmode="lin" valueType="num">
                                      <p:cBhvr>
                                        <p:cTn id="69" dur="700" fill="hold">
                                          <p:stCondLst>
                                            <p:cond delay="0"/>
                                          </p:stCondLst>
                                        </p:cTn>
                                        <p:tgtEl>
                                          <p:spTgt spid="54"/>
                                        </p:tgtEl>
                                        <p:attrNameLst>
                                          <p:attrName>ppt_h</p:attrName>
                                        </p:attrNameLst>
                                      </p:cBhvr>
                                      <p:tavLst>
                                        <p:tav tm="0" fmla="#ppt_h-(-#ppt_h)*((1.5-1.5*$)^2-(1.5-1.5*$)^3)">
                                          <p:val>
                                            <p:strVal val="0"/>
                                          </p:val>
                                        </p:tav>
                                        <p:tav tm="100000">
                                          <p:val>
                                            <p:strVal val="1"/>
                                          </p:val>
                                        </p:tav>
                                      </p:tavLst>
                                    </p:anim>
                                    <p:anim to="" calcmode="lin" valueType="num">
                                      <p:cBhvr>
                                        <p:cTn id="70" dur="700" fill="hold">
                                          <p:stCondLst>
                                            <p:cond delay="0"/>
                                          </p:stCondLst>
                                        </p:cTn>
                                        <p:tgtEl>
                                          <p:spTgt spid="54"/>
                                        </p:tgtEl>
                                        <p:attrNameLst>
                                          <p:attrName>ppt_w</p:attrName>
                                        </p:attrNameLst>
                                      </p:cBhvr>
                                      <p:tavLst>
                                        <p:tav tm="0" fmla="#ppt_w-(-#ppt_w)*((1.5-1.5*$)^2-(1.5-1.5*$)^3)">
                                          <p:val>
                                            <p:strVal val="0"/>
                                          </p:val>
                                        </p:tav>
                                        <p:tav tm="100000">
                                          <p:val>
                                            <p:strVal val="1"/>
                                          </p:val>
                                        </p:tav>
                                      </p:tavLst>
                                    </p:anim>
                                  </p:childTnLst>
                                </p:cTn>
                              </p:par>
                              <p:par>
                                <p:cTn id="71" presetID="0" presetClass="entr" presetSubtype="0" fill="hold" grpId="0" nodeType="withEffect">
                                  <p:stCondLst>
                                    <p:cond delay="0"/>
                                  </p:stCondLst>
                                  <p:childTnLst>
                                    <p:set>
                                      <p:cBhvr>
                                        <p:cTn id="72" dur="1" fill="hold">
                                          <p:stCondLst>
                                            <p:cond delay="0"/>
                                          </p:stCondLst>
                                        </p:cTn>
                                        <p:tgtEl>
                                          <p:spTgt spid="26"/>
                                        </p:tgtEl>
                                        <p:attrNameLst>
                                          <p:attrName>style.visibility</p:attrName>
                                        </p:attrNameLst>
                                      </p:cBhvr>
                                      <p:to>
                                        <p:strVal val="visible"/>
                                      </p:to>
                                    </p:set>
                                    <p:anim to="" calcmode="lin" valueType="num">
                                      <p:cBhvr>
                                        <p:cTn id="73" dur="700" fill="hold">
                                          <p:stCondLst>
                                            <p:cond delay="0"/>
                                          </p:stCondLst>
                                        </p:cTn>
                                        <p:tgtEl>
                                          <p:spTgt spid="26"/>
                                        </p:tgtEl>
                                        <p:attrNameLst>
                                          <p:attrName>ppt_x</p:attrName>
                                        </p:attrNameLst>
                                      </p:cBhvr>
                                      <p:tavLst>
                                        <p:tav tm="0" fmla="#ppt_x-(-#ppt_w/2*cos(ppt_r/180*pi))*((1.5-1.5*$)^2-(1.5-1.5*$)^3)">
                                          <p:val>
                                            <p:strVal val="0"/>
                                          </p:val>
                                        </p:tav>
                                        <p:tav tm="100000">
                                          <p:val>
                                            <p:strVal val="1"/>
                                          </p:val>
                                        </p:tav>
                                      </p:tavLst>
                                    </p:anim>
                                    <p:anim to="" calcmode="lin" valueType="num">
                                      <p:cBhvr>
                                        <p:cTn id="74" dur="700" fill="hold">
                                          <p:stCondLst>
                                            <p:cond delay="0"/>
                                          </p:stCondLst>
                                        </p:cTn>
                                        <p:tgtEl>
                                          <p:spTgt spid="26"/>
                                        </p:tgtEl>
                                        <p:attrNameLst>
                                          <p:attrName>ppt_y</p:attrName>
                                        </p:attrNameLst>
                                      </p:cBhvr>
                                      <p:tavLst>
                                        <p:tav tm="0" fmla="#ppt_y+(-#ppt_h/2*cos(ppt_r/180*pi))*((1.5-1.5*$)^2-(1.5-1.5*$)^3)">
                                          <p:val>
                                            <p:strVal val="0"/>
                                          </p:val>
                                        </p:tav>
                                        <p:tav tm="100000">
                                          <p:val>
                                            <p:strVal val="1"/>
                                          </p:val>
                                        </p:tav>
                                      </p:tavLst>
                                    </p:anim>
                                    <p:anim to="" calcmode="lin" valueType="num">
                                      <p:cBhvr>
                                        <p:cTn id="75" dur="700" fill="hold">
                                          <p:stCondLst>
                                            <p:cond delay="0"/>
                                          </p:stCondLst>
                                        </p:cTn>
                                        <p:tgtEl>
                                          <p:spTgt spid="26"/>
                                        </p:tgtEl>
                                        <p:attrNameLst>
                                          <p:attrName>ppt_h</p:attrName>
                                        </p:attrNameLst>
                                      </p:cBhvr>
                                      <p:tavLst>
                                        <p:tav tm="0" fmla="#ppt_h-(-#ppt_h)*((1.5-1.5*$)^2-(1.5-1.5*$)^3)">
                                          <p:val>
                                            <p:strVal val="0"/>
                                          </p:val>
                                        </p:tav>
                                        <p:tav tm="100000">
                                          <p:val>
                                            <p:strVal val="1"/>
                                          </p:val>
                                        </p:tav>
                                      </p:tavLst>
                                    </p:anim>
                                    <p:anim to="" calcmode="lin" valueType="num">
                                      <p:cBhvr>
                                        <p:cTn id="76" dur="700" fill="hold">
                                          <p:stCondLst>
                                            <p:cond delay="0"/>
                                          </p:stCondLst>
                                        </p:cTn>
                                        <p:tgtEl>
                                          <p:spTgt spid="26"/>
                                        </p:tgtEl>
                                        <p:attrNameLst>
                                          <p:attrName>ppt_w</p:attrName>
                                        </p:attrNameLst>
                                      </p:cBhvr>
                                      <p:tavLst>
                                        <p:tav tm="0" fmla="#ppt_w-(-#ppt_w)*((1.5-1.5*$)^2-(1.5-1.5*$)^3)">
                                          <p:val>
                                            <p:strVal val="0"/>
                                          </p:val>
                                        </p:tav>
                                        <p:tav tm="100000">
                                          <p:val>
                                            <p:strVal val="1"/>
                                          </p:val>
                                        </p:tav>
                                      </p:tavLst>
                                    </p:anim>
                                  </p:childTnLst>
                                </p:cTn>
                              </p:par>
                              <p:par>
                                <p:cTn id="77" presetID="0" presetClass="entr" presetSubtype="0" fill="hold" nodeType="withEffect">
                                  <p:stCondLst>
                                    <p:cond delay="0"/>
                                  </p:stCondLst>
                                  <p:childTnLst>
                                    <p:set>
                                      <p:cBhvr>
                                        <p:cTn id="78" dur="1" fill="hold">
                                          <p:stCondLst>
                                            <p:cond delay="0"/>
                                          </p:stCondLst>
                                        </p:cTn>
                                        <p:tgtEl>
                                          <p:spTgt spid="27"/>
                                        </p:tgtEl>
                                        <p:attrNameLst>
                                          <p:attrName>style.visibility</p:attrName>
                                        </p:attrNameLst>
                                      </p:cBhvr>
                                      <p:to>
                                        <p:strVal val="visible"/>
                                      </p:to>
                                    </p:set>
                                    <p:anim to="" calcmode="lin" valueType="num">
                                      <p:cBhvr>
                                        <p:cTn id="79" dur="700" fill="hold">
                                          <p:stCondLst>
                                            <p:cond delay="0"/>
                                          </p:stCondLst>
                                        </p:cTn>
                                        <p:tgtEl>
                                          <p:spTgt spid="27"/>
                                        </p:tgtEl>
                                        <p:attrNameLst>
                                          <p:attrName>ppt_x</p:attrName>
                                        </p:attrNameLst>
                                      </p:cBhvr>
                                      <p:tavLst>
                                        <p:tav tm="0" fmla="#ppt_x-(-#ppt_w/2*cos(ppt_r/180*pi))*((1.5-1.5*$)^2-(1.5-1.5*$)^3)">
                                          <p:val>
                                            <p:strVal val="0"/>
                                          </p:val>
                                        </p:tav>
                                        <p:tav tm="100000">
                                          <p:val>
                                            <p:strVal val="1"/>
                                          </p:val>
                                        </p:tav>
                                      </p:tavLst>
                                    </p:anim>
                                    <p:anim to="" calcmode="lin" valueType="num">
                                      <p:cBhvr>
                                        <p:cTn id="80" dur="700" fill="hold">
                                          <p:stCondLst>
                                            <p:cond delay="0"/>
                                          </p:stCondLst>
                                        </p:cTn>
                                        <p:tgtEl>
                                          <p:spTgt spid="27"/>
                                        </p:tgtEl>
                                        <p:attrNameLst>
                                          <p:attrName>ppt_y</p:attrName>
                                        </p:attrNameLst>
                                      </p:cBhvr>
                                      <p:tavLst>
                                        <p:tav tm="0" fmla="#ppt_y+(-#ppt_h/2*cos(ppt_r/180*pi))*((1.5-1.5*$)^2-(1.5-1.5*$)^3)">
                                          <p:val>
                                            <p:strVal val="0"/>
                                          </p:val>
                                        </p:tav>
                                        <p:tav tm="100000">
                                          <p:val>
                                            <p:strVal val="1"/>
                                          </p:val>
                                        </p:tav>
                                      </p:tavLst>
                                    </p:anim>
                                    <p:anim to="" calcmode="lin" valueType="num">
                                      <p:cBhvr>
                                        <p:cTn id="81" dur="700" fill="hold">
                                          <p:stCondLst>
                                            <p:cond delay="0"/>
                                          </p:stCondLst>
                                        </p:cTn>
                                        <p:tgtEl>
                                          <p:spTgt spid="27"/>
                                        </p:tgtEl>
                                        <p:attrNameLst>
                                          <p:attrName>ppt_h</p:attrName>
                                        </p:attrNameLst>
                                      </p:cBhvr>
                                      <p:tavLst>
                                        <p:tav tm="0" fmla="#ppt_h-(-#ppt_h)*((1.5-1.5*$)^2-(1.5-1.5*$)^3)">
                                          <p:val>
                                            <p:strVal val="0"/>
                                          </p:val>
                                        </p:tav>
                                        <p:tav tm="100000">
                                          <p:val>
                                            <p:strVal val="1"/>
                                          </p:val>
                                        </p:tav>
                                      </p:tavLst>
                                    </p:anim>
                                    <p:anim to="" calcmode="lin" valueType="num">
                                      <p:cBhvr>
                                        <p:cTn id="82" dur="700" fill="hold">
                                          <p:stCondLst>
                                            <p:cond delay="0"/>
                                          </p:stCondLst>
                                        </p:cTn>
                                        <p:tgtEl>
                                          <p:spTgt spid="27"/>
                                        </p:tgtEl>
                                        <p:attrNameLst>
                                          <p:attrName>ppt_w</p:attrName>
                                        </p:attrNameLst>
                                      </p:cBhvr>
                                      <p:tavLst>
                                        <p:tav tm="0" fmla="#ppt_w-(-#ppt_w)*((1.5-1.5*$)^2-(1.5-1.5*$)^3)">
                                          <p:val>
                                            <p:strVal val="0"/>
                                          </p:val>
                                        </p:tav>
                                        <p:tav tm="100000">
                                          <p:val>
                                            <p:str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animBg="1"/>
      <p:bldP spid="47" grpId="0"/>
      <p:bldP spid="6153" grpId="0" animBg="1"/>
      <p:bldP spid="49" grpId="0"/>
      <p:bldP spid="50" grpId="0" animBg="1"/>
      <p:bldP spid="51" grpId="0"/>
      <p:bldP spid="52" grpId="0" animBg="1" autoUpdateAnimBg="0"/>
      <p:bldP spid="53" grpId="0"/>
      <p:bldP spid="54" grpId="0" animBg="1"/>
      <p:bldP spid="26"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PA_任意多边形 6"/>
          <p:cNvSpPr/>
          <p:nvPr>
            <p:custDataLst>
              <p:tags r:id="rId1"/>
            </p:custDataLst>
          </p:nvPr>
        </p:nvSpPr>
        <p:spPr bwMode="auto">
          <a:xfrm>
            <a:off x="5118147" y="1911643"/>
            <a:ext cx="1955708" cy="1960351"/>
          </a:xfrm>
          <a:custGeom>
            <a:avLst/>
            <a:gdLst>
              <a:gd name="T0" fmla="*/ 362 w 725"/>
              <a:gd name="T1" fmla="*/ 0 h 725"/>
              <a:gd name="T2" fmla="*/ 0 w 725"/>
              <a:gd name="T3" fmla="*/ 363 h 725"/>
              <a:gd name="T4" fmla="*/ 362 w 725"/>
              <a:gd name="T5" fmla="*/ 725 h 725"/>
              <a:gd name="T6" fmla="*/ 725 w 725"/>
              <a:gd name="T7" fmla="*/ 363 h 725"/>
              <a:gd name="T8" fmla="*/ 362 w 725"/>
              <a:gd name="T9" fmla="*/ 0 h 725"/>
            </a:gdLst>
            <a:ahLst/>
            <a:cxnLst>
              <a:cxn ang="0">
                <a:pos x="T0" y="T1"/>
              </a:cxn>
              <a:cxn ang="0">
                <a:pos x="T2" y="T3"/>
              </a:cxn>
              <a:cxn ang="0">
                <a:pos x="T4" y="T5"/>
              </a:cxn>
              <a:cxn ang="0">
                <a:pos x="T6" y="T7"/>
              </a:cxn>
              <a:cxn ang="0">
                <a:pos x="T8" y="T9"/>
              </a:cxn>
            </a:cxnLst>
            <a:rect l="0" t="0" r="r" b="b"/>
            <a:pathLst>
              <a:path w="725" h="725">
                <a:moveTo>
                  <a:pt x="362" y="0"/>
                </a:moveTo>
                <a:cubicBezTo>
                  <a:pt x="162" y="0"/>
                  <a:pt x="0" y="162"/>
                  <a:pt x="0" y="363"/>
                </a:cubicBezTo>
                <a:cubicBezTo>
                  <a:pt x="200" y="363"/>
                  <a:pt x="362" y="525"/>
                  <a:pt x="362" y="725"/>
                </a:cubicBezTo>
                <a:cubicBezTo>
                  <a:pt x="563" y="725"/>
                  <a:pt x="725" y="563"/>
                  <a:pt x="725" y="363"/>
                </a:cubicBezTo>
                <a:cubicBezTo>
                  <a:pt x="725" y="162"/>
                  <a:pt x="563" y="0"/>
                  <a:pt x="362" y="0"/>
                </a:cubicBezTo>
                <a:close/>
              </a:path>
            </a:pathLst>
          </a:custGeom>
          <a:solidFill>
            <a:schemeClr val="accent2"/>
          </a:solidFill>
          <a:ln w="25400" cap="flat">
            <a:solidFill>
              <a:srgbClr val="FFFFFF"/>
            </a:solidFill>
            <a:prstDash val="solid"/>
            <a:miter lim="800000"/>
          </a:ln>
        </p:spPr>
        <p:txBody>
          <a:bodyPr vert="horz" wrap="square" lIns="121920" tIns="60960" rIns="121920" bIns="60960" numCol="1" anchor="t" anchorCtr="0" compatLnSpc="1"/>
          <a:lstStyle/>
          <a:p>
            <a:pPr defTabSz="1219170"/>
            <a:endParaRPr lang="zh-CN" altLang="en-US" sz="2400">
              <a:solidFill>
                <a:srgbClr val="333333"/>
              </a:solidFill>
              <a:latin typeface="Calibri"/>
              <a:ea typeface="宋体" panose="02010600030101010101" pitchFamily="2" charset="-122"/>
            </a:endParaRPr>
          </a:p>
        </p:txBody>
      </p:sp>
      <p:sp>
        <p:nvSpPr>
          <p:cNvPr id="5" name="PA_任意多边形 7"/>
          <p:cNvSpPr/>
          <p:nvPr>
            <p:custDataLst>
              <p:tags r:id="rId2"/>
            </p:custDataLst>
          </p:nvPr>
        </p:nvSpPr>
        <p:spPr bwMode="auto">
          <a:xfrm>
            <a:off x="6093980" y="2893165"/>
            <a:ext cx="1958400" cy="1960351"/>
          </a:xfrm>
          <a:custGeom>
            <a:avLst/>
            <a:gdLst>
              <a:gd name="T0" fmla="*/ 363 w 726"/>
              <a:gd name="T1" fmla="*/ 0 h 725"/>
              <a:gd name="T2" fmla="*/ 0 w 726"/>
              <a:gd name="T3" fmla="*/ 362 h 725"/>
              <a:gd name="T4" fmla="*/ 363 w 726"/>
              <a:gd name="T5" fmla="*/ 725 h 725"/>
              <a:gd name="T6" fmla="*/ 726 w 726"/>
              <a:gd name="T7" fmla="*/ 362 h 725"/>
              <a:gd name="T8" fmla="*/ 363 w 726"/>
              <a:gd name="T9" fmla="*/ 0 h 725"/>
            </a:gdLst>
            <a:ahLst/>
            <a:cxnLst>
              <a:cxn ang="0">
                <a:pos x="T0" y="T1"/>
              </a:cxn>
              <a:cxn ang="0">
                <a:pos x="T2" y="T3"/>
              </a:cxn>
              <a:cxn ang="0">
                <a:pos x="T4" y="T5"/>
              </a:cxn>
              <a:cxn ang="0">
                <a:pos x="T6" y="T7"/>
              </a:cxn>
              <a:cxn ang="0">
                <a:pos x="T8" y="T9"/>
              </a:cxn>
            </a:cxnLst>
            <a:rect l="0" t="0" r="r" b="b"/>
            <a:pathLst>
              <a:path w="726" h="725">
                <a:moveTo>
                  <a:pt x="363" y="0"/>
                </a:moveTo>
                <a:cubicBezTo>
                  <a:pt x="363" y="200"/>
                  <a:pt x="201" y="362"/>
                  <a:pt x="0" y="362"/>
                </a:cubicBezTo>
                <a:cubicBezTo>
                  <a:pt x="0" y="562"/>
                  <a:pt x="163" y="725"/>
                  <a:pt x="363" y="725"/>
                </a:cubicBezTo>
                <a:cubicBezTo>
                  <a:pt x="563" y="725"/>
                  <a:pt x="726" y="562"/>
                  <a:pt x="726" y="362"/>
                </a:cubicBezTo>
                <a:cubicBezTo>
                  <a:pt x="726" y="162"/>
                  <a:pt x="563" y="0"/>
                  <a:pt x="363" y="0"/>
                </a:cubicBezTo>
                <a:close/>
              </a:path>
            </a:pathLst>
          </a:custGeom>
          <a:solidFill>
            <a:schemeClr val="accent3"/>
          </a:solidFill>
          <a:ln w="25400" cap="flat">
            <a:solidFill>
              <a:srgbClr val="FFFFFF"/>
            </a:solidFill>
            <a:prstDash val="solid"/>
            <a:miter lim="800000"/>
          </a:ln>
        </p:spPr>
        <p:txBody>
          <a:bodyPr vert="horz" wrap="square" lIns="121920" tIns="60960" rIns="121920" bIns="60960" numCol="1" anchor="t" anchorCtr="0" compatLnSpc="1"/>
          <a:lstStyle/>
          <a:p>
            <a:pPr defTabSz="1219170"/>
            <a:endParaRPr lang="zh-CN" altLang="en-US" sz="2400">
              <a:solidFill>
                <a:srgbClr val="333333"/>
              </a:solidFill>
              <a:latin typeface="Calibri"/>
              <a:ea typeface="宋体" panose="02010600030101010101" pitchFamily="2" charset="-122"/>
            </a:endParaRPr>
          </a:p>
        </p:txBody>
      </p:sp>
      <p:sp>
        <p:nvSpPr>
          <p:cNvPr id="6" name="PA_任意多边形 8"/>
          <p:cNvSpPr/>
          <p:nvPr>
            <p:custDataLst>
              <p:tags r:id="rId3"/>
            </p:custDataLst>
          </p:nvPr>
        </p:nvSpPr>
        <p:spPr bwMode="auto">
          <a:xfrm>
            <a:off x="4138274" y="2893165"/>
            <a:ext cx="1955708" cy="1960351"/>
          </a:xfrm>
          <a:custGeom>
            <a:avLst/>
            <a:gdLst>
              <a:gd name="T0" fmla="*/ 363 w 725"/>
              <a:gd name="T1" fmla="*/ 0 h 725"/>
              <a:gd name="T2" fmla="*/ 0 w 725"/>
              <a:gd name="T3" fmla="*/ 362 h 725"/>
              <a:gd name="T4" fmla="*/ 363 w 725"/>
              <a:gd name="T5" fmla="*/ 725 h 725"/>
              <a:gd name="T6" fmla="*/ 725 w 725"/>
              <a:gd name="T7" fmla="*/ 362 h 725"/>
              <a:gd name="T8" fmla="*/ 363 w 725"/>
              <a:gd name="T9" fmla="*/ 0 h 725"/>
            </a:gdLst>
            <a:ahLst/>
            <a:cxnLst>
              <a:cxn ang="0">
                <a:pos x="T0" y="T1"/>
              </a:cxn>
              <a:cxn ang="0">
                <a:pos x="T2" y="T3"/>
              </a:cxn>
              <a:cxn ang="0">
                <a:pos x="T4" y="T5"/>
              </a:cxn>
              <a:cxn ang="0">
                <a:pos x="T6" y="T7"/>
              </a:cxn>
              <a:cxn ang="0">
                <a:pos x="T8" y="T9"/>
              </a:cxn>
            </a:cxnLst>
            <a:rect l="0" t="0" r="r" b="b"/>
            <a:pathLst>
              <a:path w="725" h="725">
                <a:moveTo>
                  <a:pt x="363" y="0"/>
                </a:moveTo>
                <a:cubicBezTo>
                  <a:pt x="162" y="0"/>
                  <a:pt x="0" y="162"/>
                  <a:pt x="0" y="362"/>
                </a:cubicBezTo>
                <a:cubicBezTo>
                  <a:pt x="0" y="562"/>
                  <a:pt x="162" y="725"/>
                  <a:pt x="363" y="725"/>
                </a:cubicBezTo>
                <a:cubicBezTo>
                  <a:pt x="363" y="525"/>
                  <a:pt x="525" y="362"/>
                  <a:pt x="725" y="362"/>
                </a:cubicBezTo>
                <a:cubicBezTo>
                  <a:pt x="725" y="162"/>
                  <a:pt x="563" y="0"/>
                  <a:pt x="363" y="0"/>
                </a:cubicBezTo>
                <a:close/>
              </a:path>
            </a:pathLst>
          </a:custGeom>
          <a:solidFill>
            <a:schemeClr val="accent1"/>
          </a:solidFill>
          <a:ln w="25400" cap="flat">
            <a:solidFill>
              <a:srgbClr val="FFFFFF"/>
            </a:solidFill>
            <a:prstDash val="solid"/>
            <a:miter lim="800000"/>
          </a:ln>
        </p:spPr>
        <p:txBody>
          <a:bodyPr vert="horz" wrap="square" lIns="121920" tIns="60960" rIns="121920" bIns="60960" numCol="1" anchor="t" anchorCtr="0" compatLnSpc="1"/>
          <a:lstStyle/>
          <a:p>
            <a:pPr defTabSz="1219170"/>
            <a:endParaRPr lang="zh-CN" altLang="en-US" sz="2400">
              <a:solidFill>
                <a:srgbClr val="333333"/>
              </a:solidFill>
              <a:latin typeface="Calibri"/>
              <a:ea typeface="宋体" panose="02010600030101010101" pitchFamily="2" charset="-122"/>
            </a:endParaRPr>
          </a:p>
        </p:txBody>
      </p:sp>
      <p:sp>
        <p:nvSpPr>
          <p:cNvPr id="7" name="PA_任意多边形 9"/>
          <p:cNvSpPr/>
          <p:nvPr>
            <p:custDataLst>
              <p:tags r:id="rId4"/>
            </p:custDataLst>
          </p:nvPr>
        </p:nvSpPr>
        <p:spPr bwMode="auto">
          <a:xfrm>
            <a:off x="5118147" y="3871992"/>
            <a:ext cx="1955708" cy="1963043"/>
          </a:xfrm>
          <a:custGeom>
            <a:avLst/>
            <a:gdLst>
              <a:gd name="T0" fmla="*/ 362 w 725"/>
              <a:gd name="T1" fmla="*/ 0 h 726"/>
              <a:gd name="T2" fmla="*/ 0 w 725"/>
              <a:gd name="T3" fmla="*/ 363 h 726"/>
              <a:gd name="T4" fmla="*/ 362 w 725"/>
              <a:gd name="T5" fmla="*/ 726 h 726"/>
              <a:gd name="T6" fmla="*/ 725 w 725"/>
              <a:gd name="T7" fmla="*/ 363 h 726"/>
              <a:gd name="T8" fmla="*/ 362 w 725"/>
              <a:gd name="T9" fmla="*/ 0 h 726"/>
            </a:gdLst>
            <a:ahLst/>
            <a:cxnLst>
              <a:cxn ang="0">
                <a:pos x="T0" y="T1"/>
              </a:cxn>
              <a:cxn ang="0">
                <a:pos x="T2" y="T3"/>
              </a:cxn>
              <a:cxn ang="0">
                <a:pos x="T4" y="T5"/>
              </a:cxn>
              <a:cxn ang="0">
                <a:pos x="T6" y="T7"/>
              </a:cxn>
              <a:cxn ang="0">
                <a:pos x="T8" y="T9"/>
              </a:cxn>
            </a:cxnLst>
            <a:rect l="0" t="0" r="r" b="b"/>
            <a:pathLst>
              <a:path w="725" h="726">
                <a:moveTo>
                  <a:pt x="362" y="0"/>
                </a:moveTo>
                <a:cubicBezTo>
                  <a:pt x="162" y="0"/>
                  <a:pt x="0" y="163"/>
                  <a:pt x="0" y="363"/>
                </a:cubicBezTo>
                <a:cubicBezTo>
                  <a:pt x="0" y="563"/>
                  <a:pt x="162" y="726"/>
                  <a:pt x="362" y="726"/>
                </a:cubicBezTo>
                <a:cubicBezTo>
                  <a:pt x="563" y="726"/>
                  <a:pt x="725" y="563"/>
                  <a:pt x="725" y="363"/>
                </a:cubicBezTo>
                <a:cubicBezTo>
                  <a:pt x="525" y="363"/>
                  <a:pt x="362" y="200"/>
                  <a:pt x="362" y="0"/>
                </a:cubicBezTo>
                <a:close/>
              </a:path>
            </a:pathLst>
          </a:custGeom>
          <a:solidFill>
            <a:schemeClr val="accent4"/>
          </a:solidFill>
          <a:ln w="25400" cap="flat">
            <a:solidFill>
              <a:srgbClr val="FFFFFF"/>
            </a:solidFill>
            <a:prstDash val="solid"/>
            <a:miter lim="800000"/>
          </a:ln>
        </p:spPr>
        <p:txBody>
          <a:bodyPr vert="horz" wrap="square" lIns="121920" tIns="60960" rIns="121920" bIns="60960" numCol="1" anchor="t" anchorCtr="0" compatLnSpc="1"/>
          <a:lstStyle/>
          <a:p>
            <a:pPr defTabSz="1219170"/>
            <a:endParaRPr lang="zh-CN" altLang="en-US" sz="2400">
              <a:solidFill>
                <a:srgbClr val="333333"/>
              </a:solidFill>
              <a:latin typeface="Calibri"/>
              <a:ea typeface="宋体" panose="02010600030101010101" pitchFamily="2" charset="-122"/>
            </a:endParaRPr>
          </a:p>
        </p:txBody>
      </p:sp>
      <p:sp>
        <p:nvSpPr>
          <p:cNvPr id="8" name="PA_任意多边形 10"/>
          <p:cNvSpPr>
            <a:spLocks noEditPoints="1"/>
          </p:cNvSpPr>
          <p:nvPr>
            <p:custDataLst>
              <p:tags r:id="rId5"/>
            </p:custDataLst>
          </p:nvPr>
        </p:nvSpPr>
        <p:spPr bwMode="auto">
          <a:xfrm>
            <a:off x="2322779" y="1791815"/>
            <a:ext cx="326432" cy="438744"/>
          </a:xfrm>
          <a:custGeom>
            <a:avLst/>
            <a:gdLst>
              <a:gd name="T0" fmla="*/ 96 w 145"/>
              <a:gd name="T1" fmla="*/ 71 h 195"/>
              <a:gd name="T2" fmla="*/ 72 w 145"/>
              <a:gd name="T3" fmla="*/ 81 h 195"/>
              <a:gd name="T4" fmla="*/ 60 w 145"/>
              <a:gd name="T5" fmla="*/ 79 h 195"/>
              <a:gd name="T6" fmla="*/ 49 w 145"/>
              <a:gd name="T7" fmla="*/ 71 h 195"/>
              <a:gd name="T8" fmla="*/ 43 w 145"/>
              <a:gd name="T9" fmla="*/ 71 h 195"/>
              <a:gd name="T10" fmla="*/ 43 w 145"/>
              <a:gd name="T11" fmla="*/ 78 h 195"/>
              <a:gd name="T12" fmla="*/ 56 w 145"/>
              <a:gd name="T13" fmla="*/ 87 h 195"/>
              <a:gd name="T14" fmla="*/ 72 w 145"/>
              <a:gd name="T15" fmla="*/ 90 h 195"/>
              <a:gd name="T16" fmla="*/ 102 w 145"/>
              <a:gd name="T17" fmla="*/ 78 h 195"/>
              <a:gd name="T18" fmla="*/ 102 w 145"/>
              <a:gd name="T19" fmla="*/ 71 h 195"/>
              <a:gd name="T20" fmla="*/ 96 w 145"/>
              <a:gd name="T21" fmla="*/ 71 h 195"/>
              <a:gd name="T22" fmla="*/ 106 w 145"/>
              <a:gd name="T23" fmla="*/ 170 h 195"/>
              <a:gd name="T24" fmla="*/ 106 w 145"/>
              <a:gd name="T25" fmla="*/ 170 h 195"/>
              <a:gd name="T26" fmla="*/ 39 w 145"/>
              <a:gd name="T27" fmla="*/ 170 h 195"/>
              <a:gd name="T28" fmla="*/ 34 w 145"/>
              <a:gd name="T29" fmla="*/ 174 h 195"/>
              <a:gd name="T30" fmla="*/ 39 w 145"/>
              <a:gd name="T31" fmla="*/ 179 h 195"/>
              <a:gd name="T32" fmla="*/ 106 w 145"/>
              <a:gd name="T33" fmla="*/ 179 h 195"/>
              <a:gd name="T34" fmla="*/ 111 w 145"/>
              <a:gd name="T35" fmla="*/ 174 h 195"/>
              <a:gd name="T36" fmla="*/ 106 w 145"/>
              <a:gd name="T37" fmla="*/ 170 h 195"/>
              <a:gd name="T38" fmla="*/ 145 w 145"/>
              <a:gd name="T39" fmla="*/ 75 h 195"/>
              <a:gd name="T40" fmla="*/ 145 w 145"/>
              <a:gd name="T41" fmla="*/ 75 h 195"/>
              <a:gd name="T42" fmla="*/ 124 w 145"/>
              <a:gd name="T43" fmla="*/ 22 h 195"/>
              <a:gd name="T44" fmla="*/ 72 w 145"/>
              <a:gd name="T45" fmla="*/ 0 h 195"/>
              <a:gd name="T46" fmla="*/ 21 w 145"/>
              <a:gd name="T47" fmla="*/ 22 h 195"/>
              <a:gd name="T48" fmla="*/ 0 w 145"/>
              <a:gd name="T49" fmla="*/ 75 h 195"/>
              <a:gd name="T50" fmla="*/ 9 w 145"/>
              <a:gd name="T51" fmla="*/ 112 h 195"/>
              <a:gd name="T52" fmla="*/ 9 w 145"/>
              <a:gd name="T53" fmla="*/ 112 h 195"/>
              <a:gd name="T54" fmla="*/ 31 w 145"/>
              <a:gd name="T55" fmla="*/ 137 h 195"/>
              <a:gd name="T56" fmla="*/ 31 w 145"/>
              <a:gd name="T57" fmla="*/ 158 h 195"/>
              <a:gd name="T58" fmla="*/ 39 w 145"/>
              <a:gd name="T59" fmla="*/ 166 h 195"/>
              <a:gd name="T60" fmla="*/ 106 w 145"/>
              <a:gd name="T61" fmla="*/ 166 h 195"/>
              <a:gd name="T62" fmla="*/ 114 w 145"/>
              <a:gd name="T63" fmla="*/ 158 h 195"/>
              <a:gd name="T64" fmla="*/ 114 w 145"/>
              <a:gd name="T65" fmla="*/ 137 h 195"/>
              <a:gd name="T66" fmla="*/ 136 w 145"/>
              <a:gd name="T67" fmla="*/ 112 h 195"/>
              <a:gd name="T68" fmla="*/ 136 w 145"/>
              <a:gd name="T69" fmla="*/ 112 h 195"/>
              <a:gd name="T70" fmla="*/ 145 w 145"/>
              <a:gd name="T71" fmla="*/ 75 h 195"/>
              <a:gd name="T72" fmla="*/ 123 w 145"/>
              <a:gd name="T73" fmla="*/ 104 h 195"/>
              <a:gd name="T74" fmla="*/ 123 w 145"/>
              <a:gd name="T75" fmla="*/ 104 h 195"/>
              <a:gd name="T76" fmla="*/ 123 w 145"/>
              <a:gd name="T77" fmla="*/ 104 h 195"/>
              <a:gd name="T78" fmla="*/ 123 w 145"/>
              <a:gd name="T79" fmla="*/ 104 h 195"/>
              <a:gd name="T80" fmla="*/ 102 w 145"/>
              <a:gd name="T81" fmla="*/ 126 h 195"/>
              <a:gd name="T82" fmla="*/ 99 w 145"/>
              <a:gd name="T83" fmla="*/ 133 h 195"/>
              <a:gd name="T84" fmla="*/ 99 w 145"/>
              <a:gd name="T85" fmla="*/ 133 h 195"/>
              <a:gd name="T86" fmla="*/ 99 w 145"/>
              <a:gd name="T87" fmla="*/ 150 h 195"/>
              <a:gd name="T88" fmla="*/ 46 w 145"/>
              <a:gd name="T89" fmla="*/ 150 h 195"/>
              <a:gd name="T90" fmla="*/ 46 w 145"/>
              <a:gd name="T91" fmla="*/ 133 h 195"/>
              <a:gd name="T92" fmla="*/ 42 w 145"/>
              <a:gd name="T93" fmla="*/ 126 h 195"/>
              <a:gd name="T94" fmla="*/ 22 w 145"/>
              <a:gd name="T95" fmla="*/ 104 h 195"/>
              <a:gd name="T96" fmla="*/ 22 w 145"/>
              <a:gd name="T97" fmla="*/ 104 h 195"/>
              <a:gd name="T98" fmla="*/ 14 w 145"/>
              <a:gd name="T99" fmla="*/ 75 h 195"/>
              <a:gd name="T100" fmla="*/ 31 w 145"/>
              <a:gd name="T101" fmla="*/ 33 h 195"/>
              <a:gd name="T102" fmla="*/ 72 w 145"/>
              <a:gd name="T103" fmla="*/ 15 h 195"/>
              <a:gd name="T104" fmla="*/ 113 w 145"/>
              <a:gd name="T105" fmla="*/ 33 h 195"/>
              <a:gd name="T106" fmla="*/ 130 w 145"/>
              <a:gd name="T107" fmla="*/ 75 h 195"/>
              <a:gd name="T108" fmla="*/ 123 w 145"/>
              <a:gd name="T109" fmla="*/ 104 h 195"/>
              <a:gd name="T110" fmla="*/ 92 w 145"/>
              <a:gd name="T111" fmla="*/ 186 h 195"/>
              <a:gd name="T112" fmla="*/ 92 w 145"/>
              <a:gd name="T113" fmla="*/ 186 h 195"/>
              <a:gd name="T114" fmla="*/ 53 w 145"/>
              <a:gd name="T115" fmla="*/ 186 h 195"/>
              <a:gd name="T116" fmla="*/ 48 w 145"/>
              <a:gd name="T117" fmla="*/ 190 h 195"/>
              <a:gd name="T118" fmla="*/ 53 w 145"/>
              <a:gd name="T119" fmla="*/ 195 h 195"/>
              <a:gd name="T120" fmla="*/ 92 w 145"/>
              <a:gd name="T121" fmla="*/ 195 h 195"/>
              <a:gd name="T122" fmla="*/ 96 w 145"/>
              <a:gd name="T123" fmla="*/ 190 h 195"/>
              <a:gd name="T124" fmla="*/ 92 w 145"/>
              <a:gd name="T125" fmla="*/ 186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45" h="195">
                <a:moveTo>
                  <a:pt x="96" y="71"/>
                </a:moveTo>
                <a:cubicBezTo>
                  <a:pt x="90" y="77"/>
                  <a:pt x="82" y="81"/>
                  <a:pt x="72" y="81"/>
                </a:cubicBezTo>
                <a:cubicBezTo>
                  <a:pt x="68" y="81"/>
                  <a:pt x="63" y="80"/>
                  <a:pt x="60" y="79"/>
                </a:cubicBezTo>
                <a:cubicBezTo>
                  <a:pt x="56" y="77"/>
                  <a:pt x="52" y="74"/>
                  <a:pt x="49" y="71"/>
                </a:cubicBezTo>
                <a:cubicBezTo>
                  <a:pt x="47" y="69"/>
                  <a:pt x="44" y="69"/>
                  <a:pt x="43" y="71"/>
                </a:cubicBezTo>
                <a:cubicBezTo>
                  <a:pt x="41" y="73"/>
                  <a:pt x="41" y="76"/>
                  <a:pt x="43" y="78"/>
                </a:cubicBezTo>
                <a:cubicBezTo>
                  <a:pt x="46" y="82"/>
                  <a:pt x="51" y="85"/>
                  <a:pt x="56" y="87"/>
                </a:cubicBezTo>
                <a:cubicBezTo>
                  <a:pt x="61" y="89"/>
                  <a:pt x="67" y="90"/>
                  <a:pt x="72" y="90"/>
                </a:cubicBezTo>
                <a:cubicBezTo>
                  <a:pt x="84" y="90"/>
                  <a:pt x="95" y="85"/>
                  <a:pt x="102" y="78"/>
                </a:cubicBezTo>
                <a:cubicBezTo>
                  <a:pt x="104" y="76"/>
                  <a:pt x="104" y="73"/>
                  <a:pt x="102" y="71"/>
                </a:cubicBezTo>
                <a:cubicBezTo>
                  <a:pt x="100" y="69"/>
                  <a:pt x="98" y="69"/>
                  <a:pt x="96" y="71"/>
                </a:cubicBezTo>
                <a:close/>
                <a:moveTo>
                  <a:pt x="106" y="170"/>
                </a:moveTo>
                <a:cubicBezTo>
                  <a:pt x="106" y="170"/>
                  <a:pt x="106" y="170"/>
                  <a:pt x="106" y="170"/>
                </a:cubicBezTo>
                <a:cubicBezTo>
                  <a:pt x="39" y="170"/>
                  <a:pt x="39" y="170"/>
                  <a:pt x="39" y="170"/>
                </a:cubicBezTo>
                <a:cubicBezTo>
                  <a:pt x="36" y="170"/>
                  <a:pt x="34" y="172"/>
                  <a:pt x="34" y="174"/>
                </a:cubicBezTo>
                <a:cubicBezTo>
                  <a:pt x="34" y="177"/>
                  <a:pt x="36" y="179"/>
                  <a:pt x="39" y="179"/>
                </a:cubicBezTo>
                <a:cubicBezTo>
                  <a:pt x="106" y="179"/>
                  <a:pt x="106" y="179"/>
                  <a:pt x="106" y="179"/>
                </a:cubicBezTo>
                <a:cubicBezTo>
                  <a:pt x="109" y="179"/>
                  <a:pt x="111" y="177"/>
                  <a:pt x="111" y="174"/>
                </a:cubicBezTo>
                <a:cubicBezTo>
                  <a:pt x="111" y="172"/>
                  <a:pt x="109" y="170"/>
                  <a:pt x="106" y="170"/>
                </a:cubicBezTo>
                <a:close/>
                <a:moveTo>
                  <a:pt x="145" y="75"/>
                </a:moveTo>
                <a:cubicBezTo>
                  <a:pt x="145" y="75"/>
                  <a:pt x="145" y="75"/>
                  <a:pt x="145" y="75"/>
                </a:cubicBezTo>
                <a:cubicBezTo>
                  <a:pt x="145" y="54"/>
                  <a:pt x="137" y="36"/>
                  <a:pt x="124" y="22"/>
                </a:cubicBezTo>
                <a:cubicBezTo>
                  <a:pt x="111" y="9"/>
                  <a:pt x="92" y="0"/>
                  <a:pt x="72" y="0"/>
                </a:cubicBezTo>
                <a:cubicBezTo>
                  <a:pt x="52" y="0"/>
                  <a:pt x="34" y="9"/>
                  <a:pt x="21" y="22"/>
                </a:cubicBezTo>
                <a:cubicBezTo>
                  <a:pt x="8" y="36"/>
                  <a:pt x="0" y="54"/>
                  <a:pt x="0" y="75"/>
                </a:cubicBezTo>
                <a:cubicBezTo>
                  <a:pt x="0" y="88"/>
                  <a:pt x="3" y="101"/>
                  <a:pt x="9" y="112"/>
                </a:cubicBezTo>
                <a:cubicBezTo>
                  <a:pt x="9" y="112"/>
                  <a:pt x="9" y="112"/>
                  <a:pt x="9" y="112"/>
                </a:cubicBezTo>
                <a:cubicBezTo>
                  <a:pt x="14" y="122"/>
                  <a:pt x="22" y="130"/>
                  <a:pt x="31" y="137"/>
                </a:cubicBezTo>
                <a:cubicBezTo>
                  <a:pt x="31" y="158"/>
                  <a:pt x="31" y="158"/>
                  <a:pt x="31" y="158"/>
                </a:cubicBezTo>
                <a:cubicBezTo>
                  <a:pt x="31" y="162"/>
                  <a:pt x="34" y="166"/>
                  <a:pt x="39" y="166"/>
                </a:cubicBezTo>
                <a:cubicBezTo>
                  <a:pt x="106" y="166"/>
                  <a:pt x="106" y="166"/>
                  <a:pt x="106" y="166"/>
                </a:cubicBezTo>
                <a:cubicBezTo>
                  <a:pt x="110" y="166"/>
                  <a:pt x="114" y="162"/>
                  <a:pt x="114" y="158"/>
                </a:cubicBezTo>
                <a:cubicBezTo>
                  <a:pt x="114" y="137"/>
                  <a:pt x="114" y="137"/>
                  <a:pt x="114" y="137"/>
                </a:cubicBezTo>
                <a:cubicBezTo>
                  <a:pt x="123" y="130"/>
                  <a:pt x="130" y="122"/>
                  <a:pt x="136" y="112"/>
                </a:cubicBezTo>
                <a:cubicBezTo>
                  <a:pt x="136" y="112"/>
                  <a:pt x="136" y="112"/>
                  <a:pt x="136" y="112"/>
                </a:cubicBezTo>
                <a:cubicBezTo>
                  <a:pt x="142" y="101"/>
                  <a:pt x="145" y="88"/>
                  <a:pt x="145" y="75"/>
                </a:cubicBezTo>
                <a:close/>
                <a:moveTo>
                  <a:pt x="123" y="104"/>
                </a:moveTo>
                <a:cubicBezTo>
                  <a:pt x="123" y="104"/>
                  <a:pt x="123" y="104"/>
                  <a:pt x="123" y="104"/>
                </a:cubicBezTo>
                <a:cubicBezTo>
                  <a:pt x="123" y="104"/>
                  <a:pt x="123" y="104"/>
                  <a:pt x="123" y="104"/>
                </a:cubicBezTo>
                <a:cubicBezTo>
                  <a:pt x="123" y="104"/>
                  <a:pt x="123" y="104"/>
                  <a:pt x="123" y="104"/>
                </a:cubicBezTo>
                <a:cubicBezTo>
                  <a:pt x="118" y="114"/>
                  <a:pt x="111" y="121"/>
                  <a:pt x="102" y="126"/>
                </a:cubicBezTo>
                <a:cubicBezTo>
                  <a:pt x="100" y="128"/>
                  <a:pt x="99" y="130"/>
                  <a:pt x="99" y="133"/>
                </a:cubicBezTo>
                <a:cubicBezTo>
                  <a:pt x="99" y="133"/>
                  <a:pt x="99" y="133"/>
                  <a:pt x="99" y="133"/>
                </a:cubicBezTo>
                <a:cubicBezTo>
                  <a:pt x="99" y="150"/>
                  <a:pt x="99" y="150"/>
                  <a:pt x="99" y="150"/>
                </a:cubicBezTo>
                <a:cubicBezTo>
                  <a:pt x="46" y="150"/>
                  <a:pt x="46" y="150"/>
                  <a:pt x="46" y="150"/>
                </a:cubicBezTo>
                <a:cubicBezTo>
                  <a:pt x="46" y="133"/>
                  <a:pt x="46" y="133"/>
                  <a:pt x="46" y="133"/>
                </a:cubicBezTo>
                <a:cubicBezTo>
                  <a:pt x="46" y="130"/>
                  <a:pt x="44" y="127"/>
                  <a:pt x="42" y="126"/>
                </a:cubicBezTo>
                <a:cubicBezTo>
                  <a:pt x="33" y="121"/>
                  <a:pt x="27" y="113"/>
                  <a:pt x="22" y="104"/>
                </a:cubicBezTo>
                <a:cubicBezTo>
                  <a:pt x="22" y="104"/>
                  <a:pt x="22" y="104"/>
                  <a:pt x="22" y="104"/>
                </a:cubicBezTo>
                <a:cubicBezTo>
                  <a:pt x="17" y="96"/>
                  <a:pt x="14" y="86"/>
                  <a:pt x="14" y="75"/>
                </a:cubicBezTo>
                <a:cubicBezTo>
                  <a:pt x="14" y="59"/>
                  <a:pt x="21" y="44"/>
                  <a:pt x="31" y="33"/>
                </a:cubicBezTo>
                <a:cubicBezTo>
                  <a:pt x="42" y="22"/>
                  <a:pt x="56" y="15"/>
                  <a:pt x="72" y="15"/>
                </a:cubicBezTo>
                <a:cubicBezTo>
                  <a:pt x="88" y="15"/>
                  <a:pt x="103" y="22"/>
                  <a:pt x="113" y="33"/>
                </a:cubicBezTo>
                <a:cubicBezTo>
                  <a:pt x="124" y="44"/>
                  <a:pt x="130" y="59"/>
                  <a:pt x="130" y="75"/>
                </a:cubicBezTo>
                <a:cubicBezTo>
                  <a:pt x="130" y="86"/>
                  <a:pt x="128" y="96"/>
                  <a:pt x="123" y="104"/>
                </a:cubicBezTo>
                <a:close/>
                <a:moveTo>
                  <a:pt x="92" y="186"/>
                </a:moveTo>
                <a:cubicBezTo>
                  <a:pt x="92" y="186"/>
                  <a:pt x="92" y="186"/>
                  <a:pt x="92" y="186"/>
                </a:cubicBezTo>
                <a:cubicBezTo>
                  <a:pt x="53" y="186"/>
                  <a:pt x="53" y="186"/>
                  <a:pt x="53" y="186"/>
                </a:cubicBezTo>
                <a:cubicBezTo>
                  <a:pt x="50" y="186"/>
                  <a:pt x="48" y="188"/>
                  <a:pt x="48" y="190"/>
                </a:cubicBezTo>
                <a:cubicBezTo>
                  <a:pt x="48" y="193"/>
                  <a:pt x="50" y="195"/>
                  <a:pt x="53" y="195"/>
                </a:cubicBezTo>
                <a:cubicBezTo>
                  <a:pt x="92" y="195"/>
                  <a:pt x="92" y="195"/>
                  <a:pt x="92" y="195"/>
                </a:cubicBezTo>
                <a:cubicBezTo>
                  <a:pt x="94" y="195"/>
                  <a:pt x="96" y="193"/>
                  <a:pt x="96" y="190"/>
                </a:cubicBezTo>
                <a:cubicBezTo>
                  <a:pt x="96" y="188"/>
                  <a:pt x="94" y="186"/>
                  <a:pt x="92" y="186"/>
                </a:cubicBezTo>
                <a:close/>
              </a:path>
            </a:pathLst>
          </a:custGeom>
          <a:solidFill>
            <a:schemeClr val="accent1"/>
          </a:solidFill>
          <a:ln>
            <a:noFill/>
          </a:ln>
        </p:spPr>
        <p:txBody>
          <a:bodyPr vert="horz" wrap="square" lIns="121920" tIns="60960" rIns="121920" bIns="60960" numCol="1" anchor="t" anchorCtr="0" compatLnSpc="1"/>
          <a:lstStyle/>
          <a:p>
            <a:pPr defTabSz="1219170"/>
            <a:endParaRPr lang="zh-CN" altLang="en-US" sz="2400">
              <a:solidFill>
                <a:srgbClr val="333333"/>
              </a:solidFill>
              <a:latin typeface="Calibri"/>
              <a:ea typeface="宋体" panose="02010600030101010101" pitchFamily="2" charset="-122"/>
            </a:endParaRPr>
          </a:p>
        </p:txBody>
      </p:sp>
      <p:sp>
        <p:nvSpPr>
          <p:cNvPr id="9" name="PA_任意多边形 11"/>
          <p:cNvSpPr>
            <a:spLocks noEditPoints="1"/>
          </p:cNvSpPr>
          <p:nvPr>
            <p:custDataLst>
              <p:tags r:id="rId6"/>
            </p:custDataLst>
          </p:nvPr>
        </p:nvSpPr>
        <p:spPr bwMode="auto">
          <a:xfrm>
            <a:off x="9447022" y="1793835"/>
            <a:ext cx="364573" cy="432011"/>
          </a:xfrm>
          <a:custGeom>
            <a:avLst/>
            <a:gdLst>
              <a:gd name="T0" fmla="*/ 116 w 162"/>
              <a:gd name="T1" fmla="*/ 53 h 192"/>
              <a:gd name="T2" fmla="*/ 101 w 162"/>
              <a:gd name="T3" fmla="*/ 89 h 192"/>
              <a:gd name="T4" fmla="*/ 101 w 162"/>
              <a:gd name="T5" fmla="*/ 90 h 192"/>
              <a:gd name="T6" fmla="*/ 122 w 162"/>
              <a:gd name="T7" fmla="*/ 109 h 192"/>
              <a:gd name="T8" fmla="*/ 150 w 162"/>
              <a:gd name="T9" fmla="*/ 121 h 192"/>
              <a:gd name="T10" fmla="*/ 150 w 162"/>
              <a:gd name="T11" fmla="*/ 180 h 192"/>
              <a:gd name="T12" fmla="*/ 121 w 162"/>
              <a:gd name="T13" fmla="*/ 192 h 192"/>
              <a:gd name="T14" fmla="*/ 28 w 162"/>
              <a:gd name="T15" fmla="*/ 185 h 192"/>
              <a:gd name="T16" fmla="*/ 28 w 162"/>
              <a:gd name="T17" fmla="*/ 178 h 192"/>
              <a:gd name="T18" fmla="*/ 12 w 162"/>
              <a:gd name="T19" fmla="*/ 178 h 192"/>
              <a:gd name="T20" fmla="*/ 0 w 162"/>
              <a:gd name="T21" fmla="*/ 161 h 192"/>
              <a:gd name="T22" fmla="*/ 4 w 162"/>
              <a:gd name="T23" fmla="*/ 123 h 192"/>
              <a:gd name="T24" fmla="*/ 30 w 162"/>
              <a:gd name="T25" fmla="*/ 89 h 192"/>
              <a:gd name="T26" fmla="*/ 15 w 162"/>
              <a:gd name="T27" fmla="*/ 53 h 192"/>
              <a:gd name="T28" fmla="*/ 117 w 162"/>
              <a:gd name="T29" fmla="*/ 130 h 192"/>
              <a:gd name="T30" fmla="*/ 117 w 162"/>
              <a:gd name="T31" fmla="*/ 146 h 192"/>
              <a:gd name="T32" fmla="*/ 97 w 162"/>
              <a:gd name="T33" fmla="*/ 151 h 192"/>
              <a:gd name="T34" fmla="*/ 117 w 162"/>
              <a:gd name="T35" fmla="*/ 155 h 192"/>
              <a:gd name="T36" fmla="*/ 122 w 162"/>
              <a:gd name="T37" fmla="*/ 176 h 192"/>
              <a:gd name="T38" fmla="*/ 126 w 162"/>
              <a:gd name="T39" fmla="*/ 155 h 192"/>
              <a:gd name="T40" fmla="*/ 146 w 162"/>
              <a:gd name="T41" fmla="*/ 151 h 192"/>
              <a:gd name="T42" fmla="*/ 126 w 162"/>
              <a:gd name="T43" fmla="*/ 146 h 192"/>
              <a:gd name="T44" fmla="*/ 117 w 162"/>
              <a:gd name="T45" fmla="*/ 130 h 192"/>
              <a:gd name="T46" fmla="*/ 99 w 162"/>
              <a:gd name="T47" fmla="*/ 128 h 192"/>
              <a:gd name="T48" fmla="*/ 99 w 162"/>
              <a:gd name="T49" fmla="*/ 174 h 192"/>
              <a:gd name="T50" fmla="*/ 144 w 162"/>
              <a:gd name="T51" fmla="*/ 174 h 192"/>
              <a:gd name="T52" fmla="*/ 144 w 162"/>
              <a:gd name="T53" fmla="*/ 128 h 192"/>
              <a:gd name="T54" fmla="*/ 99 w 162"/>
              <a:gd name="T55" fmla="*/ 128 h 192"/>
              <a:gd name="T56" fmla="*/ 103 w 162"/>
              <a:gd name="T57" fmla="*/ 113 h 192"/>
              <a:gd name="T58" fmla="*/ 66 w 162"/>
              <a:gd name="T59" fmla="*/ 105 h 192"/>
              <a:gd name="T60" fmla="*/ 17 w 162"/>
              <a:gd name="T61" fmla="*/ 129 h 192"/>
              <a:gd name="T62" fmla="*/ 15 w 162"/>
              <a:gd name="T63" fmla="*/ 161 h 192"/>
              <a:gd name="T64" fmla="*/ 34 w 162"/>
              <a:gd name="T65" fmla="*/ 163 h 192"/>
              <a:gd name="T66" fmla="*/ 38 w 162"/>
              <a:gd name="T67" fmla="*/ 138 h 192"/>
              <a:gd name="T68" fmla="*/ 43 w 162"/>
              <a:gd name="T69" fmla="*/ 170 h 192"/>
              <a:gd name="T70" fmla="*/ 43 w 162"/>
              <a:gd name="T71" fmla="*/ 177 h 192"/>
              <a:gd name="T72" fmla="*/ 81 w 162"/>
              <a:gd name="T73" fmla="*/ 151 h 192"/>
              <a:gd name="T74" fmla="*/ 93 w 162"/>
              <a:gd name="T75" fmla="*/ 121 h 192"/>
              <a:gd name="T76" fmla="*/ 103 w 162"/>
              <a:gd name="T77" fmla="*/ 113 h 192"/>
              <a:gd name="T78" fmla="*/ 66 w 162"/>
              <a:gd name="T79" fmla="*/ 16 h 192"/>
              <a:gd name="T80" fmla="*/ 66 w 162"/>
              <a:gd name="T81" fmla="*/ 89 h 192"/>
              <a:gd name="T82" fmla="*/ 66 w 162"/>
              <a:gd name="T83" fmla="*/ 16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62" h="192">
                <a:moveTo>
                  <a:pt x="66" y="0"/>
                </a:moveTo>
                <a:cubicBezTo>
                  <a:pt x="93" y="0"/>
                  <a:pt x="116" y="24"/>
                  <a:pt x="116" y="53"/>
                </a:cubicBezTo>
                <a:cubicBezTo>
                  <a:pt x="116" y="67"/>
                  <a:pt x="110" y="80"/>
                  <a:pt x="101" y="89"/>
                </a:cubicBezTo>
                <a:cubicBezTo>
                  <a:pt x="101" y="89"/>
                  <a:pt x="101" y="89"/>
                  <a:pt x="101" y="89"/>
                </a:cubicBezTo>
                <a:cubicBezTo>
                  <a:pt x="101" y="89"/>
                  <a:pt x="101" y="89"/>
                  <a:pt x="101" y="89"/>
                </a:cubicBezTo>
                <a:cubicBezTo>
                  <a:pt x="101" y="90"/>
                  <a:pt x="101" y="90"/>
                  <a:pt x="101" y="90"/>
                </a:cubicBezTo>
                <a:cubicBezTo>
                  <a:pt x="107" y="96"/>
                  <a:pt x="114" y="102"/>
                  <a:pt x="119" y="109"/>
                </a:cubicBezTo>
                <a:cubicBezTo>
                  <a:pt x="120" y="109"/>
                  <a:pt x="121" y="109"/>
                  <a:pt x="122" y="109"/>
                </a:cubicBezTo>
                <a:cubicBezTo>
                  <a:pt x="133" y="109"/>
                  <a:pt x="143" y="114"/>
                  <a:pt x="150" y="121"/>
                </a:cubicBezTo>
                <a:cubicBezTo>
                  <a:pt x="150" y="121"/>
                  <a:pt x="150" y="121"/>
                  <a:pt x="150" y="121"/>
                </a:cubicBezTo>
                <a:cubicBezTo>
                  <a:pt x="158" y="129"/>
                  <a:pt x="162" y="139"/>
                  <a:pt x="162" y="151"/>
                </a:cubicBezTo>
                <a:cubicBezTo>
                  <a:pt x="162" y="162"/>
                  <a:pt x="158" y="173"/>
                  <a:pt x="150" y="180"/>
                </a:cubicBezTo>
                <a:cubicBezTo>
                  <a:pt x="143" y="188"/>
                  <a:pt x="133" y="192"/>
                  <a:pt x="122" y="192"/>
                </a:cubicBezTo>
                <a:cubicBezTo>
                  <a:pt x="121" y="192"/>
                  <a:pt x="121" y="192"/>
                  <a:pt x="121" y="192"/>
                </a:cubicBezTo>
                <a:cubicBezTo>
                  <a:pt x="35" y="192"/>
                  <a:pt x="35" y="192"/>
                  <a:pt x="35" y="192"/>
                </a:cubicBezTo>
                <a:cubicBezTo>
                  <a:pt x="31" y="192"/>
                  <a:pt x="28" y="189"/>
                  <a:pt x="28" y="185"/>
                </a:cubicBezTo>
                <a:cubicBezTo>
                  <a:pt x="28" y="185"/>
                  <a:pt x="28" y="185"/>
                  <a:pt x="28" y="185"/>
                </a:cubicBezTo>
                <a:cubicBezTo>
                  <a:pt x="28" y="178"/>
                  <a:pt x="28" y="178"/>
                  <a:pt x="28" y="178"/>
                </a:cubicBezTo>
                <a:cubicBezTo>
                  <a:pt x="14" y="178"/>
                  <a:pt x="14" y="178"/>
                  <a:pt x="14" y="178"/>
                </a:cubicBezTo>
                <a:cubicBezTo>
                  <a:pt x="13" y="178"/>
                  <a:pt x="13" y="178"/>
                  <a:pt x="12" y="178"/>
                </a:cubicBezTo>
                <a:cubicBezTo>
                  <a:pt x="8" y="177"/>
                  <a:pt x="5" y="175"/>
                  <a:pt x="3" y="172"/>
                </a:cubicBezTo>
                <a:cubicBezTo>
                  <a:pt x="1" y="169"/>
                  <a:pt x="0" y="165"/>
                  <a:pt x="0" y="161"/>
                </a:cubicBezTo>
                <a:cubicBezTo>
                  <a:pt x="0" y="145"/>
                  <a:pt x="0" y="145"/>
                  <a:pt x="0" y="145"/>
                </a:cubicBezTo>
                <a:cubicBezTo>
                  <a:pt x="0" y="137"/>
                  <a:pt x="1" y="130"/>
                  <a:pt x="4" y="123"/>
                </a:cubicBezTo>
                <a:cubicBezTo>
                  <a:pt x="9" y="109"/>
                  <a:pt x="20" y="100"/>
                  <a:pt x="30" y="90"/>
                </a:cubicBezTo>
                <a:cubicBezTo>
                  <a:pt x="30" y="89"/>
                  <a:pt x="30" y="89"/>
                  <a:pt x="30" y="89"/>
                </a:cubicBezTo>
                <a:cubicBezTo>
                  <a:pt x="30" y="89"/>
                  <a:pt x="30" y="89"/>
                  <a:pt x="30" y="89"/>
                </a:cubicBezTo>
                <a:cubicBezTo>
                  <a:pt x="20" y="80"/>
                  <a:pt x="15" y="66"/>
                  <a:pt x="15" y="53"/>
                </a:cubicBezTo>
                <a:cubicBezTo>
                  <a:pt x="15" y="24"/>
                  <a:pt x="38" y="0"/>
                  <a:pt x="66" y="0"/>
                </a:cubicBezTo>
                <a:close/>
                <a:moveTo>
                  <a:pt x="117" y="130"/>
                </a:moveTo>
                <a:cubicBezTo>
                  <a:pt x="117" y="130"/>
                  <a:pt x="117" y="130"/>
                  <a:pt x="117" y="130"/>
                </a:cubicBezTo>
                <a:cubicBezTo>
                  <a:pt x="117" y="146"/>
                  <a:pt x="117" y="146"/>
                  <a:pt x="117" y="146"/>
                </a:cubicBezTo>
                <a:cubicBezTo>
                  <a:pt x="102" y="146"/>
                  <a:pt x="102" y="146"/>
                  <a:pt x="102" y="146"/>
                </a:cubicBezTo>
                <a:cubicBezTo>
                  <a:pt x="99" y="146"/>
                  <a:pt x="97" y="148"/>
                  <a:pt x="97" y="151"/>
                </a:cubicBezTo>
                <a:cubicBezTo>
                  <a:pt x="97" y="153"/>
                  <a:pt x="99" y="155"/>
                  <a:pt x="102" y="155"/>
                </a:cubicBezTo>
                <a:cubicBezTo>
                  <a:pt x="117" y="155"/>
                  <a:pt x="117" y="155"/>
                  <a:pt x="117" y="155"/>
                </a:cubicBezTo>
                <a:cubicBezTo>
                  <a:pt x="117" y="171"/>
                  <a:pt x="117" y="171"/>
                  <a:pt x="117" y="171"/>
                </a:cubicBezTo>
                <a:cubicBezTo>
                  <a:pt x="117" y="174"/>
                  <a:pt x="119" y="176"/>
                  <a:pt x="122" y="176"/>
                </a:cubicBezTo>
                <a:cubicBezTo>
                  <a:pt x="124" y="176"/>
                  <a:pt x="126" y="174"/>
                  <a:pt x="126" y="171"/>
                </a:cubicBezTo>
                <a:cubicBezTo>
                  <a:pt x="126" y="155"/>
                  <a:pt x="126" y="155"/>
                  <a:pt x="126" y="155"/>
                </a:cubicBezTo>
                <a:cubicBezTo>
                  <a:pt x="141" y="155"/>
                  <a:pt x="141" y="155"/>
                  <a:pt x="141" y="155"/>
                </a:cubicBezTo>
                <a:cubicBezTo>
                  <a:pt x="144" y="155"/>
                  <a:pt x="146" y="153"/>
                  <a:pt x="146" y="151"/>
                </a:cubicBezTo>
                <a:cubicBezTo>
                  <a:pt x="146" y="148"/>
                  <a:pt x="144" y="146"/>
                  <a:pt x="141" y="146"/>
                </a:cubicBezTo>
                <a:cubicBezTo>
                  <a:pt x="126" y="146"/>
                  <a:pt x="126" y="146"/>
                  <a:pt x="126" y="146"/>
                </a:cubicBezTo>
                <a:cubicBezTo>
                  <a:pt x="126" y="130"/>
                  <a:pt x="126" y="130"/>
                  <a:pt x="126" y="130"/>
                </a:cubicBezTo>
                <a:cubicBezTo>
                  <a:pt x="126" y="124"/>
                  <a:pt x="117" y="124"/>
                  <a:pt x="117" y="130"/>
                </a:cubicBezTo>
                <a:close/>
                <a:moveTo>
                  <a:pt x="99" y="128"/>
                </a:moveTo>
                <a:cubicBezTo>
                  <a:pt x="99" y="128"/>
                  <a:pt x="99" y="128"/>
                  <a:pt x="99" y="128"/>
                </a:cubicBezTo>
                <a:cubicBezTo>
                  <a:pt x="94" y="133"/>
                  <a:pt x="90" y="142"/>
                  <a:pt x="90" y="151"/>
                </a:cubicBezTo>
                <a:cubicBezTo>
                  <a:pt x="90" y="160"/>
                  <a:pt x="94" y="168"/>
                  <a:pt x="99" y="174"/>
                </a:cubicBezTo>
                <a:cubicBezTo>
                  <a:pt x="105" y="179"/>
                  <a:pt x="113" y="183"/>
                  <a:pt x="122" y="183"/>
                </a:cubicBezTo>
                <a:cubicBezTo>
                  <a:pt x="130" y="183"/>
                  <a:pt x="138" y="179"/>
                  <a:pt x="144" y="174"/>
                </a:cubicBezTo>
                <a:cubicBezTo>
                  <a:pt x="150" y="168"/>
                  <a:pt x="153" y="160"/>
                  <a:pt x="153" y="151"/>
                </a:cubicBezTo>
                <a:cubicBezTo>
                  <a:pt x="153" y="142"/>
                  <a:pt x="150" y="134"/>
                  <a:pt x="144" y="128"/>
                </a:cubicBezTo>
                <a:cubicBezTo>
                  <a:pt x="144" y="128"/>
                  <a:pt x="144" y="128"/>
                  <a:pt x="144" y="128"/>
                </a:cubicBezTo>
                <a:cubicBezTo>
                  <a:pt x="132" y="115"/>
                  <a:pt x="112" y="115"/>
                  <a:pt x="99" y="128"/>
                </a:cubicBezTo>
                <a:close/>
                <a:moveTo>
                  <a:pt x="103" y="113"/>
                </a:moveTo>
                <a:cubicBezTo>
                  <a:pt x="103" y="113"/>
                  <a:pt x="103" y="113"/>
                  <a:pt x="103" y="113"/>
                </a:cubicBezTo>
                <a:cubicBezTo>
                  <a:pt x="99" y="108"/>
                  <a:pt x="93" y="103"/>
                  <a:pt x="89" y="99"/>
                </a:cubicBezTo>
                <a:cubicBezTo>
                  <a:pt x="82" y="103"/>
                  <a:pt x="74" y="105"/>
                  <a:pt x="66" y="105"/>
                </a:cubicBezTo>
                <a:cubicBezTo>
                  <a:pt x="57" y="105"/>
                  <a:pt x="49" y="103"/>
                  <a:pt x="42" y="99"/>
                </a:cubicBezTo>
                <a:cubicBezTo>
                  <a:pt x="34" y="107"/>
                  <a:pt x="22" y="117"/>
                  <a:pt x="17" y="129"/>
                </a:cubicBezTo>
                <a:cubicBezTo>
                  <a:pt x="15" y="134"/>
                  <a:pt x="15" y="139"/>
                  <a:pt x="15" y="145"/>
                </a:cubicBezTo>
                <a:cubicBezTo>
                  <a:pt x="15" y="161"/>
                  <a:pt x="15" y="161"/>
                  <a:pt x="15" y="161"/>
                </a:cubicBezTo>
                <a:cubicBezTo>
                  <a:pt x="15" y="162"/>
                  <a:pt x="15" y="162"/>
                  <a:pt x="15" y="163"/>
                </a:cubicBezTo>
                <a:cubicBezTo>
                  <a:pt x="34" y="163"/>
                  <a:pt x="34" y="163"/>
                  <a:pt x="34" y="163"/>
                </a:cubicBezTo>
                <a:cubicBezTo>
                  <a:pt x="34" y="143"/>
                  <a:pt x="34" y="143"/>
                  <a:pt x="34" y="143"/>
                </a:cubicBezTo>
                <a:cubicBezTo>
                  <a:pt x="34" y="140"/>
                  <a:pt x="36" y="138"/>
                  <a:pt x="38" y="138"/>
                </a:cubicBezTo>
                <a:cubicBezTo>
                  <a:pt x="41" y="138"/>
                  <a:pt x="43" y="140"/>
                  <a:pt x="43" y="143"/>
                </a:cubicBezTo>
                <a:cubicBezTo>
                  <a:pt x="43" y="170"/>
                  <a:pt x="43" y="170"/>
                  <a:pt x="43" y="170"/>
                </a:cubicBezTo>
                <a:cubicBezTo>
                  <a:pt x="43" y="170"/>
                  <a:pt x="43" y="170"/>
                  <a:pt x="43" y="170"/>
                </a:cubicBezTo>
                <a:cubicBezTo>
                  <a:pt x="43" y="177"/>
                  <a:pt x="43" y="177"/>
                  <a:pt x="43" y="177"/>
                </a:cubicBezTo>
                <a:cubicBezTo>
                  <a:pt x="90" y="177"/>
                  <a:pt x="90" y="177"/>
                  <a:pt x="90" y="177"/>
                </a:cubicBezTo>
                <a:cubicBezTo>
                  <a:pt x="85" y="170"/>
                  <a:pt x="81" y="161"/>
                  <a:pt x="81" y="151"/>
                </a:cubicBezTo>
                <a:cubicBezTo>
                  <a:pt x="81" y="139"/>
                  <a:pt x="86" y="129"/>
                  <a:pt x="93" y="121"/>
                </a:cubicBezTo>
                <a:cubicBezTo>
                  <a:pt x="93" y="121"/>
                  <a:pt x="93" y="121"/>
                  <a:pt x="93" y="121"/>
                </a:cubicBezTo>
                <a:cubicBezTo>
                  <a:pt x="93" y="121"/>
                  <a:pt x="93" y="121"/>
                  <a:pt x="93" y="121"/>
                </a:cubicBezTo>
                <a:cubicBezTo>
                  <a:pt x="96" y="118"/>
                  <a:pt x="99" y="115"/>
                  <a:pt x="103" y="113"/>
                </a:cubicBezTo>
                <a:close/>
                <a:moveTo>
                  <a:pt x="66" y="16"/>
                </a:moveTo>
                <a:cubicBezTo>
                  <a:pt x="66" y="16"/>
                  <a:pt x="66" y="16"/>
                  <a:pt x="66" y="16"/>
                </a:cubicBezTo>
                <a:cubicBezTo>
                  <a:pt x="46" y="16"/>
                  <a:pt x="30" y="32"/>
                  <a:pt x="30" y="53"/>
                </a:cubicBezTo>
                <a:cubicBezTo>
                  <a:pt x="30" y="73"/>
                  <a:pt x="46" y="89"/>
                  <a:pt x="66" y="89"/>
                </a:cubicBezTo>
                <a:cubicBezTo>
                  <a:pt x="85" y="89"/>
                  <a:pt x="101" y="73"/>
                  <a:pt x="101" y="53"/>
                </a:cubicBezTo>
                <a:cubicBezTo>
                  <a:pt x="101" y="32"/>
                  <a:pt x="85" y="16"/>
                  <a:pt x="66" y="16"/>
                </a:cubicBezTo>
                <a:close/>
              </a:path>
            </a:pathLst>
          </a:custGeom>
          <a:solidFill>
            <a:schemeClr val="accent2"/>
          </a:solidFill>
          <a:ln>
            <a:noFill/>
          </a:ln>
        </p:spPr>
        <p:txBody>
          <a:bodyPr vert="horz" wrap="square" lIns="121920" tIns="60960" rIns="121920" bIns="60960" numCol="1" anchor="t" anchorCtr="0" compatLnSpc="1"/>
          <a:lstStyle/>
          <a:p>
            <a:pPr defTabSz="1219170"/>
            <a:endParaRPr lang="zh-CN" altLang="en-US" sz="2400">
              <a:solidFill>
                <a:srgbClr val="333333"/>
              </a:solidFill>
              <a:latin typeface="Calibri"/>
              <a:ea typeface="宋体" panose="02010600030101010101" pitchFamily="2" charset="-122"/>
            </a:endParaRPr>
          </a:p>
        </p:txBody>
      </p:sp>
      <p:sp>
        <p:nvSpPr>
          <p:cNvPr id="10" name="PA_任意多边形 12"/>
          <p:cNvSpPr>
            <a:spLocks noEditPoints="1"/>
          </p:cNvSpPr>
          <p:nvPr>
            <p:custDataLst>
              <p:tags r:id="rId7"/>
            </p:custDataLst>
          </p:nvPr>
        </p:nvSpPr>
        <p:spPr bwMode="auto">
          <a:xfrm>
            <a:off x="9442534" y="4251666"/>
            <a:ext cx="373549" cy="492605"/>
          </a:xfrm>
          <a:custGeom>
            <a:avLst/>
            <a:gdLst>
              <a:gd name="T0" fmla="*/ 149 w 166"/>
              <a:gd name="T1" fmla="*/ 196 h 219"/>
              <a:gd name="T2" fmla="*/ 136 w 166"/>
              <a:gd name="T3" fmla="*/ 207 h 219"/>
              <a:gd name="T4" fmla="*/ 93 w 166"/>
              <a:gd name="T5" fmla="*/ 218 h 219"/>
              <a:gd name="T6" fmla="*/ 53 w 166"/>
              <a:gd name="T7" fmla="*/ 200 h 219"/>
              <a:gd name="T8" fmla="*/ 53 w 166"/>
              <a:gd name="T9" fmla="*/ 200 h 219"/>
              <a:gd name="T10" fmla="*/ 53 w 166"/>
              <a:gd name="T11" fmla="*/ 200 h 219"/>
              <a:gd name="T12" fmla="*/ 42 w 166"/>
              <a:gd name="T13" fmla="*/ 186 h 219"/>
              <a:gd name="T14" fmla="*/ 20 w 166"/>
              <a:gd name="T15" fmla="*/ 148 h 219"/>
              <a:gd name="T16" fmla="*/ 20 w 166"/>
              <a:gd name="T17" fmla="*/ 147 h 219"/>
              <a:gd name="T18" fmla="*/ 7 w 166"/>
              <a:gd name="T19" fmla="*/ 125 h 219"/>
              <a:gd name="T20" fmla="*/ 23 w 166"/>
              <a:gd name="T21" fmla="*/ 93 h 219"/>
              <a:gd name="T22" fmla="*/ 43 w 166"/>
              <a:gd name="T23" fmla="*/ 103 h 219"/>
              <a:gd name="T24" fmla="*/ 43 w 166"/>
              <a:gd name="T25" fmla="*/ 104 h 219"/>
              <a:gd name="T26" fmla="*/ 45 w 166"/>
              <a:gd name="T27" fmla="*/ 107 h 219"/>
              <a:gd name="T28" fmla="*/ 45 w 166"/>
              <a:gd name="T29" fmla="*/ 35 h 219"/>
              <a:gd name="T30" fmla="*/ 74 w 166"/>
              <a:gd name="T31" fmla="*/ 18 h 219"/>
              <a:gd name="T32" fmla="*/ 110 w 166"/>
              <a:gd name="T33" fmla="*/ 18 h 219"/>
              <a:gd name="T34" fmla="*/ 138 w 166"/>
              <a:gd name="T35" fmla="*/ 34 h 219"/>
              <a:gd name="T36" fmla="*/ 138 w 166"/>
              <a:gd name="T37" fmla="*/ 35 h 219"/>
              <a:gd name="T38" fmla="*/ 139 w 166"/>
              <a:gd name="T39" fmla="*/ 35 h 219"/>
              <a:gd name="T40" fmla="*/ 166 w 166"/>
              <a:gd name="T41" fmla="*/ 53 h 219"/>
              <a:gd name="T42" fmla="*/ 166 w 166"/>
              <a:gd name="T43" fmla="*/ 150 h 219"/>
              <a:gd name="T44" fmla="*/ 162 w 166"/>
              <a:gd name="T45" fmla="*/ 175 h 219"/>
              <a:gd name="T46" fmla="*/ 149 w 166"/>
              <a:gd name="T47" fmla="*/ 196 h 219"/>
              <a:gd name="T48" fmla="*/ 128 w 166"/>
              <a:gd name="T49" fmla="*/ 194 h 219"/>
              <a:gd name="T50" fmla="*/ 128 w 166"/>
              <a:gd name="T51" fmla="*/ 194 h 219"/>
              <a:gd name="T52" fmla="*/ 138 w 166"/>
              <a:gd name="T53" fmla="*/ 185 h 219"/>
              <a:gd name="T54" fmla="*/ 148 w 166"/>
              <a:gd name="T55" fmla="*/ 169 h 219"/>
              <a:gd name="T56" fmla="*/ 151 w 166"/>
              <a:gd name="T57" fmla="*/ 150 h 219"/>
              <a:gd name="T58" fmla="*/ 151 w 166"/>
              <a:gd name="T59" fmla="*/ 53 h 219"/>
              <a:gd name="T60" fmla="*/ 143 w 166"/>
              <a:gd name="T61" fmla="*/ 53 h 219"/>
              <a:gd name="T62" fmla="*/ 143 w 166"/>
              <a:gd name="T63" fmla="*/ 99 h 219"/>
              <a:gd name="T64" fmla="*/ 123 w 166"/>
              <a:gd name="T65" fmla="*/ 99 h 219"/>
              <a:gd name="T66" fmla="*/ 123 w 166"/>
              <a:gd name="T67" fmla="*/ 34 h 219"/>
              <a:gd name="T68" fmla="*/ 115 w 166"/>
              <a:gd name="T69" fmla="*/ 34 h 219"/>
              <a:gd name="T70" fmla="*/ 115 w 166"/>
              <a:gd name="T71" fmla="*/ 34 h 219"/>
              <a:gd name="T72" fmla="*/ 115 w 166"/>
              <a:gd name="T73" fmla="*/ 99 h 219"/>
              <a:gd name="T74" fmla="*/ 96 w 166"/>
              <a:gd name="T75" fmla="*/ 99 h 219"/>
              <a:gd name="T76" fmla="*/ 96 w 166"/>
              <a:gd name="T77" fmla="*/ 24 h 219"/>
              <a:gd name="T78" fmla="*/ 88 w 166"/>
              <a:gd name="T79" fmla="*/ 24 h 219"/>
              <a:gd name="T80" fmla="*/ 88 w 166"/>
              <a:gd name="T81" fmla="*/ 99 h 219"/>
              <a:gd name="T82" fmla="*/ 68 w 166"/>
              <a:gd name="T83" fmla="*/ 99 h 219"/>
              <a:gd name="T84" fmla="*/ 68 w 166"/>
              <a:gd name="T85" fmla="*/ 35 h 219"/>
              <a:gd name="T86" fmla="*/ 60 w 166"/>
              <a:gd name="T87" fmla="*/ 35 h 219"/>
              <a:gd name="T88" fmla="*/ 60 w 166"/>
              <a:gd name="T89" fmla="*/ 125 h 219"/>
              <a:gd name="T90" fmla="*/ 41 w 166"/>
              <a:gd name="T91" fmla="*/ 130 h 219"/>
              <a:gd name="T92" fmla="*/ 31 w 166"/>
              <a:gd name="T93" fmla="*/ 112 h 219"/>
              <a:gd name="T94" fmla="*/ 20 w 166"/>
              <a:gd name="T95" fmla="*/ 117 h 219"/>
              <a:gd name="T96" fmla="*/ 33 w 166"/>
              <a:gd name="T97" fmla="*/ 140 h 219"/>
              <a:gd name="T98" fmla="*/ 33 w 166"/>
              <a:gd name="T99" fmla="*/ 140 h 219"/>
              <a:gd name="T100" fmla="*/ 55 w 166"/>
              <a:gd name="T101" fmla="*/ 178 h 219"/>
              <a:gd name="T102" fmla="*/ 63 w 166"/>
              <a:gd name="T103" fmla="*/ 189 h 219"/>
              <a:gd name="T104" fmla="*/ 95 w 166"/>
              <a:gd name="T105" fmla="*/ 203 h 219"/>
              <a:gd name="T106" fmla="*/ 128 w 166"/>
              <a:gd name="T107" fmla="*/ 194 h 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66" h="219">
                <a:moveTo>
                  <a:pt x="149" y="196"/>
                </a:moveTo>
                <a:cubicBezTo>
                  <a:pt x="145" y="200"/>
                  <a:pt x="141" y="204"/>
                  <a:pt x="136" y="207"/>
                </a:cubicBezTo>
                <a:cubicBezTo>
                  <a:pt x="123" y="216"/>
                  <a:pt x="108" y="219"/>
                  <a:pt x="93" y="218"/>
                </a:cubicBezTo>
                <a:cubicBezTo>
                  <a:pt x="79" y="217"/>
                  <a:pt x="65" y="211"/>
                  <a:pt x="53" y="200"/>
                </a:cubicBezTo>
                <a:cubicBezTo>
                  <a:pt x="53" y="200"/>
                  <a:pt x="53" y="200"/>
                  <a:pt x="53" y="200"/>
                </a:cubicBezTo>
                <a:cubicBezTo>
                  <a:pt x="53" y="200"/>
                  <a:pt x="53" y="200"/>
                  <a:pt x="53" y="200"/>
                </a:cubicBezTo>
                <a:cubicBezTo>
                  <a:pt x="49" y="196"/>
                  <a:pt x="45" y="191"/>
                  <a:pt x="42" y="186"/>
                </a:cubicBezTo>
                <a:cubicBezTo>
                  <a:pt x="20" y="148"/>
                  <a:pt x="20" y="148"/>
                  <a:pt x="20" y="148"/>
                </a:cubicBezTo>
                <a:cubicBezTo>
                  <a:pt x="20" y="147"/>
                  <a:pt x="20" y="147"/>
                  <a:pt x="20" y="147"/>
                </a:cubicBezTo>
                <a:cubicBezTo>
                  <a:pt x="7" y="125"/>
                  <a:pt x="7" y="125"/>
                  <a:pt x="7" y="125"/>
                </a:cubicBezTo>
                <a:cubicBezTo>
                  <a:pt x="0" y="111"/>
                  <a:pt x="8" y="95"/>
                  <a:pt x="23" y="93"/>
                </a:cubicBezTo>
                <a:cubicBezTo>
                  <a:pt x="29" y="93"/>
                  <a:pt x="37" y="95"/>
                  <a:pt x="43" y="103"/>
                </a:cubicBezTo>
                <a:cubicBezTo>
                  <a:pt x="43" y="103"/>
                  <a:pt x="43" y="104"/>
                  <a:pt x="43" y="104"/>
                </a:cubicBezTo>
                <a:cubicBezTo>
                  <a:pt x="45" y="107"/>
                  <a:pt x="45" y="107"/>
                  <a:pt x="45" y="107"/>
                </a:cubicBezTo>
                <a:cubicBezTo>
                  <a:pt x="45" y="35"/>
                  <a:pt x="45" y="35"/>
                  <a:pt x="45" y="35"/>
                </a:cubicBezTo>
                <a:cubicBezTo>
                  <a:pt x="45" y="19"/>
                  <a:pt x="61" y="11"/>
                  <a:pt x="74" y="18"/>
                </a:cubicBezTo>
                <a:cubicBezTo>
                  <a:pt x="79" y="0"/>
                  <a:pt x="104" y="1"/>
                  <a:pt x="110" y="18"/>
                </a:cubicBezTo>
                <a:cubicBezTo>
                  <a:pt x="122" y="11"/>
                  <a:pt x="138" y="19"/>
                  <a:pt x="138" y="34"/>
                </a:cubicBezTo>
                <a:cubicBezTo>
                  <a:pt x="138" y="35"/>
                  <a:pt x="138" y="35"/>
                  <a:pt x="138" y="35"/>
                </a:cubicBezTo>
                <a:cubicBezTo>
                  <a:pt x="139" y="35"/>
                  <a:pt x="139" y="35"/>
                  <a:pt x="139" y="35"/>
                </a:cubicBezTo>
                <a:cubicBezTo>
                  <a:pt x="152" y="30"/>
                  <a:pt x="166" y="38"/>
                  <a:pt x="166" y="53"/>
                </a:cubicBezTo>
                <a:cubicBezTo>
                  <a:pt x="166" y="150"/>
                  <a:pt x="166" y="150"/>
                  <a:pt x="166" y="150"/>
                </a:cubicBezTo>
                <a:cubicBezTo>
                  <a:pt x="166" y="158"/>
                  <a:pt x="165" y="167"/>
                  <a:pt x="162" y="175"/>
                </a:cubicBezTo>
                <a:cubicBezTo>
                  <a:pt x="159" y="182"/>
                  <a:pt x="155" y="190"/>
                  <a:pt x="149" y="196"/>
                </a:cubicBezTo>
                <a:close/>
                <a:moveTo>
                  <a:pt x="128" y="194"/>
                </a:moveTo>
                <a:cubicBezTo>
                  <a:pt x="128" y="194"/>
                  <a:pt x="128" y="194"/>
                  <a:pt x="128" y="194"/>
                </a:cubicBezTo>
                <a:cubicBezTo>
                  <a:pt x="132" y="192"/>
                  <a:pt x="135" y="189"/>
                  <a:pt x="138" y="185"/>
                </a:cubicBezTo>
                <a:cubicBezTo>
                  <a:pt x="142" y="181"/>
                  <a:pt x="146" y="175"/>
                  <a:pt x="148" y="169"/>
                </a:cubicBezTo>
                <a:cubicBezTo>
                  <a:pt x="150" y="163"/>
                  <a:pt x="151" y="157"/>
                  <a:pt x="151" y="150"/>
                </a:cubicBezTo>
                <a:cubicBezTo>
                  <a:pt x="151" y="53"/>
                  <a:pt x="151" y="53"/>
                  <a:pt x="151" y="53"/>
                </a:cubicBezTo>
                <a:cubicBezTo>
                  <a:pt x="151" y="47"/>
                  <a:pt x="143" y="47"/>
                  <a:pt x="143" y="53"/>
                </a:cubicBezTo>
                <a:cubicBezTo>
                  <a:pt x="143" y="99"/>
                  <a:pt x="143" y="99"/>
                  <a:pt x="143" y="99"/>
                </a:cubicBezTo>
                <a:cubicBezTo>
                  <a:pt x="143" y="111"/>
                  <a:pt x="123" y="111"/>
                  <a:pt x="123" y="99"/>
                </a:cubicBezTo>
                <a:cubicBezTo>
                  <a:pt x="123" y="34"/>
                  <a:pt x="123" y="34"/>
                  <a:pt x="123" y="34"/>
                </a:cubicBezTo>
                <a:cubicBezTo>
                  <a:pt x="123" y="29"/>
                  <a:pt x="115" y="29"/>
                  <a:pt x="115" y="34"/>
                </a:cubicBezTo>
                <a:cubicBezTo>
                  <a:pt x="115" y="34"/>
                  <a:pt x="115" y="34"/>
                  <a:pt x="115" y="34"/>
                </a:cubicBezTo>
                <a:cubicBezTo>
                  <a:pt x="115" y="99"/>
                  <a:pt x="115" y="99"/>
                  <a:pt x="115" y="99"/>
                </a:cubicBezTo>
                <a:cubicBezTo>
                  <a:pt x="115" y="111"/>
                  <a:pt x="96" y="111"/>
                  <a:pt x="96" y="99"/>
                </a:cubicBezTo>
                <a:cubicBezTo>
                  <a:pt x="96" y="24"/>
                  <a:pt x="96" y="24"/>
                  <a:pt x="96" y="24"/>
                </a:cubicBezTo>
                <a:cubicBezTo>
                  <a:pt x="96" y="18"/>
                  <a:pt x="88" y="19"/>
                  <a:pt x="88" y="24"/>
                </a:cubicBezTo>
                <a:cubicBezTo>
                  <a:pt x="88" y="99"/>
                  <a:pt x="88" y="99"/>
                  <a:pt x="88" y="99"/>
                </a:cubicBezTo>
                <a:cubicBezTo>
                  <a:pt x="88" y="111"/>
                  <a:pt x="68" y="111"/>
                  <a:pt x="68" y="99"/>
                </a:cubicBezTo>
                <a:cubicBezTo>
                  <a:pt x="68" y="35"/>
                  <a:pt x="68" y="35"/>
                  <a:pt x="68" y="35"/>
                </a:cubicBezTo>
                <a:cubicBezTo>
                  <a:pt x="68" y="29"/>
                  <a:pt x="60" y="29"/>
                  <a:pt x="60" y="35"/>
                </a:cubicBezTo>
                <a:cubicBezTo>
                  <a:pt x="60" y="125"/>
                  <a:pt x="60" y="125"/>
                  <a:pt x="60" y="125"/>
                </a:cubicBezTo>
                <a:cubicBezTo>
                  <a:pt x="60" y="135"/>
                  <a:pt x="46" y="139"/>
                  <a:pt x="41" y="130"/>
                </a:cubicBezTo>
                <a:cubicBezTo>
                  <a:pt x="31" y="112"/>
                  <a:pt x="31" y="112"/>
                  <a:pt x="31" y="112"/>
                </a:cubicBezTo>
                <a:cubicBezTo>
                  <a:pt x="26" y="106"/>
                  <a:pt x="16" y="110"/>
                  <a:pt x="20" y="117"/>
                </a:cubicBezTo>
                <a:cubicBezTo>
                  <a:pt x="33" y="140"/>
                  <a:pt x="33" y="140"/>
                  <a:pt x="33" y="140"/>
                </a:cubicBezTo>
                <a:cubicBezTo>
                  <a:pt x="33" y="140"/>
                  <a:pt x="33" y="140"/>
                  <a:pt x="33" y="140"/>
                </a:cubicBezTo>
                <a:cubicBezTo>
                  <a:pt x="55" y="178"/>
                  <a:pt x="55" y="178"/>
                  <a:pt x="55" y="178"/>
                </a:cubicBezTo>
                <a:cubicBezTo>
                  <a:pt x="57" y="182"/>
                  <a:pt x="60" y="186"/>
                  <a:pt x="63" y="189"/>
                </a:cubicBezTo>
                <a:cubicBezTo>
                  <a:pt x="72" y="197"/>
                  <a:pt x="83" y="202"/>
                  <a:pt x="95" y="203"/>
                </a:cubicBezTo>
                <a:cubicBezTo>
                  <a:pt x="106" y="204"/>
                  <a:pt x="118" y="201"/>
                  <a:pt x="128" y="194"/>
                </a:cubicBezTo>
                <a:close/>
              </a:path>
            </a:pathLst>
          </a:custGeom>
          <a:solidFill>
            <a:schemeClr val="accent3"/>
          </a:solidFill>
          <a:ln>
            <a:noFill/>
          </a:ln>
        </p:spPr>
        <p:txBody>
          <a:bodyPr vert="horz" wrap="square" lIns="121920" tIns="60960" rIns="121920" bIns="60960" numCol="1" anchor="t" anchorCtr="0" compatLnSpc="1"/>
          <a:lstStyle/>
          <a:p>
            <a:pPr defTabSz="1219170"/>
            <a:endParaRPr lang="zh-CN" altLang="en-US" sz="2400">
              <a:solidFill>
                <a:srgbClr val="333333"/>
              </a:solidFill>
              <a:latin typeface="Calibri"/>
              <a:ea typeface="宋体" panose="02010600030101010101" pitchFamily="2" charset="-122"/>
            </a:endParaRPr>
          </a:p>
        </p:txBody>
      </p:sp>
      <p:sp>
        <p:nvSpPr>
          <p:cNvPr id="11" name="PA_任意多边形 13"/>
          <p:cNvSpPr>
            <a:spLocks noEditPoints="1"/>
          </p:cNvSpPr>
          <p:nvPr>
            <p:custDataLst>
              <p:tags r:id="rId8"/>
            </p:custDataLst>
          </p:nvPr>
        </p:nvSpPr>
        <p:spPr bwMode="auto">
          <a:xfrm>
            <a:off x="2270055" y="4301937"/>
            <a:ext cx="431880" cy="402836"/>
          </a:xfrm>
          <a:custGeom>
            <a:avLst/>
            <a:gdLst>
              <a:gd name="T0" fmla="*/ 70 w 192"/>
              <a:gd name="T1" fmla="*/ 76 h 179"/>
              <a:gd name="T2" fmla="*/ 70 w 192"/>
              <a:gd name="T3" fmla="*/ 97 h 179"/>
              <a:gd name="T4" fmla="*/ 50 w 192"/>
              <a:gd name="T5" fmla="*/ 97 h 179"/>
              <a:gd name="T6" fmla="*/ 50 w 192"/>
              <a:gd name="T7" fmla="*/ 76 h 179"/>
              <a:gd name="T8" fmla="*/ 96 w 192"/>
              <a:gd name="T9" fmla="*/ 0 h 179"/>
              <a:gd name="T10" fmla="*/ 163 w 192"/>
              <a:gd name="T11" fmla="*/ 25 h 179"/>
              <a:gd name="T12" fmla="*/ 163 w 192"/>
              <a:gd name="T13" fmla="*/ 148 h 179"/>
              <a:gd name="T14" fmla="*/ 73 w 192"/>
              <a:gd name="T15" fmla="*/ 170 h 179"/>
              <a:gd name="T16" fmla="*/ 31 w 192"/>
              <a:gd name="T17" fmla="*/ 177 h 179"/>
              <a:gd name="T18" fmla="*/ 24 w 192"/>
              <a:gd name="T19" fmla="*/ 179 h 179"/>
              <a:gd name="T20" fmla="*/ 13 w 192"/>
              <a:gd name="T21" fmla="*/ 170 h 179"/>
              <a:gd name="T22" fmla="*/ 13 w 192"/>
              <a:gd name="T23" fmla="*/ 162 h 179"/>
              <a:gd name="T24" fmla="*/ 5 w 192"/>
              <a:gd name="T25" fmla="*/ 115 h 179"/>
              <a:gd name="T26" fmla="*/ 28 w 192"/>
              <a:gd name="T27" fmla="*/ 25 h 179"/>
              <a:gd name="T28" fmla="*/ 153 w 192"/>
              <a:gd name="T29" fmla="*/ 37 h 179"/>
              <a:gd name="T30" fmla="*/ 96 w 192"/>
              <a:gd name="T31" fmla="*/ 16 h 179"/>
              <a:gd name="T32" fmla="*/ 14 w 192"/>
              <a:gd name="T33" fmla="*/ 86 h 179"/>
              <a:gd name="T34" fmla="*/ 31 w 192"/>
              <a:gd name="T35" fmla="*/ 130 h 179"/>
              <a:gd name="T36" fmla="*/ 28 w 192"/>
              <a:gd name="T37" fmla="*/ 162 h 179"/>
              <a:gd name="T38" fmla="*/ 57 w 192"/>
              <a:gd name="T39" fmla="*/ 149 h 179"/>
              <a:gd name="T40" fmla="*/ 96 w 192"/>
              <a:gd name="T41" fmla="*/ 157 h 179"/>
              <a:gd name="T42" fmla="*/ 177 w 192"/>
              <a:gd name="T43" fmla="*/ 86 h 179"/>
              <a:gd name="T44" fmla="*/ 64 w 192"/>
              <a:gd name="T45" fmla="*/ 83 h 179"/>
              <a:gd name="T46" fmla="*/ 60 w 192"/>
              <a:gd name="T47" fmla="*/ 81 h 179"/>
              <a:gd name="T48" fmla="*/ 55 w 192"/>
              <a:gd name="T49" fmla="*/ 86 h 179"/>
              <a:gd name="T50" fmla="*/ 60 w 192"/>
              <a:gd name="T51" fmla="*/ 92 h 179"/>
              <a:gd name="T52" fmla="*/ 65 w 192"/>
              <a:gd name="T53" fmla="*/ 86 h 179"/>
              <a:gd name="T54" fmla="*/ 96 w 192"/>
              <a:gd name="T55" fmla="*/ 72 h 179"/>
              <a:gd name="T56" fmla="*/ 105 w 192"/>
              <a:gd name="T57" fmla="*/ 76 h 179"/>
              <a:gd name="T58" fmla="*/ 105 w 192"/>
              <a:gd name="T59" fmla="*/ 97 h 179"/>
              <a:gd name="T60" fmla="*/ 86 w 192"/>
              <a:gd name="T61" fmla="*/ 97 h 179"/>
              <a:gd name="T62" fmla="*/ 86 w 192"/>
              <a:gd name="T63" fmla="*/ 76 h 179"/>
              <a:gd name="T64" fmla="*/ 99 w 192"/>
              <a:gd name="T65" fmla="*/ 83 h 179"/>
              <a:gd name="T66" fmla="*/ 96 w 192"/>
              <a:gd name="T67" fmla="*/ 81 h 179"/>
              <a:gd name="T68" fmla="*/ 90 w 192"/>
              <a:gd name="T69" fmla="*/ 86 h 179"/>
              <a:gd name="T70" fmla="*/ 96 w 192"/>
              <a:gd name="T71" fmla="*/ 92 h 179"/>
              <a:gd name="T72" fmla="*/ 101 w 192"/>
              <a:gd name="T73" fmla="*/ 86 h 179"/>
              <a:gd name="T74" fmla="*/ 131 w 192"/>
              <a:gd name="T75" fmla="*/ 72 h 179"/>
              <a:gd name="T76" fmla="*/ 141 w 192"/>
              <a:gd name="T77" fmla="*/ 76 h 179"/>
              <a:gd name="T78" fmla="*/ 141 w 192"/>
              <a:gd name="T79" fmla="*/ 97 h 179"/>
              <a:gd name="T80" fmla="*/ 121 w 192"/>
              <a:gd name="T81" fmla="*/ 97 h 179"/>
              <a:gd name="T82" fmla="*/ 121 w 192"/>
              <a:gd name="T83" fmla="*/ 76 h 179"/>
              <a:gd name="T84" fmla="*/ 135 w 192"/>
              <a:gd name="T85" fmla="*/ 83 h 179"/>
              <a:gd name="T86" fmla="*/ 131 w 192"/>
              <a:gd name="T87" fmla="*/ 81 h 179"/>
              <a:gd name="T88" fmla="*/ 126 w 192"/>
              <a:gd name="T89" fmla="*/ 86 h 179"/>
              <a:gd name="T90" fmla="*/ 131 w 192"/>
              <a:gd name="T91" fmla="*/ 92 h 179"/>
              <a:gd name="T92" fmla="*/ 136 w 192"/>
              <a:gd name="T93" fmla="*/ 86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92" h="179">
                <a:moveTo>
                  <a:pt x="60" y="72"/>
                </a:moveTo>
                <a:cubicBezTo>
                  <a:pt x="64" y="72"/>
                  <a:pt x="67" y="74"/>
                  <a:pt x="70" y="76"/>
                </a:cubicBezTo>
                <a:cubicBezTo>
                  <a:pt x="73" y="79"/>
                  <a:pt x="74" y="82"/>
                  <a:pt x="74" y="86"/>
                </a:cubicBezTo>
                <a:cubicBezTo>
                  <a:pt x="74" y="90"/>
                  <a:pt x="73" y="94"/>
                  <a:pt x="70" y="97"/>
                </a:cubicBezTo>
                <a:cubicBezTo>
                  <a:pt x="67" y="99"/>
                  <a:pt x="64" y="101"/>
                  <a:pt x="60" y="101"/>
                </a:cubicBezTo>
                <a:cubicBezTo>
                  <a:pt x="56" y="101"/>
                  <a:pt x="53" y="99"/>
                  <a:pt x="50" y="97"/>
                </a:cubicBezTo>
                <a:cubicBezTo>
                  <a:pt x="48" y="94"/>
                  <a:pt x="46" y="90"/>
                  <a:pt x="46" y="86"/>
                </a:cubicBezTo>
                <a:cubicBezTo>
                  <a:pt x="46" y="82"/>
                  <a:pt x="48" y="79"/>
                  <a:pt x="50" y="76"/>
                </a:cubicBezTo>
                <a:cubicBezTo>
                  <a:pt x="53" y="74"/>
                  <a:pt x="56" y="72"/>
                  <a:pt x="60" y="72"/>
                </a:cubicBezTo>
                <a:close/>
                <a:moveTo>
                  <a:pt x="96" y="0"/>
                </a:moveTo>
                <a:cubicBezTo>
                  <a:pt x="96" y="0"/>
                  <a:pt x="96" y="0"/>
                  <a:pt x="96" y="0"/>
                </a:cubicBezTo>
                <a:cubicBezTo>
                  <a:pt x="122" y="0"/>
                  <a:pt x="146" y="10"/>
                  <a:pt x="163" y="25"/>
                </a:cubicBezTo>
                <a:cubicBezTo>
                  <a:pt x="181" y="41"/>
                  <a:pt x="192" y="62"/>
                  <a:pt x="192" y="86"/>
                </a:cubicBezTo>
                <a:cubicBezTo>
                  <a:pt x="192" y="110"/>
                  <a:pt x="181" y="132"/>
                  <a:pt x="163" y="148"/>
                </a:cubicBezTo>
                <a:cubicBezTo>
                  <a:pt x="146" y="163"/>
                  <a:pt x="122" y="172"/>
                  <a:pt x="96" y="172"/>
                </a:cubicBezTo>
                <a:cubicBezTo>
                  <a:pt x="88" y="172"/>
                  <a:pt x="80" y="172"/>
                  <a:pt x="73" y="170"/>
                </a:cubicBezTo>
                <a:cubicBezTo>
                  <a:pt x="66" y="169"/>
                  <a:pt x="60" y="167"/>
                  <a:pt x="54" y="164"/>
                </a:cubicBezTo>
                <a:cubicBezTo>
                  <a:pt x="31" y="177"/>
                  <a:pt x="31" y="177"/>
                  <a:pt x="31" y="177"/>
                </a:cubicBezTo>
                <a:cubicBezTo>
                  <a:pt x="29" y="178"/>
                  <a:pt x="27" y="179"/>
                  <a:pt x="24" y="179"/>
                </a:cubicBezTo>
                <a:cubicBezTo>
                  <a:pt x="24" y="179"/>
                  <a:pt x="24" y="179"/>
                  <a:pt x="24" y="179"/>
                </a:cubicBezTo>
                <a:cubicBezTo>
                  <a:pt x="22" y="178"/>
                  <a:pt x="19" y="177"/>
                  <a:pt x="17" y="176"/>
                </a:cubicBezTo>
                <a:cubicBezTo>
                  <a:pt x="15" y="174"/>
                  <a:pt x="14" y="172"/>
                  <a:pt x="13" y="170"/>
                </a:cubicBezTo>
                <a:cubicBezTo>
                  <a:pt x="13" y="170"/>
                  <a:pt x="13" y="170"/>
                  <a:pt x="13" y="170"/>
                </a:cubicBezTo>
                <a:cubicBezTo>
                  <a:pt x="12" y="167"/>
                  <a:pt x="12" y="165"/>
                  <a:pt x="13" y="162"/>
                </a:cubicBezTo>
                <a:cubicBezTo>
                  <a:pt x="18" y="137"/>
                  <a:pt x="18" y="137"/>
                  <a:pt x="18" y="137"/>
                </a:cubicBezTo>
                <a:cubicBezTo>
                  <a:pt x="13" y="131"/>
                  <a:pt x="8" y="123"/>
                  <a:pt x="5" y="115"/>
                </a:cubicBezTo>
                <a:cubicBezTo>
                  <a:pt x="2" y="106"/>
                  <a:pt x="0" y="96"/>
                  <a:pt x="0" y="86"/>
                </a:cubicBezTo>
                <a:cubicBezTo>
                  <a:pt x="0" y="62"/>
                  <a:pt x="10" y="41"/>
                  <a:pt x="28" y="25"/>
                </a:cubicBezTo>
                <a:cubicBezTo>
                  <a:pt x="45" y="10"/>
                  <a:pt x="69" y="0"/>
                  <a:pt x="96" y="0"/>
                </a:cubicBezTo>
                <a:close/>
                <a:moveTo>
                  <a:pt x="153" y="37"/>
                </a:moveTo>
                <a:cubicBezTo>
                  <a:pt x="153" y="37"/>
                  <a:pt x="153" y="37"/>
                  <a:pt x="153" y="37"/>
                </a:cubicBezTo>
                <a:cubicBezTo>
                  <a:pt x="139" y="24"/>
                  <a:pt x="118" y="16"/>
                  <a:pt x="96" y="16"/>
                </a:cubicBezTo>
                <a:cubicBezTo>
                  <a:pt x="73" y="16"/>
                  <a:pt x="52" y="24"/>
                  <a:pt x="38" y="37"/>
                </a:cubicBezTo>
                <a:cubicBezTo>
                  <a:pt x="23" y="49"/>
                  <a:pt x="14" y="67"/>
                  <a:pt x="14" y="86"/>
                </a:cubicBezTo>
                <a:cubicBezTo>
                  <a:pt x="14" y="94"/>
                  <a:pt x="16" y="102"/>
                  <a:pt x="19" y="109"/>
                </a:cubicBezTo>
                <a:cubicBezTo>
                  <a:pt x="22" y="117"/>
                  <a:pt x="26" y="124"/>
                  <a:pt x="31" y="130"/>
                </a:cubicBezTo>
                <a:cubicBezTo>
                  <a:pt x="33" y="131"/>
                  <a:pt x="34" y="134"/>
                  <a:pt x="33" y="137"/>
                </a:cubicBezTo>
                <a:cubicBezTo>
                  <a:pt x="28" y="162"/>
                  <a:pt x="28" y="162"/>
                  <a:pt x="28" y="162"/>
                </a:cubicBezTo>
                <a:cubicBezTo>
                  <a:pt x="51" y="149"/>
                  <a:pt x="51" y="149"/>
                  <a:pt x="51" y="149"/>
                </a:cubicBezTo>
                <a:cubicBezTo>
                  <a:pt x="53" y="148"/>
                  <a:pt x="55" y="148"/>
                  <a:pt x="57" y="149"/>
                </a:cubicBezTo>
                <a:cubicBezTo>
                  <a:pt x="63" y="152"/>
                  <a:pt x="69" y="154"/>
                  <a:pt x="76" y="155"/>
                </a:cubicBezTo>
                <a:cubicBezTo>
                  <a:pt x="82" y="157"/>
                  <a:pt x="89" y="157"/>
                  <a:pt x="96" y="157"/>
                </a:cubicBezTo>
                <a:cubicBezTo>
                  <a:pt x="118" y="157"/>
                  <a:pt x="139" y="149"/>
                  <a:pt x="153" y="136"/>
                </a:cubicBezTo>
                <a:cubicBezTo>
                  <a:pt x="168" y="123"/>
                  <a:pt x="177" y="106"/>
                  <a:pt x="177" y="86"/>
                </a:cubicBezTo>
                <a:cubicBezTo>
                  <a:pt x="177" y="67"/>
                  <a:pt x="168" y="49"/>
                  <a:pt x="153" y="37"/>
                </a:cubicBezTo>
                <a:close/>
                <a:moveTo>
                  <a:pt x="64" y="83"/>
                </a:moveTo>
                <a:cubicBezTo>
                  <a:pt x="64" y="83"/>
                  <a:pt x="64" y="83"/>
                  <a:pt x="64" y="83"/>
                </a:cubicBezTo>
                <a:cubicBezTo>
                  <a:pt x="63" y="82"/>
                  <a:pt x="62" y="81"/>
                  <a:pt x="60" y="81"/>
                </a:cubicBezTo>
                <a:cubicBezTo>
                  <a:pt x="59" y="81"/>
                  <a:pt x="57" y="82"/>
                  <a:pt x="56" y="83"/>
                </a:cubicBezTo>
                <a:cubicBezTo>
                  <a:pt x="56" y="84"/>
                  <a:pt x="55" y="85"/>
                  <a:pt x="55" y="86"/>
                </a:cubicBezTo>
                <a:cubicBezTo>
                  <a:pt x="55" y="88"/>
                  <a:pt x="56" y="89"/>
                  <a:pt x="56" y="90"/>
                </a:cubicBezTo>
                <a:cubicBezTo>
                  <a:pt x="57" y="91"/>
                  <a:pt x="59" y="92"/>
                  <a:pt x="60" y="92"/>
                </a:cubicBezTo>
                <a:cubicBezTo>
                  <a:pt x="62" y="92"/>
                  <a:pt x="63" y="91"/>
                  <a:pt x="64" y="90"/>
                </a:cubicBezTo>
                <a:cubicBezTo>
                  <a:pt x="65" y="89"/>
                  <a:pt x="65" y="88"/>
                  <a:pt x="65" y="86"/>
                </a:cubicBezTo>
                <a:cubicBezTo>
                  <a:pt x="65" y="85"/>
                  <a:pt x="65" y="84"/>
                  <a:pt x="64" y="83"/>
                </a:cubicBezTo>
                <a:close/>
                <a:moveTo>
                  <a:pt x="96" y="72"/>
                </a:moveTo>
                <a:cubicBezTo>
                  <a:pt x="96" y="72"/>
                  <a:pt x="96" y="72"/>
                  <a:pt x="96" y="72"/>
                </a:cubicBezTo>
                <a:cubicBezTo>
                  <a:pt x="99" y="72"/>
                  <a:pt x="103" y="74"/>
                  <a:pt x="105" y="76"/>
                </a:cubicBezTo>
                <a:cubicBezTo>
                  <a:pt x="108" y="79"/>
                  <a:pt x="110" y="82"/>
                  <a:pt x="110" y="86"/>
                </a:cubicBezTo>
                <a:cubicBezTo>
                  <a:pt x="110" y="90"/>
                  <a:pt x="108" y="94"/>
                  <a:pt x="105" y="97"/>
                </a:cubicBezTo>
                <a:cubicBezTo>
                  <a:pt x="103" y="99"/>
                  <a:pt x="99" y="101"/>
                  <a:pt x="96" y="101"/>
                </a:cubicBezTo>
                <a:cubicBezTo>
                  <a:pt x="92" y="101"/>
                  <a:pt x="88" y="99"/>
                  <a:pt x="86" y="97"/>
                </a:cubicBezTo>
                <a:cubicBezTo>
                  <a:pt x="83" y="94"/>
                  <a:pt x="82" y="90"/>
                  <a:pt x="82" y="86"/>
                </a:cubicBezTo>
                <a:cubicBezTo>
                  <a:pt x="82" y="82"/>
                  <a:pt x="83" y="79"/>
                  <a:pt x="86" y="76"/>
                </a:cubicBezTo>
                <a:cubicBezTo>
                  <a:pt x="88" y="74"/>
                  <a:pt x="92" y="72"/>
                  <a:pt x="96" y="72"/>
                </a:cubicBezTo>
                <a:close/>
                <a:moveTo>
                  <a:pt x="99" y="83"/>
                </a:moveTo>
                <a:cubicBezTo>
                  <a:pt x="99" y="83"/>
                  <a:pt x="99" y="83"/>
                  <a:pt x="99" y="83"/>
                </a:cubicBezTo>
                <a:cubicBezTo>
                  <a:pt x="98" y="82"/>
                  <a:pt x="97" y="81"/>
                  <a:pt x="96" y="81"/>
                </a:cubicBezTo>
                <a:cubicBezTo>
                  <a:pt x="94" y="81"/>
                  <a:pt x="93" y="82"/>
                  <a:pt x="92" y="83"/>
                </a:cubicBezTo>
                <a:cubicBezTo>
                  <a:pt x="91" y="84"/>
                  <a:pt x="90" y="85"/>
                  <a:pt x="90" y="86"/>
                </a:cubicBezTo>
                <a:cubicBezTo>
                  <a:pt x="90" y="88"/>
                  <a:pt x="91" y="89"/>
                  <a:pt x="92" y="90"/>
                </a:cubicBezTo>
                <a:cubicBezTo>
                  <a:pt x="93" y="91"/>
                  <a:pt x="94" y="92"/>
                  <a:pt x="96" y="92"/>
                </a:cubicBezTo>
                <a:cubicBezTo>
                  <a:pt x="97" y="92"/>
                  <a:pt x="98" y="91"/>
                  <a:pt x="99" y="90"/>
                </a:cubicBezTo>
                <a:cubicBezTo>
                  <a:pt x="100" y="89"/>
                  <a:pt x="101" y="88"/>
                  <a:pt x="101" y="86"/>
                </a:cubicBezTo>
                <a:cubicBezTo>
                  <a:pt x="101" y="85"/>
                  <a:pt x="100" y="84"/>
                  <a:pt x="99" y="83"/>
                </a:cubicBezTo>
                <a:close/>
                <a:moveTo>
                  <a:pt x="131" y="72"/>
                </a:moveTo>
                <a:cubicBezTo>
                  <a:pt x="131" y="72"/>
                  <a:pt x="131" y="72"/>
                  <a:pt x="131" y="72"/>
                </a:cubicBezTo>
                <a:cubicBezTo>
                  <a:pt x="135" y="72"/>
                  <a:pt x="138" y="74"/>
                  <a:pt x="141" y="76"/>
                </a:cubicBezTo>
                <a:cubicBezTo>
                  <a:pt x="143" y="79"/>
                  <a:pt x="145" y="82"/>
                  <a:pt x="145" y="86"/>
                </a:cubicBezTo>
                <a:cubicBezTo>
                  <a:pt x="145" y="90"/>
                  <a:pt x="143" y="94"/>
                  <a:pt x="141" y="97"/>
                </a:cubicBezTo>
                <a:cubicBezTo>
                  <a:pt x="138" y="99"/>
                  <a:pt x="135" y="101"/>
                  <a:pt x="131" y="101"/>
                </a:cubicBezTo>
                <a:cubicBezTo>
                  <a:pt x="127" y="101"/>
                  <a:pt x="124" y="99"/>
                  <a:pt x="121" y="97"/>
                </a:cubicBezTo>
                <a:cubicBezTo>
                  <a:pt x="119" y="94"/>
                  <a:pt x="117" y="90"/>
                  <a:pt x="117" y="86"/>
                </a:cubicBezTo>
                <a:cubicBezTo>
                  <a:pt x="117" y="82"/>
                  <a:pt x="119" y="79"/>
                  <a:pt x="121" y="76"/>
                </a:cubicBezTo>
                <a:cubicBezTo>
                  <a:pt x="124" y="74"/>
                  <a:pt x="127" y="72"/>
                  <a:pt x="131" y="72"/>
                </a:cubicBezTo>
                <a:close/>
                <a:moveTo>
                  <a:pt x="135" y="83"/>
                </a:moveTo>
                <a:cubicBezTo>
                  <a:pt x="135" y="83"/>
                  <a:pt x="135" y="83"/>
                  <a:pt x="135" y="83"/>
                </a:cubicBezTo>
                <a:cubicBezTo>
                  <a:pt x="134" y="82"/>
                  <a:pt x="132" y="81"/>
                  <a:pt x="131" y="81"/>
                </a:cubicBezTo>
                <a:cubicBezTo>
                  <a:pt x="130" y="81"/>
                  <a:pt x="128" y="82"/>
                  <a:pt x="127" y="83"/>
                </a:cubicBezTo>
                <a:cubicBezTo>
                  <a:pt x="126" y="84"/>
                  <a:pt x="126" y="85"/>
                  <a:pt x="126" y="86"/>
                </a:cubicBezTo>
                <a:cubicBezTo>
                  <a:pt x="126" y="88"/>
                  <a:pt x="126" y="89"/>
                  <a:pt x="127" y="90"/>
                </a:cubicBezTo>
                <a:cubicBezTo>
                  <a:pt x="128" y="91"/>
                  <a:pt x="130" y="92"/>
                  <a:pt x="131" y="92"/>
                </a:cubicBezTo>
                <a:cubicBezTo>
                  <a:pt x="132" y="92"/>
                  <a:pt x="134" y="91"/>
                  <a:pt x="135" y="90"/>
                </a:cubicBezTo>
                <a:cubicBezTo>
                  <a:pt x="136" y="89"/>
                  <a:pt x="136" y="88"/>
                  <a:pt x="136" y="86"/>
                </a:cubicBezTo>
                <a:cubicBezTo>
                  <a:pt x="136" y="85"/>
                  <a:pt x="136" y="84"/>
                  <a:pt x="135" y="83"/>
                </a:cubicBezTo>
                <a:close/>
              </a:path>
            </a:pathLst>
          </a:custGeom>
          <a:solidFill>
            <a:schemeClr val="accent4"/>
          </a:solidFill>
          <a:ln>
            <a:noFill/>
          </a:ln>
        </p:spPr>
        <p:txBody>
          <a:bodyPr vert="horz" wrap="square" lIns="121920" tIns="60960" rIns="121920" bIns="60960" numCol="1" anchor="t" anchorCtr="0" compatLnSpc="1"/>
          <a:lstStyle/>
          <a:p>
            <a:pPr defTabSz="1219170"/>
            <a:endParaRPr lang="zh-CN" altLang="en-US" sz="2400">
              <a:solidFill>
                <a:srgbClr val="333333"/>
              </a:solidFill>
              <a:latin typeface="Calibri"/>
              <a:ea typeface="宋体" panose="02010600030101010101" pitchFamily="2" charset="-122"/>
            </a:endParaRPr>
          </a:p>
        </p:txBody>
      </p:sp>
      <p:sp>
        <p:nvSpPr>
          <p:cNvPr id="14" name="PA_矩形 13"/>
          <p:cNvSpPr/>
          <p:nvPr>
            <p:custDataLst>
              <p:tags r:id="rId9"/>
            </p:custDataLst>
          </p:nvPr>
        </p:nvSpPr>
        <p:spPr>
          <a:xfrm>
            <a:off x="5147855" y="3256250"/>
            <a:ext cx="601447" cy="584775"/>
          </a:xfrm>
          <a:prstGeom prst="rect">
            <a:avLst/>
          </a:prstGeom>
        </p:spPr>
        <p:txBody>
          <a:bodyPr wrap="none">
            <a:spAutoFit/>
          </a:bodyPr>
          <a:lstStyle/>
          <a:p>
            <a:pPr algn="ctr" defTabSz="1219170"/>
            <a:r>
              <a:rPr lang="en-US" altLang="zh-CN" sz="3200" b="1" dirty="0">
                <a:solidFill>
                  <a:srgbClr val="FFFFFF"/>
                </a:solidFill>
                <a:latin typeface="Calibri"/>
                <a:ea typeface="宋体" panose="02010600030101010101" pitchFamily="2" charset="-122"/>
              </a:rPr>
              <a:t>01</a:t>
            </a:r>
          </a:p>
        </p:txBody>
      </p:sp>
      <p:sp>
        <p:nvSpPr>
          <p:cNvPr id="16" name="PA_矩形 15"/>
          <p:cNvSpPr/>
          <p:nvPr>
            <p:custDataLst>
              <p:tags r:id="rId10"/>
            </p:custDataLst>
          </p:nvPr>
        </p:nvSpPr>
        <p:spPr>
          <a:xfrm>
            <a:off x="4267686" y="3873340"/>
            <a:ext cx="1018420" cy="297454"/>
          </a:xfrm>
          <a:prstGeom prst="rect">
            <a:avLst/>
          </a:prstGeom>
        </p:spPr>
        <p:txBody>
          <a:bodyPr wrap="none">
            <a:spAutoFit/>
          </a:bodyPr>
          <a:lstStyle/>
          <a:p>
            <a:pPr algn="ctr" defTabSz="1219170"/>
            <a:r>
              <a:rPr lang="en-US" altLang="zh-CN" sz="1333" dirty="0">
                <a:solidFill>
                  <a:srgbClr val="FFFFFF"/>
                </a:solidFill>
                <a:latin typeface="Calibri"/>
                <a:ea typeface="宋体" panose="02010600030101010101" pitchFamily="2" charset="-122"/>
              </a:rPr>
              <a:t>Option here</a:t>
            </a:r>
            <a:endParaRPr lang="zh-CN" altLang="en-US" sz="1333" dirty="0">
              <a:solidFill>
                <a:srgbClr val="FFFFFF"/>
              </a:solidFill>
              <a:latin typeface="Calibri"/>
              <a:ea typeface="宋体" panose="02010600030101010101" pitchFamily="2" charset="-122"/>
            </a:endParaRPr>
          </a:p>
        </p:txBody>
      </p:sp>
      <p:sp>
        <p:nvSpPr>
          <p:cNvPr id="17" name="PA_矩形 16"/>
          <p:cNvSpPr/>
          <p:nvPr>
            <p:custDataLst>
              <p:tags r:id="rId11"/>
            </p:custDataLst>
          </p:nvPr>
        </p:nvSpPr>
        <p:spPr>
          <a:xfrm>
            <a:off x="6121519" y="3010035"/>
            <a:ext cx="601447" cy="584775"/>
          </a:xfrm>
          <a:prstGeom prst="rect">
            <a:avLst/>
          </a:prstGeom>
        </p:spPr>
        <p:txBody>
          <a:bodyPr wrap="none">
            <a:spAutoFit/>
          </a:bodyPr>
          <a:lstStyle/>
          <a:p>
            <a:pPr algn="ctr" defTabSz="1219170"/>
            <a:r>
              <a:rPr lang="en-US" altLang="zh-CN" sz="3200" b="1" dirty="0">
                <a:solidFill>
                  <a:srgbClr val="FFFFFF"/>
                </a:solidFill>
                <a:latin typeface="Calibri"/>
                <a:ea typeface="宋体" panose="02010600030101010101" pitchFamily="2" charset="-122"/>
              </a:rPr>
              <a:t>02</a:t>
            </a:r>
          </a:p>
        </p:txBody>
      </p:sp>
      <p:sp>
        <p:nvSpPr>
          <p:cNvPr id="18" name="PA_矩形 17"/>
          <p:cNvSpPr/>
          <p:nvPr>
            <p:custDataLst>
              <p:tags r:id="rId12"/>
            </p:custDataLst>
          </p:nvPr>
        </p:nvSpPr>
        <p:spPr>
          <a:xfrm>
            <a:off x="5582599" y="2417846"/>
            <a:ext cx="1018420" cy="297454"/>
          </a:xfrm>
          <a:prstGeom prst="rect">
            <a:avLst/>
          </a:prstGeom>
        </p:spPr>
        <p:txBody>
          <a:bodyPr wrap="none">
            <a:spAutoFit/>
          </a:bodyPr>
          <a:lstStyle/>
          <a:p>
            <a:pPr algn="ctr" defTabSz="1219170"/>
            <a:r>
              <a:rPr lang="en-US" altLang="zh-CN" sz="1333" dirty="0">
                <a:solidFill>
                  <a:srgbClr val="FFFFFF"/>
                </a:solidFill>
                <a:latin typeface="Calibri"/>
                <a:ea typeface="宋体" panose="02010600030101010101" pitchFamily="2" charset="-122"/>
              </a:rPr>
              <a:t>Option here</a:t>
            </a:r>
            <a:endParaRPr lang="zh-CN" altLang="en-US" sz="1333" dirty="0">
              <a:solidFill>
                <a:srgbClr val="FFFFFF"/>
              </a:solidFill>
              <a:latin typeface="Calibri"/>
              <a:ea typeface="宋体" panose="02010600030101010101" pitchFamily="2" charset="-122"/>
            </a:endParaRPr>
          </a:p>
        </p:txBody>
      </p:sp>
      <p:sp>
        <p:nvSpPr>
          <p:cNvPr id="19" name="PA_矩形 18"/>
          <p:cNvSpPr/>
          <p:nvPr>
            <p:custDataLst>
              <p:tags r:id="rId13"/>
            </p:custDataLst>
          </p:nvPr>
        </p:nvSpPr>
        <p:spPr>
          <a:xfrm>
            <a:off x="6442023" y="3873341"/>
            <a:ext cx="601447" cy="584775"/>
          </a:xfrm>
          <a:prstGeom prst="rect">
            <a:avLst/>
          </a:prstGeom>
        </p:spPr>
        <p:txBody>
          <a:bodyPr wrap="none">
            <a:spAutoFit/>
          </a:bodyPr>
          <a:lstStyle/>
          <a:p>
            <a:pPr algn="ctr" defTabSz="1219170"/>
            <a:r>
              <a:rPr lang="en-US" altLang="zh-CN" sz="3200" b="1" dirty="0">
                <a:solidFill>
                  <a:srgbClr val="FFFFFF"/>
                </a:solidFill>
                <a:latin typeface="Calibri"/>
                <a:ea typeface="宋体" panose="02010600030101010101" pitchFamily="2" charset="-122"/>
              </a:rPr>
              <a:t>03</a:t>
            </a:r>
          </a:p>
        </p:txBody>
      </p:sp>
      <p:sp>
        <p:nvSpPr>
          <p:cNvPr id="20" name="PA_矩形 19"/>
          <p:cNvSpPr/>
          <p:nvPr>
            <p:custDataLst>
              <p:tags r:id="rId14"/>
            </p:custDataLst>
          </p:nvPr>
        </p:nvSpPr>
        <p:spPr>
          <a:xfrm>
            <a:off x="6896904" y="3533011"/>
            <a:ext cx="1018420" cy="297454"/>
          </a:xfrm>
          <a:prstGeom prst="rect">
            <a:avLst/>
          </a:prstGeom>
        </p:spPr>
        <p:txBody>
          <a:bodyPr wrap="none">
            <a:spAutoFit/>
          </a:bodyPr>
          <a:lstStyle/>
          <a:p>
            <a:pPr algn="ctr" defTabSz="1219170"/>
            <a:r>
              <a:rPr lang="en-US" altLang="zh-CN" sz="1333" dirty="0">
                <a:solidFill>
                  <a:srgbClr val="FFFFFF"/>
                </a:solidFill>
                <a:latin typeface="Calibri"/>
                <a:ea typeface="宋体" panose="02010600030101010101" pitchFamily="2" charset="-122"/>
              </a:rPr>
              <a:t>Option here</a:t>
            </a:r>
            <a:endParaRPr lang="zh-CN" altLang="en-US" sz="1333" dirty="0">
              <a:solidFill>
                <a:srgbClr val="FFFFFF"/>
              </a:solidFill>
              <a:latin typeface="Calibri"/>
              <a:ea typeface="宋体" panose="02010600030101010101" pitchFamily="2" charset="-122"/>
            </a:endParaRPr>
          </a:p>
        </p:txBody>
      </p:sp>
      <p:sp>
        <p:nvSpPr>
          <p:cNvPr id="21" name="PA_矩形 20"/>
          <p:cNvSpPr/>
          <p:nvPr>
            <p:custDataLst>
              <p:tags r:id="rId15"/>
            </p:custDataLst>
          </p:nvPr>
        </p:nvSpPr>
        <p:spPr>
          <a:xfrm>
            <a:off x="5483877" y="4181211"/>
            <a:ext cx="601447" cy="584775"/>
          </a:xfrm>
          <a:prstGeom prst="rect">
            <a:avLst/>
          </a:prstGeom>
        </p:spPr>
        <p:txBody>
          <a:bodyPr wrap="none">
            <a:spAutoFit/>
          </a:bodyPr>
          <a:lstStyle/>
          <a:p>
            <a:pPr algn="ctr" defTabSz="1219170"/>
            <a:r>
              <a:rPr lang="en-US" altLang="zh-CN" sz="3200" b="1" dirty="0">
                <a:solidFill>
                  <a:srgbClr val="FFFFFF"/>
                </a:solidFill>
                <a:latin typeface="Calibri"/>
                <a:ea typeface="宋体" panose="02010600030101010101" pitchFamily="2" charset="-122"/>
              </a:rPr>
              <a:t>04</a:t>
            </a:r>
          </a:p>
        </p:txBody>
      </p:sp>
      <p:sp>
        <p:nvSpPr>
          <p:cNvPr id="22" name="PA_矩形 21"/>
          <p:cNvSpPr/>
          <p:nvPr>
            <p:custDataLst>
              <p:tags r:id="rId16"/>
            </p:custDataLst>
          </p:nvPr>
        </p:nvSpPr>
        <p:spPr>
          <a:xfrm>
            <a:off x="5582599" y="5026882"/>
            <a:ext cx="1018420" cy="297454"/>
          </a:xfrm>
          <a:prstGeom prst="rect">
            <a:avLst/>
          </a:prstGeom>
        </p:spPr>
        <p:txBody>
          <a:bodyPr wrap="none">
            <a:spAutoFit/>
          </a:bodyPr>
          <a:lstStyle/>
          <a:p>
            <a:pPr algn="ctr" defTabSz="1219170"/>
            <a:r>
              <a:rPr lang="en-US" altLang="zh-CN" sz="1333" dirty="0">
                <a:solidFill>
                  <a:srgbClr val="FFFFFF"/>
                </a:solidFill>
                <a:latin typeface="Calibri"/>
                <a:ea typeface="宋体" panose="02010600030101010101" pitchFamily="2" charset="-122"/>
              </a:rPr>
              <a:t>Option here</a:t>
            </a:r>
            <a:endParaRPr lang="zh-CN" altLang="en-US" sz="1333" dirty="0">
              <a:solidFill>
                <a:srgbClr val="FFFFFF"/>
              </a:solidFill>
              <a:latin typeface="Calibri"/>
              <a:ea typeface="宋体" panose="02010600030101010101" pitchFamily="2" charset="-122"/>
            </a:endParaRPr>
          </a:p>
        </p:txBody>
      </p:sp>
      <p:sp>
        <p:nvSpPr>
          <p:cNvPr id="23" name="PA_矩形 24"/>
          <p:cNvSpPr>
            <a:spLocks noChangeArrowheads="1"/>
          </p:cNvSpPr>
          <p:nvPr>
            <p:custDataLst>
              <p:tags r:id="rId17"/>
            </p:custDataLst>
          </p:nvPr>
        </p:nvSpPr>
        <p:spPr bwMode="auto">
          <a:xfrm>
            <a:off x="1256943" y="2476780"/>
            <a:ext cx="2458104" cy="10856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defTabSz="1219170">
              <a:lnSpc>
                <a:spcPct val="120000"/>
              </a:lnSpc>
              <a:spcBef>
                <a:spcPts val="400"/>
              </a:spcBef>
            </a:pPr>
            <a:r>
              <a:rPr lang="zh-CN" altLang="en-US" sz="1333" b="1" dirty="0">
                <a:solidFill>
                  <a:srgbClr val="333333">
                    <a:lumMod val="75000"/>
                    <a:lumOff val="25000"/>
                  </a:srgbClr>
                </a:solidFill>
                <a:latin typeface="Calibri"/>
                <a:ea typeface="宋体" panose="02010600030101010101" pitchFamily="2" charset="-122"/>
              </a:rPr>
              <a:t>TOPIC HEADER HERE</a:t>
            </a:r>
            <a:endParaRPr lang="zh-CN" altLang="en-US" sz="1333" dirty="0">
              <a:solidFill>
                <a:srgbClr val="333333">
                  <a:lumMod val="75000"/>
                  <a:lumOff val="25000"/>
                </a:srgbClr>
              </a:solidFill>
              <a:latin typeface="Calibri"/>
              <a:ea typeface="宋体" panose="02010600030101010101" pitchFamily="2" charset="-122"/>
            </a:endParaRPr>
          </a:p>
          <a:p>
            <a:pPr algn="ctr" defTabSz="1219170">
              <a:lnSpc>
                <a:spcPct val="120000"/>
              </a:lnSpc>
              <a:spcBef>
                <a:spcPts val="400"/>
              </a:spcBef>
            </a:pPr>
            <a:r>
              <a:rPr lang="en-US" altLang="zh-CN" sz="1067" dirty="0">
                <a:solidFill>
                  <a:srgbClr val="FFFFFF">
                    <a:lumMod val="50000"/>
                  </a:srgbClr>
                </a:solidFill>
                <a:latin typeface="Calibri"/>
                <a:ea typeface="宋体" panose="02010600030101010101" pitchFamily="2" charset="-122"/>
              </a:rPr>
              <a:t>We have many PowerPoint templates that has been specifically designed to help anyone that is stepping into the world of PowerPoint for the very first time. </a:t>
            </a:r>
          </a:p>
        </p:txBody>
      </p:sp>
      <p:sp>
        <p:nvSpPr>
          <p:cNvPr id="24" name="PA_矩形 24"/>
          <p:cNvSpPr>
            <a:spLocks noChangeArrowheads="1"/>
          </p:cNvSpPr>
          <p:nvPr>
            <p:custDataLst>
              <p:tags r:id="rId18"/>
            </p:custDataLst>
          </p:nvPr>
        </p:nvSpPr>
        <p:spPr bwMode="auto">
          <a:xfrm>
            <a:off x="1256943" y="4930842"/>
            <a:ext cx="2458104" cy="10856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defTabSz="1219170">
              <a:lnSpc>
                <a:spcPct val="120000"/>
              </a:lnSpc>
              <a:spcBef>
                <a:spcPts val="400"/>
              </a:spcBef>
            </a:pPr>
            <a:r>
              <a:rPr lang="zh-CN" altLang="en-US" sz="1333" b="1" dirty="0">
                <a:solidFill>
                  <a:srgbClr val="333333">
                    <a:lumMod val="75000"/>
                    <a:lumOff val="25000"/>
                  </a:srgbClr>
                </a:solidFill>
                <a:latin typeface="Calibri"/>
                <a:ea typeface="宋体" panose="02010600030101010101" pitchFamily="2" charset="-122"/>
              </a:rPr>
              <a:t>TOPIC HEADER HERE</a:t>
            </a:r>
            <a:endParaRPr lang="zh-CN" altLang="en-US" sz="1333" dirty="0">
              <a:solidFill>
                <a:srgbClr val="333333">
                  <a:lumMod val="75000"/>
                  <a:lumOff val="25000"/>
                </a:srgbClr>
              </a:solidFill>
              <a:latin typeface="Calibri"/>
              <a:ea typeface="宋体" panose="02010600030101010101" pitchFamily="2" charset="-122"/>
            </a:endParaRPr>
          </a:p>
          <a:p>
            <a:pPr algn="ctr" defTabSz="1219170">
              <a:lnSpc>
                <a:spcPct val="120000"/>
              </a:lnSpc>
              <a:spcBef>
                <a:spcPts val="400"/>
              </a:spcBef>
            </a:pPr>
            <a:r>
              <a:rPr lang="en-US" altLang="zh-CN" sz="1067" dirty="0">
                <a:solidFill>
                  <a:srgbClr val="FFFFFF">
                    <a:lumMod val="50000"/>
                  </a:srgbClr>
                </a:solidFill>
                <a:latin typeface="Calibri"/>
                <a:ea typeface="宋体" panose="02010600030101010101" pitchFamily="2" charset="-122"/>
              </a:rPr>
              <a:t>We have many PowerPoint templates that has been specifically designed to help anyone that is stepping into the world of PowerPoint for the very first time. </a:t>
            </a:r>
          </a:p>
        </p:txBody>
      </p:sp>
      <p:sp>
        <p:nvSpPr>
          <p:cNvPr id="25" name="PA_矩形 24"/>
          <p:cNvSpPr>
            <a:spLocks noChangeArrowheads="1"/>
          </p:cNvSpPr>
          <p:nvPr>
            <p:custDataLst>
              <p:tags r:id="rId19"/>
            </p:custDataLst>
          </p:nvPr>
        </p:nvSpPr>
        <p:spPr bwMode="auto">
          <a:xfrm>
            <a:off x="8400256" y="2476780"/>
            <a:ext cx="2458104" cy="10856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defTabSz="1219170">
              <a:lnSpc>
                <a:spcPct val="120000"/>
              </a:lnSpc>
              <a:spcBef>
                <a:spcPts val="400"/>
              </a:spcBef>
            </a:pPr>
            <a:r>
              <a:rPr lang="zh-CN" altLang="en-US" sz="1333" b="1" dirty="0">
                <a:solidFill>
                  <a:srgbClr val="333333">
                    <a:lumMod val="75000"/>
                    <a:lumOff val="25000"/>
                  </a:srgbClr>
                </a:solidFill>
                <a:latin typeface="Calibri"/>
                <a:ea typeface="宋体" panose="02010600030101010101" pitchFamily="2" charset="-122"/>
              </a:rPr>
              <a:t>TOPIC HEADER HERE</a:t>
            </a:r>
            <a:endParaRPr lang="zh-CN" altLang="en-US" sz="1333" dirty="0">
              <a:solidFill>
                <a:srgbClr val="333333">
                  <a:lumMod val="75000"/>
                  <a:lumOff val="25000"/>
                </a:srgbClr>
              </a:solidFill>
              <a:latin typeface="Calibri"/>
              <a:ea typeface="宋体" panose="02010600030101010101" pitchFamily="2" charset="-122"/>
            </a:endParaRPr>
          </a:p>
          <a:p>
            <a:pPr algn="ctr" defTabSz="1219170">
              <a:lnSpc>
                <a:spcPct val="120000"/>
              </a:lnSpc>
              <a:spcBef>
                <a:spcPts val="400"/>
              </a:spcBef>
            </a:pPr>
            <a:r>
              <a:rPr lang="en-US" altLang="zh-CN" sz="1067" dirty="0">
                <a:solidFill>
                  <a:srgbClr val="FFFFFF">
                    <a:lumMod val="50000"/>
                  </a:srgbClr>
                </a:solidFill>
                <a:latin typeface="Calibri"/>
                <a:ea typeface="宋体" panose="02010600030101010101" pitchFamily="2" charset="-122"/>
              </a:rPr>
              <a:t>We have many PowerPoint templates that has been specifically designed to help anyone that is stepping into the world of PowerPoint for the very first time. </a:t>
            </a:r>
          </a:p>
        </p:txBody>
      </p:sp>
      <p:sp>
        <p:nvSpPr>
          <p:cNvPr id="26" name="PA_矩形 24"/>
          <p:cNvSpPr>
            <a:spLocks noChangeArrowheads="1"/>
          </p:cNvSpPr>
          <p:nvPr>
            <p:custDataLst>
              <p:tags r:id="rId20"/>
            </p:custDataLst>
          </p:nvPr>
        </p:nvSpPr>
        <p:spPr bwMode="auto">
          <a:xfrm>
            <a:off x="8400256" y="4930842"/>
            <a:ext cx="2458104" cy="10856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defTabSz="1219170">
              <a:lnSpc>
                <a:spcPct val="120000"/>
              </a:lnSpc>
              <a:spcBef>
                <a:spcPts val="400"/>
              </a:spcBef>
            </a:pPr>
            <a:r>
              <a:rPr lang="zh-CN" altLang="en-US" sz="1333" b="1" dirty="0">
                <a:solidFill>
                  <a:srgbClr val="333333">
                    <a:lumMod val="75000"/>
                    <a:lumOff val="25000"/>
                  </a:srgbClr>
                </a:solidFill>
                <a:latin typeface="Calibri"/>
                <a:ea typeface="宋体" panose="02010600030101010101" pitchFamily="2" charset="-122"/>
              </a:rPr>
              <a:t>TOPIC HEADER HERE</a:t>
            </a:r>
            <a:endParaRPr lang="zh-CN" altLang="en-US" sz="1333" dirty="0">
              <a:solidFill>
                <a:srgbClr val="333333">
                  <a:lumMod val="75000"/>
                  <a:lumOff val="25000"/>
                </a:srgbClr>
              </a:solidFill>
              <a:latin typeface="Calibri"/>
              <a:ea typeface="宋体" panose="02010600030101010101" pitchFamily="2" charset="-122"/>
            </a:endParaRPr>
          </a:p>
          <a:p>
            <a:pPr algn="ctr" defTabSz="1219170">
              <a:lnSpc>
                <a:spcPct val="120000"/>
              </a:lnSpc>
              <a:spcBef>
                <a:spcPts val="400"/>
              </a:spcBef>
            </a:pPr>
            <a:r>
              <a:rPr lang="en-US" altLang="zh-CN" sz="1067" dirty="0">
                <a:solidFill>
                  <a:srgbClr val="FFFFFF">
                    <a:lumMod val="50000"/>
                  </a:srgbClr>
                </a:solidFill>
                <a:latin typeface="Calibri"/>
                <a:ea typeface="宋体" panose="02010600030101010101" pitchFamily="2" charset="-122"/>
              </a:rPr>
              <a:t>We have many PowerPoint templates that has been specifically designed to help anyone that is stepping into the world of PowerPoint for the very first time. </a:t>
            </a:r>
          </a:p>
        </p:txBody>
      </p:sp>
      <p:sp>
        <p:nvSpPr>
          <p:cNvPr id="30" name="PA_矩形 39"/>
          <p:cNvSpPr>
            <a:spLocks noChangeArrowheads="1"/>
          </p:cNvSpPr>
          <p:nvPr>
            <p:custDataLst>
              <p:tags r:id="rId21"/>
            </p:custDataLst>
          </p:nvPr>
        </p:nvSpPr>
        <p:spPr bwMode="auto">
          <a:xfrm>
            <a:off x="554879" y="371042"/>
            <a:ext cx="3704079" cy="4104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defTabSz="1219170"/>
            <a:r>
              <a:rPr lang="zh-CN" altLang="en-US" sz="2667" dirty="0">
                <a:solidFill>
                  <a:srgbClr val="FFFFFF">
                    <a:lumMod val="50000"/>
                  </a:srgbClr>
                </a:solidFill>
                <a:latin typeface="微软雅黑" pitchFamily="34" charset="-122"/>
                <a:ea typeface="微软雅黑" pitchFamily="34" charset="-122"/>
              </a:rPr>
              <a:t>此处添加</a:t>
            </a:r>
            <a:r>
              <a:rPr lang="zh-CN" altLang="en-US" sz="2667" dirty="0">
                <a:solidFill>
                  <a:srgbClr val="1D69A3"/>
                </a:solidFill>
                <a:latin typeface="微软雅黑" pitchFamily="34" charset="-122"/>
                <a:ea typeface="微软雅黑" pitchFamily="34" charset="-122"/>
              </a:rPr>
              <a:t>标题文本</a:t>
            </a:r>
            <a:endParaRPr lang="en-US" altLang="zh-CN" sz="2667" dirty="0">
              <a:solidFill>
                <a:srgbClr val="1D69A3"/>
              </a:solidFill>
              <a:latin typeface="微软雅黑" pitchFamily="34" charset="-122"/>
              <a:ea typeface="微软雅黑" pitchFamily="34" charset="-122"/>
            </a:endParaRPr>
          </a:p>
        </p:txBody>
      </p:sp>
      <p:grpSp>
        <p:nvGrpSpPr>
          <p:cNvPr id="31" name="PA_组合 30"/>
          <p:cNvGrpSpPr/>
          <p:nvPr>
            <p:custDataLst>
              <p:tags r:id="rId22"/>
            </p:custDataLst>
          </p:nvPr>
        </p:nvGrpSpPr>
        <p:grpSpPr>
          <a:xfrm>
            <a:off x="554877" y="932724"/>
            <a:ext cx="1199456" cy="74689"/>
            <a:chOff x="0" y="2842590"/>
            <a:chExt cx="7054752" cy="89199"/>
          </a:xfrm>
        </p:grpSpPr>
        <p:sp>
          <p:nvSpPr>
            <p:cNvPr id="32" name="矩形 31"/>
            <p:cNvSpPr/>
            <p:nvPr/>
          </p:nvSpPr>
          <p:spPr>
            <a:xfrm>
              <a:off x="0" y="2842590"/>
              <a:ext cx="1763688" cy="8919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2400">
                <a:solidFill>
                  <a:srgbClr val="FFFFFF"/>
                </a:solidFill>
                <a:latin typeface="Calibri"/>
                <a:ea typeface="宋体" panose="02010600030101010101" pitchFamily="2" charset="-122"/>
              </a:endParaRPr>
            </a:p>
          </p:txBody>
        </p:sp>
        <p:sp>
          <p:nvSpPr>
            <p:cNvPr id="33" name="矩形 32"/>
            <p:cNvSpPr/>
            <p:nvPr/>
          </p:nvSpPr>
          <p:spPr>
            <a:xfrm>
              <a:off x="1763688" y="2842590"/>
              <a:ext cx="1763688" cy="8919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2400">
                <a:solidFill>
                  <a:srgbClr val="FFFFFF"/>
                </a:solidFill>
                <a:latin typeface="Calibri"/>
                <a:ea typeface="宋体" panose="02010600030101010101" pitchFamily="2" charset="-122"/>
              </a:endParaRPr>
            </a:p>
          </p:txBody>
        </p:sp>
        <p:sp>
          <p:nvSpPr>
            <p:cNvPr id="34" name="矩形 33"/>
            <p:cNvSpPr/>
            <p:nvPr/>
          </p:nvSpPr>
          <p:spPr>
            <a:xfrm>
              <a:off x="3527376" y="2842590"/>
              <a:ext cx="1763688" cy="89199"/>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2400">
                <a:solidFill>
                  <a:srgbClr val="FFFFFF"/>
                </a:solidFill>
                <a:latin typeface="Calibri"/>
                <a:ea typeface="宋体" panose="02010600030101010101" pitchFamily="2" charset="-122"/>
              </a:endParaRPr>
            </a:p>
          </p:txBody>
        </p:sp>
        <p:sp>
          <p:nvSpPr>
            <p:cNvPr id="35" name="矩形 34"/>
            <p:cNvSpPr/>
            <p:nvPr/>
          </p:nvSpPr>
          <p:spPr>
            <a:xfrm>
              <a:off x="5291064" y="2842590"/>
              <a:ext cx="1763688" cy="8919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2400">
                <a:solidFill>
                  <a:srgbClr val="FFFFFF"/>
                </a:solidFill>
                <a:latin typeface="Calibri"/>
                <a:ea typeface="宋体" panose="02010600030101010101" pitchFamily="2" charset="-122"/>
              </a:endParaRPr>
            </a:p>
          </p:txBody>
        </p:sp>
      </p:grpSp>
    </p:spTree>
    <p:extLst>
      <p:ext uri="{BB962C8B-B14F-4D97-AF65-F5344CB8AC3E}">
        <p14:creationId xmlns:p14="http://schemas.microsoft.com/office/powerpoint/2010/main" val="17066912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entr" presetSubtype="0" fill="hold" grpId="0" nodeType="withEffect">
                                  <p:stCondLst>
                                    <p:cond delay="0"/>
                                  </p:stCondLst>
                                  <p:iterate type="lt">
                                    <p:tmPct val="10000"/>
                                  </p:iterate>
                                  <p:childTnLst>
                                    <p:set>
                                      <p:cBhvr>
                                        <p:cTn id="6" dur="1" fill="hold">
                                          <p:stCondLst>
                                            <p:cond delay="0"/>
                                          </p:stCondLst>
                                        </p:cTn>
                                        <p:tgtEl>
                                          <p:spTgt spid="4"/>
                                        </p:tgtEl>
                                        <p:attrNameLst>
                                          <p:attrName>style.visibility</p:attrName>
                                        </p:attrNameLst>
                                      </p:cBhvr>
                                      <p:to>
                                        <p:strVal val="visible"/>
                                      </p:to>
                                    </p:set>
                                    <p:anim to="" calcmode="lin" valueType="num">
                                      <p:cBhvr>
                                        <p:cTn id="7" dur="700" fill="hold">
                                          <p:stCondLst>
                                            <p:cond delay="0"/>
                                          </p:stCondLst>
                                        </p:cTn>
                                        <p:tgtEl>
                                          <p:spTgt spid="4"/>
                                        </p:tgtEl>
                                        <p:attrNameLst>
                                          <p:attrName>ppt_x</p:attrName>
                                        </p:attrNameLst>
                                      </p:cBhvr>
                                      <p:tavLst>
                                        <p:tav tm="0" fmla="#ppt_x-(-#ppt_w/2*cos(ppt_r/180*pi))*((1.5-1.5*$)^2-(1.5-1.5*$)^3)">
                                          <p:val>
                                            <p:strVal val="0"/>
                                          </p:val>
                                        </p:tav>
                                        <p:tav tm="100000">
                                          <p:val>
                                            <p:strVal val="1"/>
                                          </p:val>
                                        </p:tav>
                                      </p:tavLst>
                                    </p:anim>
                                    <p:anim to="" calcmode="lin" valueType="num">
                                      <p:cBhvr>
                                        <p:cTn id="8" dur="700" fill="hold">
                                          <p:stCondLst>
                                            <p:cond delay="0"/>
                                          </p:stCondLst>
                                        </p:cTn>
                                        <p:tgtEl>
                                          <p:spTgt spid="4"/>
                                        </p:tgtEl>
                                        <p:attrNameLst>
                                          <p:attrName>ppt_y</p:attrName>
                                        </p:attrNameLst>
                                      </p:cBhvr>
                                      <p:tavLst>
                                        <p:tav tm="0" fmla="#ppt_y+(-#ppt_h/2*cos(ppt_r/180*pi))*((1.5-1.5*$)^2-(1.5-1.5*$)^3)">
                                          <p:val>
                                            <p:strVal val="0"/>
                                          </p:val>
                                        </p:tav>
                                        <p:tav tm="100000">
                                          <p:val>
                                            <p:strVal val="1"/>
                                          </p:val>
                                        </p:tav>
                                      </p:tavLst>
                                    </p:anim>
                                    <p:anim to="" calcmode="lin" valueType="num">
                                      <p:cBhvr>
                                        <p:cTn id="9" dur="700" fill="hold">
                                          <p:stCondLst>
                                            <p:cond delay="0"/>
                                          </p:stCondLst>
                                        </p:cTn>
                                        <p:tgtEl>
                                          <p:spTgt spid="4"/>
                                        </p:tgtEl>
                                        <p:attrNameLst>
                                          <p:attrName>ppt_h</p:attrName>
                                        </p:attrNameLst>
                                      </p:cBhvr>
                                      <p:tavLst>
                                        <p:tav tm="0" fmla="#ppt_h-(-#ppt_h)*((1.5-1.5*$)^2-(1.5-1.5*$)^3)">
                                          <p:val>
                                            <p:strVal val="0"/>
                                          </p:val>
                                        </p:tav>
                                        <p:tav tm="100000">
                                          <p:val>
                                            <p:strVal val="1"/>
                                          </p:val>
                                        </p:tav>
                                      </p:tavLst>
                                    </p:anim>
                                    <p:anim to="" calcmode="lin" valueType="num">
                                      <p:cBhvr>
                                        <p:cTn id="10" dur="700" fill="hold">
                                          <p:stCondLst>
                                            <p:cond delay="0"/>
                                          </p:stCondLst>
                                        </p:cTn>
                                        <p:tgtEl>
                                          <p:spTgt spid="4"/>
                                        </p:tgtEl>
                                        <p:attrNameLst>
                                          <p:attrName>ppt_w</p:attrName>
                                        </p:attrNameLst>
                                      </p:cBhvr>
                                      <p:tavLst>
                                        <p:tav tm="0" fmla="#ppt_w-(-#ppt_w)*((1.5-1.5*$)^2-(1.5-1.5*$)^3)">
                                          <p:val>
                                            <p:strVal val="0"/>
                                          </p:val>
                                        </p:tav>
                                        <p:tav tm="100000">
                                          <p:val>
                                            <p:strVal val="1"/>
                                          </p:val>
                                        </p:tav>
                                      </p:tavLst>
                                    </p:anim>
                                  </p:childTnLst>
                                </p:cTn>
                              </p:par>
                              <p:par>
                                <p:cTn id="11" presetID="0" presetClass="entr" presetSubtype="0" fill="hold" grpId="0" nodeType="withEffect">
                                  <p:stCondLst>
                                    <p:cond delay="0"/>
                                  </p:stCondLst>
                                  <p:iterate type="lt">
                                    <p:tmPct val="10000"/>
                                  </p:iterate>
                                  <p:childTnLst>
                                    <p:set>
                                      <p:cBhvr>
                                        <p:cTn id="12" dur="1" fill="hold">
                                          <p:stCondLst>
                                            <p:cond delay="0"/>
                                          </p:stCondLst>
                                        </p:cTn>
                                        <p:tgtEl>
                                          <p:spTgt spid="5"/>
                                        </p:tgtEl>
                                        <p:attrNameLst>
                                          <p:attrName>style.visibility</p:attrName>
                                        </p:attrNameLst>
                                      </p:cBhvr>
                                      <p:to>
                                        <p:strVal val="visible"/>
                                      </p:to>
                                    </p:set>
                                    <p:anim to="" calcmode="lin" valueType="num">
                                      <p:cBhvr>
                                        <p:cTn id="13" dur="700" fill="hold">
                                          <p:stCondLst>
                                            <p:cond delay="0"/>
                                          </p:stCondLst>
                                        </p:cTn>
                                        <p:tgtEl>
                                          <p:spTgt spid="5"/>
                                        </p:tgtEl>
                                        <p:attrNameLst>
                                          <p:attrName>ppt_x</p:attrName>
                                        </p:attrNameLst>
                                      </p:cBhvr>
                                      <p:tavLst>
                                        <p:tav tm="0" fmla="#ppt_x-(-#ppt_w/2*cos(ppt_r/180*pi))*((1.5-1.5*$)^2-(1.5-1.5*$)^3)">
                                          <p:val>
                                            <p:strVal val="0"/>
                                          </p:val>
                                        </p:tav>
                                        <p:tav tm="100000">
                                          <p:val>
                                            <p:strVal val="1"/>
                                          </p:val>
                                        </p:tav>
                                      </p:tavLst>
                                    </p:anim>
                                    <p:anim to="" calcmode="lin" valueType="num">
                                      <p:cBhvr>
                                        <p:cTn id="14" dur="700" fill="hold">
                                          <p:stCondLst>
                                            <p:cond delay="0"/>
                                          </p:stCondLst>
                                        </p:cTn>
                                        <p:tgtEl>
                                          <p:spTgt spid="5"/>
                                        </p:tgtEl>
                                        <p:attrNameLst>
                                          <p:attrName>ppt_y</p:attrName>
                                        </p:attrNameLst>
                                      </p:cBhvr>
                                      <p:tavLst>
                                        <p:tav tm="0" fmla="#ppt_y+(-#ppt_h/2*cos(ppt_r/180*pi))*((1.5-1.5*$)^2-(1.5-1.5*$)^3)">
                                          <p:val>
                                            <p:strVal val="0"/>
                                          </p:val>
                                        </p:tav>
                                        <p:tav tm="100000">
                                          <p:val>
                                            <p:strVal val="1"/>
                                          </p:val>
                                        </p:tav>
                                      </p:tavLst>
                                    </p:anim>
                                    <p:anim to="" calcmode="lin" valueType="num">
                                      <p:cBhvr>
                                        <p:cTn id="15" dur="700" fill="hold">
                                          <p:stCondLst>
                                            <p:cond delay="0"/>
                                          </p:stCondLst>
                                        </p:cTn>
                                        <p:tgtEl>
                                          <p:spTgt spid="5"/>
                                        </p:tgtEl>
                                        <p:attrNameLst>
                                          <p:attrName>ppt_h</p:attrName>
                                        </p:attrNameLst>
                                      </p:cBhvr>
                                      <p:tavLst>
                                        <p:tav tm="0" fmla="#ppt_h-(-#ppt_h)*((1.5-1.5*$)^2-(1.5-1.5*$)^3)">
                                          <p:val>
                                            <p:strVal val="0"/>
                                          </p:val>
                                        </p:tav>
                                        <p:tav tm="100000">
                                          <p:val>
                                            <p:strVal val="1"/>
                                          </p:val>
                                        </p:tav>
                                      </p:tavLst>
                                    </p:anim>
                                    <p:anim to="" calcmode="lin" valueType="num">
                                      <p:cBhvr>
                                        <p:cTn id="16" dur="700" fill="hold">
                                          <p:stCondLst>
                                            <p:cond delay="0"/>
                                          </p:stCondLst>
                                        </p:cTn>
                                        <p:tgtEl>
                                          <p:spTgt spid="5"/>
                                        </p:tgtEl>
                                        <p:attrNameLst>
                                          <p:attrName>ppt_w</p:attrName>
                                        </p:attrNameLst>
                                      </p:cBhvr>
                                      <p:tavLst>
                                        <p:tav tm="0" fmla="#ppt_w-(-#ppt_w)*((1.5-1.5*$)^2-(1.5-1.5*$)^3)">
                                          <p:val>
                                            <p:strVal val="0"/>
                                          </p:val>
                                        </p:tav>
                                        <p:tav tm="100000">
                                          <p:val>
                                            <p:strVal val="1"/>
                                          </p:val>
                                        </p:tav>
                                      </p:tavLst>
                                    </p:anim>
                                  </p:childTnLst>
                                </p:cTn>
                              </p:par>
                              <p:par>
                                <p:cTn id="17" presetID="0" presetClass="entr" presetSubtype="0" fill="hold" grpId="0" nodeType="withEffect">
                                  <p:stCondLst>
                                    <p:cond delay="0"/>
                                  </p:stCondLst>
                                  <p:iterate type="lt">
                                    <p:tmPct val="10000"/>
                                  </p:iterate>
                                  <p:childTnLst>
                                    <p:set>
                                      <p:cBhvr>
                                        <p:cTn id="18" dur="1" fill="hold">
                                          <p:stCondLst>
                                            <p:cond delay="0"/>
                                          </p:stCondLst>
                                        </p:cTn>
                                        <p:tgtEl>
                                          <p:spTgt spid="6"/>
                                        </p:tgtEl>
                                        <p:attrNameLst>
                                          <p:attrName>style.visibility</p:attrName>
                                        </p:attrNameLst>
                                      </p:cBhvr>
                                      <p:to>
                                        <p:strVal val="visible"/>
                                      </p:to>
                                    </p:set>
                                    <p:anim to="" calcmode="lin" valueType="num">
                                      <p:cBhvr>
                                        <p:cTn id="19" dur="700" fill="hold">
                                          <p:stCondLst>
                                            <p:cond delay="0"/>
                                          </p:stCondLst>
                                        </p:cTn>
                                        <p:tgtEl>
                                          <p:spTgt spid="6"/>
                                        </p:tgtEl>
                                        <p:attrNameLst>
                                          <p:attrName>ppt_x</p:attrName>
                                        </p:attrNameLst>
                                      </p:cBhvr>
                                      <p:tavLst>
                                        <p:tav tm="0" fmla="#ppt_x-(-#ppt_w/2*cos(ppt_r/180*pi))*((1.5-1.5*$)^2-(1.5-1.5*$)^3)">
                                          <p:val>
                                            <p:strVal val="0"/>
                                          </p:val>
                                        </p:tav>
                                        <p:tav tm="100000">
                                          <p:val>
                                            <p:strVal val="1"/>
                                          </p:val>
                                        </p:tav>
                                      </p:tavLst>
                                    </p:anim>
                                    <p:anim to="" calcmode="lin" valueType="num">
                                      <p:cBhvr>
                                        <p:cTn id="20" dur="700" fill="hold">
                                          <p:stCondLst>
                                            <p:cond delay="0"/>
                                          </p:stCondLst>
                                        </p:cTn>
                                        <p:tgtEl>
                                          <p:spTgt spid="6"/>
                                        </p:tgtEl>
                                        <p:attrNameLst>
                                          <p:attrName>ppt_y</p:attrName>
                                        </p:attrNameLst>
                                      </p:cBhvr>
                                      <p:tavLst>
                                        <p:tav tm="0" fmla="#ppt_y+(-#ppt_h/2*cos(ppt_r/180*pi))*((1.5-1.5*$)^2-(1.5-1.5*$)^3)">
                                          <p:val>
                                            <p:strVal val="0"/>
                                          </p:val>
                                        </p:tav>
                                        <p:tav tm="100000">
                                          <p:val>
                                            <p:strVal val="1"/>
                                          </p:val>
                                        </p:tav>
                                      </p:tavLst>
                                    </p:anim>
                                    <p:anim to="" calcmode="lin" valueType="num">
                                      <p:cBhvr>
                                        <p:cTn id="21" dur="700" fill="hold">
                                          <p:stCondLst>
                                            <p:cond delay="0"/>
                                          </p:stCondLst>
                                        </p:cTn>
                                        <p:tgtEl>
                                          <p:spTgt spid="6"/>
                                        </p:tgtEl>
                                        <p:attrNameLst>
                                          <p:attrName>ppt_h</p:attrName>
                                        </p:attrNameLst>
                                      </p:cBhvr>
                                      <p:tavLst>
                                        <p:tav tm="0" fmla="#ppt_h-(-#ppt_h)*((1.5-1.5*$)^2-(1.5-1.5*$)^3)">
                                          <p:val>
                                            <p:strVal val="0"/>
                                          </p:val>
                                        </p:tav>
                                        <p:tav tm="100000">
                                          <p:val>
                                            <p:strVal val="1"/>
                                          </p:val>
                                        </p:tav>
                                      </p:tavLst>
                                    </p:anim>
                                    <p:anim to="" calcmode="lin" valueType="num">
                                      <p:cBhvr>
                                        <p:cTn id="22" dur="700" fill="hold">
                                          <p:stCondLst>
                                            <p:cond delay="0"/>
                                          </p:stCondLst>
                                        </p:cTn>
                                        <p:tgtEl>
                                          <p:spTgt spid="6"/>
                                        </p:tgtEl>
                                        <p:attrNameLst>
                                          <p:attrName>ppt_w</p:attrName>
                                        </p:attrNameLst>
                                      </p:cBhvr>
                                      <p:tavLst>
                                        <p:tav tm="0" fmla="#ppt_w-(-#ppt_w)*((1.5-1.5*$)^2-(1.5-1.5*$)^3)">
                                          <p:val>
                                            <p:strVal val="0"/>
                                          </p:val>
                                        </p:tav>
                                        <p:tav tm="100000">
                                          <p:val>
                                            <p:strVal val="1"/>
                                          </p:val>
                                        </p:tav>
                                      </p:tavLst>
                                    </p:anim>
                                  </p:childTnLst>
                                </p:cTn>
                              </p:par>
                              <p:par>
                                <p:cTn id="23" presetID="0" presetClass="entr" presetSubtype="0" fill="hold" grpId="0" nodeType="withEffect">
                                  <p:stCondLst>
                                    <p:cond delay="0"/>
                                  </p:stCondLst>
                                  <p:childTnLst>
                                    <p:set>
                                      <p:cBhvr>
                                        <p:cTn id="24" dur="1" fill="hold">
                                          <p:stCondLst>
                                            <p:cond delay="0"/>
                                          </p:stCondLst>
                                        </p:cTn>
                                        <p:tgtEl>
                                          <p:spTgt spid="7"/>
                                        </p:tgtEl>
                                        <p:attrNameLst>
                                          <p:attrName>style.visibility</p:attrName>
                                        </p:attrNameLst>
                                      </p:cBhvr>
                                      <p:to>
                                        <p:strVal val="visible"/>
                                      </p:to>
                                    </p:set>
                                    <p:anim to="" calcmode="lin" valueType="num">
                                      <p:cBhvr>
                                        <p:cTn id="25" dur="700" fill="hold">
                                          <p:stCondLst>
                                            <p:cond delay="0"/>
                                          </p:stCondLst>
                                        </p:cTn>
                                        <p:tgtEl>
                                          <p:spTgt spid="7"/>
                                        </p:tgtEl>
                                        <p:attrNameLst>
                                          <p:attrName>ppt_x</p:attrName>
                                        </p:attrNameLst>
                                      </p:cBhvr>
                                      <p:tavLst>
                                        <p:tav tm="0" fmla="#ppt_x-(-#ppt_w/2*cos(ppt_r/180*pi))*((1.5-1.5*$)^2-(1.5-1.5*$)^3)">
                                          <p:val>
                                            <p:strVal val="0"/>
                                          </p:val>
                                        </p:tav>
                                        <p:tav tm="100000">
                                          <p:val>
                                            <p:strVal val="1"/>
                                          </p:val>
                                        </p:tav>
                                      </p:tavLst>
                                    </p:anim>
                                    <p:anim to="" calcmode="lin" valueType="num">
                                      <p:cBhvr>
                                        <p:cTn id="26" dur="700" fill="hold">
                                          <p:stCondLst>
                                            <p:cond delay="0"/>
                                          </p:stCondLst>
                                        </p:cTn>
                                        <p:tgtEl>
                                          <p:spTgt spid="7"/>
                                        </p:tgtEl>
                                        <p:attrNameLst>
                                          <p:attrName>ppt_y</p:attrName>
                                        </p:attrNameLst>
                                      </p:cBhvr>
                                      <p:tavLst>
                                        <p:tav tm="0" fmla="#ppt_y+(-#ppt_h/2*cos(ppt_r/180*pi))*((1.5-1.5*$)^2-(1.5-1.5*$)^3)">
                                          <p:val>
                                            <p:strVal val="0"/>
                                          </p:val>
                                        </p:tav>
                                        <p:tav tm="100000">
                                          <p:val>
                                            <p:strVal val="1"/>
                                          </p:val>
                                        </p:tav>
                                      </p:tavLst>
                                    </p:anim>
                                    <p:anim to="" calcmode="lin" valueType="num">
                                      <p:cBhvr>
                                        <p:cTn id="27" dur="700" fill="hold">
                                          <p:stCondLst>
                                            <p:cond delay="0"/>
                                          </p:stCondLst>
                                        </p:cTn>
                                        <p:tgtEl>
                                          <p:spTgt spid="7"/>
                                        </p:tgtEl>
                                        <p:attrNameLst>
                                          <p:attrName>ppt_h</p:attrName>
                                        </p:attrNameLst>
                                      </p:cBhvr>
                                      <p:tavLst>
                                        <p:tav tm="0" fmla="#ppt_h-(-#ppt_h)*((1.5-1.5*$)^2-(1.5-1.5*$)^3)">
                                          <p:val>
                                            <p:strVal val="0"/>
                                          </p:val>
                                        </p:tav>
                                        <p:tav tm="100000">
                                          <p:val>
                                            <p:strVal val="1"/>
                                          </p:val>
                                        </p:tav>
                                      </p:tavLst>
                                    </p:anim>
                                    <p:anim to="" calcmode="lin" valueType="num">
                                      <p:cBhvr>
                                        <p:cTn id="28" dur="700" fill="hold">
                                          <p:stCondLst>
                                            <p:cond delay="0"/>
                                          </p:stCondLst>
                                        </p:cTn>
                                        <p:tgtEl>
                                          <p:spTgt spid="7"/>
                                        </p:tgtEl>
                                        <p:attrNameLst>
                                          <p:attrName>ppt_w</p:attrName>
                                        </p:attrNameLst>
                                      </p:cBhvr>
                                      <p:tavLst>
                                        <p:tav tm="0" fmla="#ppt_w-(-#ppt_w)*((1.5-1.5*$)^2-(1.5-1.5*$)^3)">
                                          <p:val>
                                            <p:strVal val="0"/>
                                          </p:val>
                                        </p:tav>
                                        <p:tav tm="100000">
                                          <p:val>
                                            <p:strVal val="1"/>
                                          </p:val>
                                        </p:tav>
                                      </p:tavLst>
                                    </p:anim>
                                  </p:childTnLst>
                                </p:cTn>
                              </p:par>
                              <p:par>
                                <p:cTn id="29" presetID="0" presetClass="entr" presetSubtype="0" fill="hold" grpId="0" nodeType="withEffect">
                                  <p:stCondLst>
                                    <p:cond delay="0"/>
                                  </p:stCondLst>
                                  <p:childTnLst>
                                    <p:set>
                                      <p:cBhvr>
                                        <p:cTn id="30" dur="1" fill="hold">
                                          <p:stCondLst>
                                            <p:cond delay="0"/>
                                          </p:stCondLst>
                                        </p:cTn>
                                        <p:tgtEl>
                                          <p:spTgt spid="8"/>
                                        </p:tgtEl>
                                        <p:attrNameLst>
                                          <p:attrName>style.visibility</p:attrName>
                                        </p:attrNameLst>
                                      </p:cBhvr>
                                      <p:to>
                                        <p:strVal val="visible"/>
                                      </p:to>
                                    </p:set>
                                    <p:anim to="" calcmode="lin" valueType="num">
                                      <p:cBhvr>
                                        <p:cTn id="31" dur="700" fill="hold">
                                          <p:stCondLst>
                                            <p:cond delay="0"/>
                                          </p:stCondLst>
                                        </p:cTn>
                                        <p:tgtEl>
                                          <p:spTgt spid="8"/>
                                        </p:tgtEl>
                                        <p:attrNameLst>
                                          <p:attrName>ppt_x</p:attrName>
                                        </p:attrNameLst>
                                      </p:cBhvr>
                                      <p:tavLst>
                                        <p:tav tm="0" fmla="#ppt_x-(-#ppt_w/2*cos(ppt_r/180*pi))*((1.5-1.5*$)^2-(1.5-1.5*$)^3)">
                                          <p:val>
                                            <p:strVal val="0"/>
                                          </p:val>
                                        </p:tav>
                                        <p:tav tm="100000">
                                          <p:val>
                                            <p:strVal val="1"/>
                                          </p:val>
                                        </p:tav>
                                      </p:tavLst>
                                    </p:anim>
                                    <p:anim to="" calcmode="lin" valueType="num">
                                      <p:cBhvr>
                                        <p:cTn id="32" dur="700" fill="hold">
                                          <p:stCondLst>
                                            <p:cond delay="0"/>
                                          </p:stCondLst>
                                        </p:cTn>
                                        <p:tgtEl>
                                          <p:spTgt spid="8"/>
                                        </p:tgtEl>
                                        <p:attrNameLst>
                                          <p:attrName>ppt_y</p:attrName>
                                        </p:attrNameLst>
                                      </p:cBhvr>
                                      <p:tavLst>
                                        <p:tav tm="0" fmla="#ppt_y+(-#ppt_h/2*cos(ppt_r/180*pi))*((1.5-1.5*$)^2-(1.5-1.5*$)^3)">
                                          <p:val>
                                            <p:strVal val="0"/>
                                          </p:val>
                                        </p:tav>
                                        <p:tav tm="100000">
                                          <p:val>
                                            <p:strVal val="1"/>
                                          </p:val>
                                        </p:tav>
                                      </p:tavLst>
                                    </p:anim>
                                    <p:anim to="" calcmode="lin" valueType="num">
                                      <p:cBhvr>
                                        <p:cTn id="33" dur="700" fill="hold">
                                          <p:stCondLst>
                                            <p:cond delay="0"/>
                                          </p:stCondLst>
                                        </p:cTn>
                                        <p:tgtEl>
                                          <p:spTgt spid="8"/>
                                        </p:tgtEl>
                                        <p:attrNameLst>
                                          <p:attrName>ppt_h</p:attrName>
                                        </p:attrNameLst>
                                      </p:cBhvr>
                                      <p:tavLst>
                                        <p:tav tm="0" fmla="#ppt_h-(-#ppt_h)*((1.5-1.5*$)^2-(1.5-1.5*$)^3)">
                                          <p:val>
                                            <p:strVal val="0"/>
                                          </p:val>
                                        </p:tav>
                                        <p:tav tm="100000">
                                          <p:val>
                                            <p:strVal val="1"/>
                                          </p:val>
                                        </p:tav>
                                      </p:tavLst>
                                    </p:anim>
                                    <p:anim to="" calcmode="lin" valueType="num">
                                      <p:cBhvr>
                                        <p:cTn id="34" dur="700" fill="hold">
                                          <p:stCondLst>
                                            <p:cond delay="0"/>
                                          </p:stCondLst>
                                        </p:cTn>
                                        <p:tgtEl>
                                          <p:spTgt spid="8"/>
                                        </p:tgtEl>
                                        <p:attrNameLst>
                                          <p:attrName>ppt_w</p:attrName>
                                        </p:attrNameLst>
                                      </p:cBhvr>
                                      <p:tavLst>
                                        <p:tav tm="0" fmla="#ppt_w-(-#ppt_w)*((1.5-1.5*$)^2-(1.5-1.5*$)^3)">
                                          <p:val>
                                            <p:strVal val="0"/>
                                          </p:val>
                                        </p:tav>
                                        <p:tav tm="100000">
                                          <p:val>
                                            <p:strVal val="1"/>
                                          </p:val>
                                        </p:tav>
                                      </p:tavLst>
                                    </p:anim>
                                  </p:childTnLst>
                                </p:cTn>
                              </p:par>
                              <p:par>
                                <p:cTn id="35" presetID="0" presetClass="entr" presetSubtype="0" fill="hold" grpId="0" nodeType="withEffect">
                                  <p:stCondLst>
                                    <p:cond delay="0"/>
                                  </p:stCondLst>
                                  <p:iterate type="lt">
                                    <p:tmPct val="10000"/>
                                  </p:iterate>
                                  <p:childTnLst>
                                    <p:set>
                                      <p:cBhvr>
                                        <p:cTn id="36" dur="1" fill="hold">
                                          <p:stCondLst>
                                            <p:cond delay="0"/>
                                          </p:stCondLst>
                                        </p:cTn>
                                        <p:tgtEl>
                                          <p:spTgt spid="9"/>
                                        </p:tgtEl>
                                        <p:attrNameLst>
                                          <p:attrName>style.visibility</p:attrName>
                                        </p:attrNameLst>
                                      </p:cBhvr>
                                      <p:to>
                                        <p:strVal val="visible"/>
                                      </p:to>
                                    </p:set>
                                    <p:anim to="" calcmode="lin" valueType="num">
                                      <p:cBhvr>
                                        <p:cTn id="37" dur="700" fill="hold">
                                          <p:stCondLst>
                                            <p:cond delay="0"/>
                                          </p:stCondLst>
                                        </p:cTn>
                                        <p:tgtEl>
                                          <p:spTgt spid="9"/>
                                        </p:tgtEl>
                                        <p:attrNameLst>
                                          <p:attrName>ppt_x</p:attrName>
                                        </p:attrNameLst>
                                      </p:cBhvr>
                                      <p:tavLst>
                                        <p:tav tm="0" fmla="#ppt_x-(-#ppt_w/2*cos(ppt_r/180*pi))*((1.5-1.5*$)^2-(1.5-1.5*$)^3)">
                                          <p:val>
                                            <p:strVal val="0"/>
                                          </p:val>
                                        </p:tav>
                                        <p:tav tm="100000">
                                          <p:val>
                                            <p:strVal val="1"/>
                                          </p:val>
                                        </p:tav>
                                      </p:tavLst>
                                    </p:anim>
                                    <p:anim to="" calcmode="lin" valueType="num">
                                      <p:cBhvr>
                                        <p:cTn id="38" dur="700" fill="hold">
                                          <p:stCondLst>
                                            <p:cond delay="0"/>
                                          </p:stCondLst>
                                        </p:cTn>
                                        <p:tgtEl>
                                          <p:spTgt spid="9"/>
                                        </p:tgtEl>
                                        <p:attrNameLst>
                                          <p:attrName>ppt_y</p:attrName>
                                        </p:attrNameLst>
                                      </p:cBhvr>
                                      <p:tavLst>
                                        <p:tav tm="0" fmla="#ppt_y+(-#ppt_h/2*cos(ppt_r/180*pi))*((1.5-1.5*$)^2-(1.5-1.5*$)^3)">
                                          <p:val>
                                            <p:strVal val="0"/>
                                          </p:val>
                                        </p:tav>
                                        <p:tav tm="100000">
                                          <p:val>
                                            <p:strVal val="1"/>
                                          </p:val>
                                        </p:tav>
                                      </p:tavLst>
                                    </p:anim>
                                    <p:anim to="" calcmode="lin" valueType="num">
                                      <p:cBhvr>
                                        <p:cTn id="39" dur="700" fill="hold">
                                          <p:stCondLst>
                                            <p:cond delay="0"/>
                                          </p:stCondLst>
                                        </p:cTn>
                                        <p:tgtEl>
                                          <p:spTgt spid="9"/>
                                        </p:tgtEl>
                                        <p:attrNameLst>
                                          <p:attrName>ppt_h</p:attrName>
                                        </p:attrNameLst>
                                      </p:cBhvr>
                                      <p:tavLst>
                                        <p:tav tm="0" fmla="#ppt_h-(-#ppt_h)*((1.5-1.5*$)^2-(1.5-1.5*$)^3)">
                                          <p:val>
                                            <p:strVal val="0"/>
                                          </p:val>
                                        </p:tav>
                                        <p:tav tm="100000">
                                          <p:val>
                                            <p:strVal val="1"/>
                                          </p:val>
                                        </p:tav>
                                      </p:tavLst>
                                    </p:anim>
                                    <p:anim to="" calcmode="lin" valueType="num">
                                      <p:cBhvr>
                                        <p:cTn id="40" dur="700" fill="hold">
                                          <p:stCondLst>
                                            <p:cond delay="0"/>
                                          </p:stCondLst>
                                        </p:cTn>
                                        <p:tgtEl>
                                          <p:spTgt spid="9"/>
                                        </p:tgtEl>
                                        <p:attrNameLst>
                                          <p:attrName>ppt_w</p:attrName>
                                        </p:attrNameLst>
                                      </p:cBhvr>
                                      <p:tavLst>
                                        <p:tav tm="0" fmla="#ppt_w-(-#ppt_w)*((1.5-1.5*$)^2-(1.5-1.5*$)^3)">
                                          <p:val>
                                            <p:strVal val="0"/>
                                          </p:val>
                                        </p:tav>
                                        <p:tav tm="100000">
                                          <p:val>
                                            <p:strVal val="1"/>
                                          </p:val>
                                        </p:tav>
                                      </p:tavLst>
                                    </p:anim>
                                  </p:childTnLst>
                                </p:cTn>
                              </p:par>
                              <p:par>
                                <p:cTn id="41" presetID="0" presetClass="entr" presetSubtype="0" fill="hold" grpId="0" nodeType="withEffect">
                                  <p:stCondLst>
                                    <p:cond delay="0"/>
                                  </p:stCondLst>
                                  <p:iterate type="lt">
                                    <p:tmPct val="10000"/>
                                  </p:iterate>
                                  <p:childTnLst>
                                    <p:set>
                                      <p:cBhvr>
                                        <p:cTn id="42" dur="1" fill="hold">
                                          <p:stCondLst>
                                            <p:cond delay="0"/>
                                          </p:stCondLst>
                                        </p:cTn>
                                        <p:tgtEl>
                                          <p:spTgt spid="10"/>
                                        </p:tgtEl>
                                        <p:attrNameLst>
                                          <p:attrName>style.visibility</p:attrName>
                                        </p:attrNameLst>
                                      </p:cBhvr>
                                      <p:to>
                                        <p:strVal val="visible"/>
                                      </p:to>
                                    </p:set>
                                    <p:anim to="" calcmode="lin" valueType="num">
                                      <p:cBhvr>
                                        <p:cTn id="43" dur="700" fill="hold">
                                          <p:stCondLst>
                                            <p:cond delay="0"/>
                                          </p:stCondLst>
                                        </p:cTn>
                                        <p:tgtEl>
                                          <p:spTgt spid="10"/>
                                        </p:tgtEl>
                                        <p:attrNameLst>
                                          <p:attrName>ppt_x</p:attrName>
                                        </p:attrNameLst>
                                      </p:cBhvr>
                                      <p:tavLst>
                                        <p:tav tm="0" fmla="#ppt_x-(-#ppt_w/2*cos(ppt_r/180*pi))*((1.5-1.5*$)^2-(1.5-1.5*$)^3)">
                                          <p:val>
                                            <p:strVal val="0"/>
                                          </p:val>
                                        </p:tav>
                                        <p:tav tm="100000">
                                          <p:val>
                                            <p:strVal val="1"/>
                                          </p:val>
                                        </p:tav>
                                      </p:tavLst>
                                    </p:anim>
                                    <p:anim to="" calcmode="lin" valueType="num">
                                      <p:cBhvr>
                                        <p:cTn id="44" dur="700" fill="hold">
                                          <p:stCondLst>
                                            <p:cond delay="0"/>
                                          </p:stCondLst>
                                        </p:cTn>
                                        <p:tgtEl>
                                          <p:spTgt spid="10"/>
                                        </p:tgtEl>
                                        <p:attrNameLst>
                                          <p:attrName>ppt_y</p:attrName>
                                        </p:attrNameLst>
                                      </p:cBhvr>
                                      <p:tavLst>
                                        <p:tav tm="0" fmla="#ppt_y+(-#ppt_h/2*cos(ppt_r/180*pi))*((1.5-1.5*$)^2-(1.5-1.5*$)^3)">
                                          <p:val>
                                            <p:strVal val="0"/>
                                          </p:val>
                                        </p:tav>
                                        <p:tav tm="100000">
                                          <p:val>
                                            <p:strVal val="1"/>
                                          </p:val>
                                        </p:tav>
                                      </p:tavLst>
                                    </p:anim>
                                    <p:anim to="" calcmode="lin" valueType="num">
                                      <p:cBhvr>
                                        <p:cTn id="45" dur="700" fill="hold">
                                          <p:stCondLst>
                                            <p:cond delay="0"/>
                                          </p:stCondLst>
                                        </p:cTn>
                                        <p:tgtEl>
                                          <p:spTgt spid="10"/>
                                        </p:tgtEl>
                                        <p:attrNameLst>
                                          <p:attrName>ppt_h</p:attrName>
                                        </p:attrNameLst>
                                      </p:cBhvr>
                                      <p:tavLst>
                                        <p:tav tm="0" fmla="#ppt_h-(-#ppt_h)*((1.5-1.5*$)^2-(1.5-1.5*$)^3)">
                                          <p:val>
                                            <p:strVal val="0"/>
                                          </p:val>
                                        </p:tav>
                                        <p:tav tm="100000">
                                          <p:val>
                                            <p:strVal val="1"/>
                                          </p:val>
                                        </p:tav>
                                      </p:tavLst>
                                    </p:anim>
                                    <p:anim to="" calcmode="lin" valueType="num">
                                      <p:cBhvr>
                                        <p:cTn id="46" dur="700" fill="hold">
                                          <p:stCondLst>
                                            <p:cond delay="0"/>
                                          </p:stCondLst>
                                        </p:cTn>
                                        <p:tgtEl>
                                          <p:spTgt spid="10"/>
                                        </p:tgtEl>
                                        <p:attrNameLst>
                                          <p:attrName>ppt_w</p:attrName>
                                        </p:attrNameLst>
                                      </p:cBhvr>
                                      <p:tavLst>
                                        <p:tav tm="0" fmla="#ppt_w-(-#ppt_w)*((1.5-1.5*$)^2-(1.5-1.5*$)^3)">
                                          <p:val>
                                            <p:strVal val="0"/>
                                          </p:val>
                                        </p:tav>
                                        <p:tav tm="100000">
                                          <p:val>
                                            <p:strVal val="1"/>
                                          </p:val>
                                        </p:tav>
                                      </p:tavLst>
                                    </p:anim>
                                  </p:childTnLst>
                                </p:cTn>
                              </p:par>
                              <p:par>
                                <p:cTn id="47" presetID="0" presetClass="entr" presetSubtype="0" fill="hold" grpId="0" nodeType="withEffect">
                                  <p:stCondLst>
                                    <p:cond delay="0"/>
                                  </p:stCondLst>
                                  <p:childTnLst>
                                    <p:set>
                                      <p:cBhvr>
                                        <p:cTn id="48" dur="1" fill="hold">
                                          <p:stCondLst>
                                            <p:cond delay="0"/>
                                          </p:stCondLst>
                                        </p:cTn>
                                        <p:tgtEl>
                                          <p:spTgt spid="11"/>
                                        </p:tgtEl>
                                        <p:attrNameLst>
                                          <p:attrName>style.visibility</p:attrName>
                                        </p:attrNameLst>
                                      </p:cBhvr>
                                      <p:to>
                                        <p:strVal val="visible"/>
                                      </p:to>
                                    </p:set>
                                    <p:anim to="" calcmode="lin" valueType="num">
                                      <p:cBhvr>
                                        <p:cTn id="49" dur="700" fill="hold">
                                          <p:stCondLst>
                                            <p:cond delay="0"/>
                                          </p:stCondLst>
                                        </p:cTn>
                                        <p:tgtEl>
                                          <p:spTgt spid="11"/>
                                        </p:tgtEl>
                                        <p:attrNameLst>
                                          <p:attrName>ppt_x</p:attrName>
                                        </p:attrNameLst>
                                      </p:cBhvr>
                                      <p:tavLst>
                                        <p:tav tm="0" fmla="#ppt_x-(-#ppt_w/2*cos(ppt_r/180*pi))*((1.5-1.5*$)^2-(1.5-1.5*$)^3)">
                                          <p:val>
                                            <p:strVal val="0"/>
                                          </p:val>
                                        </p:tav>
                                        <p:tav tm="100000">
                                          <p:val>
                                            <p:strVal val="1"/>
                                          </p:val>
                                        </p:tav>
                                      </p:tavLst>
                                    </p:anim>
                                    <p:anim to="" calcmode="lin" valueType="num">
                                      <p:cBhvr>
                                        <p:cTn id="50" dur="700" fill="hold">
                                          <p:stCondLst>
                                            <p:cond delay="0"/>
                                          </p:stCondLst>
                                        </p:cTn>
                                        <p:tgtEl>
                                          <p:spTgt spid="11"/>
                                        </p:tgtEl>
                                        <p:attrNameLst>
                                          <p:attrName>ppt_y</p:attrName>
                                        </p:attrNameLst>
                                      </p:cBhvr>
                                      <p:tavLst>
                                        <p:tav tm="0" fmla="#ppt_y+(-#ppt_h/2*cos(ppt_r/180*pi))*((1.5-1.5*$)^2-(1.5-1.5*$)^3)">
                                          <p:val>
                                            <p:strVal val="0"/>
                                          </p:val>
                                        </p:tav>
                                        <p:tav tm="100000">
                                          <p:val>
                                            <p:strVal val="1"/>
                                          </p:val>
                                        </p:tav>
                                      </p:tavLst>
                                    </p:anim>
                                    <p:anim to="" calcmode="lin" valueType="num">
                                      <p:cBhvr>
                                        <p:cTn id="51" dur="700" fill="hold">
                                          <p:stCondLst>
                                            <p:cond delay="0"/>
                                          </p:stCondLst>
                                        </p:cTn>
                                        <p:tgtEl>
                                          <p:spTgt spid="11"/>
                                        </p:tgtEl>
                                        <p:attrNameLst>
                                          <p:attrName>ppt_h</p:attrName>
                                        </p:attrNameLst>
                                      </p:cBhvr>
                                      <p:tavLst>
                                        <p:tav tm="0" fmla="#ppt_h-(-#ppt_h)*((1.5-1.5*$)^2-(1.5-1.5*$)^3)">
                                          <p:val>
                                            <p:strVal val="0"/>
                                          </p:val>
                                        </p:tav>
                                        <p:tav tm="100000">
                                          <p:val>
                                            <p:strVal val="1"/>
                                          </p:val>
                                        </p:tav>
                                      </p:tavLst>
                                    </p:anim>
                                    <p:anim to="" calcmode="lin" valueType="num">
                                      <p:cBhvr>
                                        <p:cTn id="52" dur="700" fill="hold">
                                          <p:stCondLst>
                                            <p:cond delay="0"/>
                                          </p:stCondLst>
                                        </p:cTn>
                                        <p:tgtEl>
                                          <p:spTgt spid="11"/>
                                        </p:tgtEl>
                                        <p:attrNameLst>
                                          <p:attrName>ppt_w</p:attrName>
                                        </p:attrNameLst>
                                      </p:cBhvr>
                                      <p:tavLst>
                                        <p:tav tm="0" fmla="#ppt_w-(-#ppt_w)*((1.5-1.5*$)^2-(1.5-1.5*$)^3)">
                                          <p:val>
                                            <p:strVal val="0"/>
                                          </p:val>
                                        </p:tav>
                                        <p:tav tm="100000">
                                          <p:val>
                                            <p:strVal val="1"/>
                                          </p:val>
                                        </p:tav>
                                      </p:tavLst>
                                    </p:anim>
                                  </p:childTnLst>
                                </p:cTn>
                              </p:par>
                              <p:par>
                                <p:cTn id="53" presetID="0" presetClass="entr" presetSubtype="0" fill="hold" grpId="0" nodeType="withEffect">
                                  <p:stCondLst>
                                    <p:cond delay="0"/>
                                  </p:stCondLst>
                                  <p:iterate type="lt">
                                    <p:tmPct val="10000"/>
                                  </p:iterate>
                                  <p:childTnLst>
                                    <p:set>
                                      <p:cBhvr>
                                        <p:cTn id="54" dur="1" fill="hold">
                                          <p:stCondLst>
                                            <p:cond delay="0"/>
                                          </p:stCondLst>
                                        </p:cTn>
                                        <p:tgtEl>
                                          <p:spTgt spid="14"/>
                                        </p:tgtEl>
                                        <p:attrNameLst>
                                          <p:attrName>style.visibility</p:attrName>
                                        </p:attrNameLst>
                                      </p:cBhvr>
                                      <p:to>
                                        <p:strVal val="visible"/>
                                      </p:to>
                                    </p:set>
                                    <p:anim to="" calcmode="lin" valueType="num">
                                      <p:cBhvr>
                                        <p:cTn id="55" dur="700" fill="hold">
                                          <p:stCondLst>
                                            <p:cond delay="0"/>
                                          </p:stCondLst>
                                        </p:cTn>
                                        <p:tgtEl>
                                          <p:spTgt spid="14"/>
                                        </p:tgtEl>
                                        <p:attrNameLst>
                                          <p:attrName>ppt_x</p:attrName>
                                        </p:attrNameLst>
                                      </p:cBhvr>
                                      <p:tavLst>
                                        <p:tav tm="0" fmla="#ppt_x-(-#ppt_w/2*cos(ppt_r/180*pi))*((1.5-1.5*$)^2-(1.5-1.5*$)^3)">
                                          <p:val>
                                            <p:strVal val="0"/>
                                          </p:val>
                                        </p:tav>
                                        <p:tav tm="100000">
                                          <p:val>
                                            <p:strVal val="1"/>
                                          </p:val>
                                        </p:tav>
                                      </p:tavLst>
                                    </p:anim>
                                    <p:anim to="" calcmode="lin" valueType="num">
                                      <p:cBhvr>
                                        <p:cTn id="56" dur="700" fill="hold">
                                          <p:stCondLst>
                                            <p:cond delay="0"/>
                                          </p:stCondLst>
                                        </p:cTn>
                                        <p:tgtEl>
                                          <p:spTgt spid="14"/>
                                        </p:tgtEl>
                                        <p:attrNameLst>
                                          <p:attrName>ppt_y</p:attrName>
                                        </p:attrNameLst>
                                      </p:cBhvr>
                                      <p:tavLst>
                                        <p:tav tm="0" fmla="#ppt_y+(-#ppt_h/2*cos(ppt_r/180*pi))*((1.5-1.5*$)^2-(1.5-1.5*$)^3)">
                                          <p:val>
                                            <p:strVal val="0"/>
                                          </p:val>
                                        </p:tav>
                                        <p:tav tm="100000">
                                          <p:val>
                                            <p:strVal val="1"/>
                                          </p:val>
                                        </p:tav>
                                      </p:tavLst>
                                    </p:anim>
                                    <p:anim to="" calcmode="lin" valueType="num">
                                      <p:cBhvr>
                                        <p:cTn id="57" dur="700" fill="hold">
                                          <p:stCondLst>
                                            <p:cond delay="0"/>
                                          </p:stCondLst>
                                        </p:cTn>
                                        <p:tgtEl>
                                          <p:spTgt spid="14"/>
                                        </p:tgtEl>
                                        <p:attrNameLst>
                                          <p:attrName>ppt_h</p:attrName>
                                        </p:attrNameLst>
                                      </p:cBhvr>
                                      <p:tavLst>
                                        <p:tav tm="0" fmla="#ppt_h-(-#ppt_h)*((1.5-1.5*$)^2-(1.5-1.5*$)^3)">
                                          <p:val>
                                            <p:strVal val="0"/>
                                          </p:val>
                                        </p:tav>
                                        <p:tav tm="100000">
                                          <p:val>
                                            <p:strVal val="1"/>
                                          </p:val>
                                        </p:tav>
                                      </p:tavLst>
                                    </p:anim>
                                    <p:anim to="" calcmode="lin" valueType="num">
                                      <p:cBhvr>
                                        <p:cTn id="58" dur="700" fill="hold">
                                          <p:stCondLst>
                                            <p:cond delay="0"/>
                                          </p:stCondLst>
                                        </p:cTn>
                                        <p:tgtEl>
                                          <p:spTgt spid="14"/>
                                        </p:tgtEl>
                                        <p:attrNameLst>
                                          <p:attrName>ppt_w</p:attrName>
                                        </p:attrNameLst>
                                      </p:cBhvr>
                                      <p:tavLst>
                                        <p:tav tm="0" fmla="#ppt_w-(-#ppt_w)*((1.5-1.5*$)^2-(1.5-1.5*$)^3)">
                                          <p:val>
                                            <p:strVal val="0"/>
                                          </p:val>
                                        </p:tav>
                                        <p:tav tm="100000">
                                          <p:val>
                                            <p:strVal val="1"/>
                                          </p:val>
                                        </p:tav>
                                      </p:tavLst>
                                    </p:anim>
                                  </p:childTnLst>
                                </p:cTn>
                              </p:par>
                              <p:par>
                                <p:cTn id="59" presetID="0" presetClass="entr" presetSubtype="0" fill="hold" grpId="0" nodeType="withEffect">
                                  <p:stCondLst>
                                    <p:cond delay="0"/>
                                  </p:stCondLst>
                                  <p:iterate type="lt">
                                    <p:tmPct val="10000"/>
                                  </p:iterate>
                                  <p:childTnLst>
                                    <p:set>
                                      <p:cBhvr>
                                        <p:cTn id="60" dur="1" fill="hold">
                                          <p:stCondLst>
                                            <p:cond delay="0"/>
                                          </p:stCondLst>
                                        </p:cTn>
                                        <p:tgtEl>
                                          <p:spTgt spid="16"/>
                                        </p:tgtEl>
                                        <p:attrNameLst>
                                          <p:attrName>style.visibility</p:attrName>
                                        </p:attrNameLst>
                                      </p:cBhvr>
                                      <p:to>
                                        <p:strVal val="visible"/>
                                      </p:to>
                                    </p:set>
                                    <p:anim to="" calcmode="lin" valueType="num">
                                      <p:cBhvr>
                                        <p:cTn id="61" dur="700" fill="hold">
                                          <p:stCondLst>
                                            <p:cond delay="0"/>
                                          </p:stCondLst>
                                        </p:cTn>
                                        <p:tgtEl>
                                          <p:spTgt spid="16"/>
                                        </p:tgtEl>
                                        <p:attrNameLst>
                                          <p:attrName>ppt_x</p:attrName>
                                        </p:attrNameLst>
                                      </p:cBhvr>
                                      <p:tavLst>
                                        <p:tav tm="0" fmla="#ppt_x-(-#ppt_w/2*cos(ppt_r/180*pi))*((1.5-1.5*$)^2-(1.5-1.5*$)^3)">
                                          <p:val>
                                            <p:strVal val="0"/>
                                          </p:val>
                                        </p:tav>
                                        <p:tav tm="100000">
                                          <p:val>
                                            <p:strVal val="1"/>
                                          </p:val>
                                        </p:tav>
                                      </p:tavLst>
                                    </p:anim>
                                    <p:anim to="" calcmode="lin" valueType="num">
                                      <p:cBhvr>
                                        <p:cTn id="62" dur="700" fill="hold">
                                          <p:stCondLst>
                                            <p:cond delay="0"/>
                                          </p:stCondLst>
                                        </p:cTn>
                                        <p:tgtEl>
                                          <p:spTgt spid="16"/>
                                        </p:tgtEl>
                                        <p:attrNameLst>
                                          <p:attrName>ppt_y</p:attrName>
                                        </p:attrNameLst>
                                      </p:cBhvr>
                                      <p:tavLst>
                                        <p:tav tm="0" fmla="#ppt_y+(-#ppt_h/2*cos(ppt_r/180*pi))*((1.5-1.5*$)^2-(1.5-1.5*$)^3)">
                                          <p:val>
                                            <p:strVal val="0"/>
                                          </p:val>
                                        </p:tav>
                                        <p:tav tm="100000">
                                          <p:val>
                                            <p:strVal val="1"/>
                                          </p:val>
                                        </p:tav>
                                      </p:tavLst>
                                    </p:anim>
                                    <p:anim to="" calcmode="lin" valueType="num">
                                      <p:cBhvr>
                                        <p:cTn id="63" dur="700" fill="hold">
                                          <p:stCondLst>
                                            <p:cond delay="0"/>
                                          </p:stCondLst>
                                        </p:cTn>
                                        <p:tgtEl>
                                          <p:spTgt spid="16"/>
                                        </p:tgtEl>
                                        <p:attrNameLst>
                                          <p:attrName>ppt_h</p:attrName>
                                        </p:attrNameLst>
                                      </p:cBhvr>
                                      <p:tavLst>
                                        <p:tav tm="0" fmla="#ppt_h-(-#ppt_h)*((1.5-1.5*$)^2-(1.5-1.5*$)^3)">
                                          <p:val>
                                            <p:strVal val="0"/>
                                          </p:val>
                                        </p:tav>
                                        <p:tav tm="100000">
                                          <p:val>
                                            <p:strVal val="1"/>
                                          </p:val>
                                        </p:tav>
                                      </p:tavLst>
                                    </p:anim>
                                    <p:anim to="" calcmode="lin" valueType="num">
                                      <p:cBhvr>
                                        <p:cTn id="64" dur="700" fill="hold">
                                          <p:stCondLst>
                                            <p:cond delay="0"/>
                                          </p:stCondLst>
                                        </p:cTn>
                                        <p:tgtEl>
                                          <p:spTgt spid="16"/>
                                        </p:tgtEl>
                                        <p:attrNameLst>
                                          <p:attrName>ppt_w</p:attrName>
                                        </p:attrNameLst>
                                      </p:cBhvr>
                                      <p:tavLst>
                                        <p:tav tm="0" fmla="#ppt_w-(-#ppt_w)*((1.5-1.5*$)^2-(1.5-1.5*$)^3)">
                                          <p:val>
                                            <p:strVal val="0"/>
                                          </p:val>
                                        </p:tav>
                                        <p:tav tm="100000">
                                          <p:val>
                                            <p:strVal val="1"/>
                                          </p:val>
                                        </p:tav>
                                      </p:tavLst>
                                    </p:anim>
                                  </p:childTnLst>
                                </p:cTn>
                              </p:par>
                              <p:par>
                                <p:cTn id="65" presetID="0" presetClass="entr" presetSubtype="0" fill="hold" grpId="0" nodeType="withEffect">
                                  <p:stCondLst>
                                    <p:cond delay="0"/>
                                  </p:stCondLst>
                                  <p:iterate type="lt">
                                    <p:tmPct val="10000"/>
                                  </p:iterate>
                                  <p:childTnLst>
                                    <p:set>
                                      <p:cBhvr>
                                        <p:cTn id="66" dur="1" fill="hold">
                                          <p:stCondLst>
                                            <p:cond delay="0"/>
                                          </p:stCondLst>
                                        </p:cTn>
                                        <p:tgtEl>
                                          <p:spTgt spid="17"/>
                                        </p:tgtEl>
                                        <p:attrNameLst>
                                          <p:attrName>style.visibility</p:attrName>
                                        </p:attrNameLst>
                                      </p:cBhvr>
                                      <p:to>
                                        <p:strVal val="visible"/>
                                      </p:to>
                                    </p:set>
                                    <p:anim to="" calcmode="lin" valueType="num">
                                      <p:cBhvr>
                                        <p:cTn id="67" dur="700" fill="hold">
                                          <p:stCondLst>
                                            <p:cond delay="0"/>
                                          </p:stCondLst>
                                        </p:cTn>
                                        <p:tgtEl>
                                          <p:spTgt spid="17"/>
                                        </p:tgtEl>
                                        <p:attrNameLst>
                                          <p:attrName>ppt_x</p:attrName>
                                        </p:attrNameLst>
                                      </p:cBhvr>
                                      <p:tavLst>
                                        <p:tav tm="0" fmla="#ppt_x-(-#ppt_w/2*cos(ppt_r/180*pi))*((1.5-1.5*$)^2-(1.5-1.5*$)^3)">
                                          <p:val>
                                            <p:strVal val="0"/>
                                          </p:val>
                                        </p:tav>
                                        <p:tav tm="100000">
                                          <p:val>
                                            <p:strVal val="1"/>
                                          </p:val>
                                        </p:tav>
                                      </p:tavLst>
                                    </p:anim>
                                    <p:anim to="" calcmode="lin" valueType="num">
                                      <p:cBhvr>
                                        <p:cTn id="68" dur="700" fill="hold">
                                          <p:stCondLst>
                                            <p:cond delay="0"/>
                                          </p:stCondLst>
                                        </p:cTn>
                                        <p:tgtEl>
                                          <p:spTgt spid="17"/>
                                        </p:tgtEl>
                                        <p:attrNameLst>
                                          <p:attrName>ppt_y</p:attrName>
                                        </p:attrNameLst>
                                      </p:cBhvr>
                                      <p:tavLst>
                                        <p:tav tm="0" fmla="#ppt_y+(-#ppt_h/2*cos(ppt_r/180*pi))*((1.5-1.5*$)^2-(1.5-1.5*$)^3)">
                                          <p:val>
                                            <p:strVal val="0"/>
                                          </p:val>
                                        </p:tav>
                                        <p:tav tm="100000">
                                          <p:val>
                                            <p:strVal val="1"/>
                                          </p:val>
                                        </p:tav>
                                      </p:tavLst>
                                    </p:anim>
                                    <p:anim to="" calcmode="lin" valueType="num">
                                      <p:cBhvr>
                                        <p:cTn id="69" dur="700" fill="hold">
                                          <p:stCondLst>
                                            <p:cond delay="0"/>
                                          </p:stCondLst>
                                        </p:cTn>
                                        <p:tgtEl>
                                          <p:spTgt spid="17"/>
                                        </p:tgtEl>
                                        <p:attrNameLst>
                                          <p:attrName>ppt_h</p:attrName>
                                        </p:attrNameLst>
                                      </p:cBhvr>
                                      <p:tavLst>
                                        <p:tav tm="0" fmla="#ppt_h-(-#ppt_h)*((1.5-1.5*$)^2-(1.5-1.5*$)^3)">
                                          <p:val>
                                            <p:strVal val="0"/>
                                          </p:val>
                                        </p:tav>
                                        <p:tav tm="100000">
                                          <p:val>
                                            <p:strVal val="1"/>
                                          </p:val>
                                        </p:tav>
                                      </p:tavLst>
                                    </p:anim>
                                    <p:anim to="" calcmode="lin" valueType="num">
                                      <p:cBhvr>
                                        <p:cTn id="70" dur="700" fill="hold">
                                          <p:stCondLst>
                                            <p:cond delay="0"/>
                                          </p:stCondLst>
                                        </p:cTn>
                                        <p:tgtEl>
                                          <p:spTgt spid="17"/>
                                        </p:tgtEl>
                                        <p:attrNameLst>
                                          <p:attrName>ppt_w</p:attrName>
                                        </p:attrNameLst>
                                      </p:cBhvr>
                                      <p:tavLst>
                                        <p:tav tm="0" fmla="#ppt_w-(-#ppt_w)*((1.5-1.5*$)^2-(1.5-1.5*$)^3)">
                                          <p:val>
                                            <p:strVal val="0"/>
                                          </p:val>
                                        </p:tav>
                                        <p:tav tm="100000">
                                          <p:val>
                                            <p:strVal val="1"/>
                                          </p:val>
                                        </p:tav>
                                      </p:tavLst>
                                    </p:anim>
                                  </p:childTnLst>
                                </p:cTn>
                              </p:par>
                              <p:par>
                                <p:cTn id="71" presetID="0" presetClass="entr" presetSubtype="0" fill="hold" grpId="0" nodeType="withEffect">
                                  <p:stCondLst>
                                    <p:cond delay="0"/>
                                  </p:stCondLst>
                                  <p:childTnLst>
                                    <p:set>
                                      <p:cBhvr>
                                        <p:cTn id="72" dur="1" fill="hold">
                                          <p:stCondLst>
                                            <p:cond delay="0"/>
                                          </p:stCondLst>
                                        </p:cTn>
                                        <p:tgtEl>
                                          <p:spTgt spid="18"/>
                                        </p:tgtEl>
                                        <p:attrNameLst>
                                          <p:attrName>style.visibility</p:attrName>
                                        </p:attrNameLst>
                                      </p:cBhvr>
                                      <p:to>
                                        <p:strVal val="visible"/>
                                      </p:to>
                                    </p:set>
                                    <p:anim to="" calcmode="lin" valueType="num">
                                      <p:cBhvr>
                                        <p:cTn id="73" dur="700" fill="hold">
                                          <p:stCondLst>
                                            <p:cond delay="0"/>
                                          </p:stCondLst>
                                        </p:cTn>
                                        <p:tgtEl>
                                          <p:spTgt spid="18"/>
                                        </p:tgtEl>
                                        <p:attrNameLst>
                                          <p:attrName>ppt_x</p:attrName>
                                        </p:attrNameLst>
                                      </p:cBhvr>
                                      <p:tavLst>
                                        <p:tav tm="0" fmla="#ppt_x-(-#ppt_w/2*cos(ppt_r/180*pi))*((1.5-1.5*$)^2-(1.5-1.5*$)^3)">
                                          <p:val>
                                            <p:strVal val="0"/>
                                          </p:val>
                                        </p:tav>
                                        <p:tav tm="100000">
                                          <p:val>
                                            <p:strVal val="1"/>
                                          </p:val>
                                        </p:tav>
                                      </p:tavLst>
                                    </p:anim>
                                    <p:anim to="" calcmode="lin" valueType="num">
                                      <p:cBhvr>
                                        <p:cTn id="74" dur="700" fill="hold">
                                          <p:stCondLst>
                                            <p:cond delay="0"/>
                                          </p:stCondLst>
                                        </p:cTn>
                                        <p:tgtEl>
                                          <p:spTgt spid="18"/>
                                        </p:tgtEl>
                                        <p:attrNameLst>
                                          <p:attrName>ppt_y</p:attrName>
                                        </p:attrNameLst>
                                      </p:cBhvr>
                                      <p:tavLst>
                                        <p:tav tm="0" fmla="#ppt_y+(-#ppt_h/2*cos(ppt_r/180*pi))*((1.5-1.5*$)^2-(1.5-1.5*$)^3)">
                                          <p:val>
                                            <p:strVal val="0"/>
                                          </p:val>
                                        </p:tav>
                                        <p:tav tm="100000">
                                          <p:val>
                                            <p:strVal val="1"/>
                                          </p:val>
                                        </p:tav>
                                      </p:tavLst>
                                    </p:anim>
                                    <p:anim to="" calcmode="lin" valueType="num">
                                      <p:cBhvr>
                                        <p:cTn id="75" dur="700" fill="hold">
                                          <p:stCondLst>
                                            <p:cond delay="0"/>
                                          </p:stCondLst>
                                        </p:cTn>
                                        <p:tgtEl>
                                          <p:spTgt spid="18"/>
                                        </p:tgtEl>
                                        <p:attrNameLst>
                                          <p:attrName>ppt_h</p:attrName>
                                        </p:attrNameLst>
                                      </p:cBhvr>
                                      <p:tavLst>
                                        <p:tav tm="0" fmla="#ppt_h-(-#ppt_h)*((1.5-1.5*$)^2-(1.5-1.5*$)^3)">
                                          <p:val>
                                            <p:strVal val="0"/>
                                          </p:val>
                                        </p:tav>
                                        <p:tav tm="100000">
                                          <p:val>
                                            <p:strVal val="1"/>
                                          </p:val>
                                        </p:tav>
                                      </p:tavLst>
                                    </p:anim>
                                    <p:anim to="" calcmode="lin" valueType="num">
                                      <p:cBhvr>
                                        <p:cTn id="76" dur="700" fill="hold">
                                          <p:stCondLst>
                                            <p:cond delay="0"/>
                                          </p:stCondLst>
                                        </p:cTn>
                                        <p:tgtEl>
                                          <p:spTgt spid="18"/>
                                        </p:tgtEl>
                                        <p:attrNameLst>
                                          <p:attrName>ppt_w</p:attrName>
                                        </p:attrNameLst>
                                      </p:cBhvr>
                                      <p:tavLst>
                                        <p:tav tm="0" fmla="#ppt_w-(-#ppt_w)*((1.5-1.5*$)^2-(1.5-1.5*$)^3)">
                                          <p:val>
                                            <p:strVal val="0"/>
                                          </p:val>
                                        </p:tav>
                                        <p:tav tm="100000">
                                          <p:val>
                                            <p:strVal val="1"/>
                                          </p:val>
                                        </p:tav>
                                      </p:tavLst>
                                    </p:anim>
                                  </p:childTnLst>
                                </p:cTn>
                              </p:par>
                              <p:par>
                                <p:cTn id="77" presetID="0" presetClass="entr" presetSubtype="0" fill="hold" grpId="0" nodeType="withEffect">
                                  <p:stCondLst>
                                    <p:cond delay="0"/>
                                  </p:stCondLst>
                                  <p:childTnLst>
                                    <p:set>
                                      <p:cBhvr>
                                        <p:cTn id="78" dur="1" fill="hold">
                                          <p:stCondLst>
                                            <p:cond delay="0"/>
                                          </p:stCondLst>
                                        </p:cTn>
                                        <p:tgtEl>
                                          <p:spTgt spid="19"/>
                                        </p:tgtEl>
                                        <p:attrNameLst>
                                          <p:attrName>style.visibility</p:attrName>
                                        </p:attrNameLst>
                                      </p:cBhvr>
                                      <p:to>
                                        <p:strVal val="visible"/>
                                      </p:to>
                                    </p:set>
                                    <p:anim to="" calcmode="lin" valueType="num">
                                      <p:cBhvr>
                                        <p:cTn id="79" dur="700" fill="hold">
                                          <p:stCondLst>
                                            <p:cond delay="0"/>
                                          </p:stCondLst>
                                        </p:cTn>
                                        <p:tgtEl>
                                          <p:spTgt spid="19"/>
                                        </p:tgtEl>
                                        <p:attrNameLst>
                                          <p:attrName>ppt_x</p:attrName>
                                        </p:attrNameLst>
                                      </p:cBhvr>
                                      <p:tavLst>
                                        <p:tav tm="0" fmla="#ppt_x-(-#ppt_w/2*cos(ppt_r/180*pi))*((1.5-1.5*$)^2-(1.5-1.5*$)^3)">
                                          <p:val>
                                            <p:strVal val="0"/>
                                          </p:val>
                                        </p:tav>
                                        <p:tav tm="100000">
                                          <p:val>
                                            <p:strVal val="1"/>
                                          </p:val>
                                        </p:tav>
                                      </p:tavLst>
                                    </p:anim>
                                    <p:anim to="" calcmode="lin" valueType="num">
                                      <p:cBhvr>
                                        <p:cTn id="80" dur="700" fill="hold">
                                          <p:stCondLst>
                                            <p:cond delay="0"/>
                                          </p:stCondLst>
                                        </p:cTn>
                                        <p:tgtEl>
                                          <p:spTgt spid="19"/>
                                        </p:tgtEl>
                                        <p:attrNameLst>
                                          <p:attrName>ppt_y</p:attrName>
                                        </p:attrNameLst>
                                      </p:cBhvr>
                                      <p:tavLst>
                                        <p:tav tm="0" fmla="#ppt_y+(-#ppt_h/2*cos(ppt_r/180*pi))*((1.5-1.5*$)^2-(1.5-1.5*$)^3)">
                                          <p:val>
                                            <p:strVal val="0"/>
                                          </p:val>
                                        </p:tav>
                                        <p:tav tm="100000">
                                          <p:val>
                                            <p:strVal val="1"/>
                                          </p:val>
                                        </p:tav>
                                      </p:tavLst>
                                    </p:anim>
                                    <p:anim to="" calcmode="lin" valueType="num">
                                      <p:cBhvr>
                                        <p:cTn id="81" dur="700" fill="hold">
                                          <p:stCondLst>
                                            <p:cond delay="0"/>
                                          </p:stCondLst>
                                        </p:cTn>
                                        <p:tgtEl>
                                          <p:spTgt spid="19"/>
                                        </p:tgtEl>
                                        <p:attrNameLst>
                                          <p:attrName>ppt_h</p:attrName>
                                        </p:attrNameLst>
                                      </p:cBhvr>
                                      <p:tavLst>
                                        <p:tav tm="0" fmla="#ppt_h-(-#ppt_h)*((1.5-1.5*$)^2-(1.5-1.5*$)^3)">
                                          <p:val>
                                            <p:strVal val="0"/>
                                          </p:val>
                                        </p:tav>
                                        <p:tav tm="100000">
                                          <p:val>
                                            <p:strVal val="1"/>
                                          </p:val>
                                        </p:tav>
                                      </p:tavLst>
                                    </p:anim>
                                    <p:anim to="" calcmode="lin" valueType="num">
                                      <p:cBhvr>
                                        <p:cTn id="82" dur="700" fill="hold">
                                          <p:stCondLst>
                                            <p:cond delay="0"/>
                                          </p:stCondLst>
                                        </p:cTn>
                                        <p:tgtEl>
                                          <p:spTgt spid="19"/>
                                        </p:tgtEl>
                                        <p:attrNameLst>
                                          <p:attrName>ppt_w</p:attrName>
                                        </p:attrNameLst>
                                      </p:cBhvr>
                                      <p:tavLst>
                                        <p:tav tm="0" fmla="#ppt_w-(-#ppt_w)*((1.5-1.5*$)^2-(1.5-1.5*$)^3)">
                                          <p:val>
                                            <p:strVal val="0"/>
                                          </p:val>
                                        </p:tav>
                                        <p:tav tm="100000">
                                          <p:val>
                                            <p:strVal val="1"/>
                                          </p:val>
                                        </p:tav>
                                      </p:tavLst>
                                    </p:anim>
                                  </p:childTnLst>
                                </p:cTn>
                              </p:par>
                              <p:par>
                                <p:cTn id="83" presetID="0" presetClass="entr" presetSubtype="0" fill="hold" grpId="0" nodeType="withEffect">
                                  <p:stCondLst>
                                    <p:cond delay="0"/>
                                  </p:stCondLst>
                                  <p:iterate type="lt">
                                    <p:tmPct val="10000"/>
                                  </p:iterate>
                                  <p:childTnLst>
                                    <p:set>
                                      <p:cBhvr>
                                        <p:cTn id="84" dur="1" fill="hold">
                                          <p:stCondLst>
                                            <p:cond delay="0"/>
                                          </p:stCondLst>
                                        </p:cTn>
                                        <p:tgtEl>
                                          <p:spTgt spid="20"/>
                                        </p:tgtEl>
                                        <p:attrNameLst>
                                          <p:attrName>style.visibility</p:attrName>
                                        </p:attrNameLst>
                                      </p:cBhvr>
                                      <p:to>
                                        <p:strVal val="visible"/>
                                      </p:to>
                                    </p:set>
                                    <p:anim to="" calcmode="lin" valueType="num">
                                      <p:cBhvr>
                                        <p:cTn id="85" dur="700" fill="hold">
                                          <p:stCondLst>
                                            <p:cond delay="0"/>
                                          </p:stCondLst>
                                        </p:cTn>
                                        <p:tgtEl>
                                          <p:spTgt spid="20"/>
                                        </p:tgtEl>
                                        <p:attrNameLst>
                                          <p:attrName>ppt_x</p:attrName>
                                        </p:attrNameLst>
                                      </p:cBhvr>
                                      <p:tavLst>
                                        <p:tav tm="0" fmla="#ppt_x-(-#ppt_w/2*cos(ppt_r/180*pi))*((1.5-1.5*$)^2-(1.5-1.5*$)^3)">
                                          <p:val>
                                            <p:strVal val="0"/>
                                          </p:val>
                                        </p:tav>
                                        <p:tav tm="100000">
                                          <p:val>
                                            <p:strVal val="1"/>
                                          </p:val>
                                        </p:tav>
                                      </p:tavLst>
                                    </p:anim>
                                    <p:anim to="" calcmode="lin" valueType="num">
                                      <p:cBhvr>
                                        <p:cTn id="86" dur="700" fill="hold">
                                          <p:stCondLst>
                                            <p:cond delay="0"/>
                                          </p:stCondLst>
                                        </p:cTn>
                                        <p:tgtEl>
                                          <p:spTgt spid="20"/>
                                        </p:tgtEl>
                                        <p:attrNameLst>
                                          <p:attrName>ppt_y</p:attrName>
                                        </p:attrNameLst>
                                      </p:cBhvr>
                                      <p:tavLst>
                                        <p:tav tm="0" fmla="#ppt_y+(-#ppt_h/2*cos(ppt_r/180*pi))*((1.5-1.5*$)^2-(1.5-1.5*$)^3)">
                                          <p:val>
                                            <p:strVal val="0"/>
                                          </p:val>
                                        </p:tav>
                                        <p:tav tm="100000">
                                          <p:val>
                                            <p:strVal val="1"/>
                                          </p:val>
                                        </p:tav>
                                      </p:tavLst>
                                    </p:anim>
                                    <p:anim to="" calcmode="lin" valueType="num">
                                      <p:cBhvr>
                                        <p:cTn id="87" dur="700" fill="hold">
                                          <p:stCondLst>
                                            <p:cond delay="0"/>
                                          </p:stCondLst>
                                        </p:cTn>
                                        <p:tgtEl>
                                          <p:spTgt spid="20"/>
                                        </p:tgtEl>
                                        <p:attrNameLst>
                                          <p:attrName>ppt_h</p:attrName>
                                        </p:attrNameLst>
                                      </p:cBhvr>
                                      <p:tavLst>
                                        <p:tav tm="0" fmla="#ppt_h-(-#ppt_h)*((1.5-1.5*$)^2-(1.5-1.5*$)^3)">
                                          <p:val>
                                            <p:strVal val="0"/>
                                          </p:val>
                                        </p:tav>
                                        <p:tav tm="100000">
                                          <p:val>
                                            <p:strVal val="1"/>
                                          </p:val>
                                        </p:tav>
                                      </p:tavLst>
                                    </p:anim>
                                    <p:anim to="" calcmode="lin" valueType="num">
                                      <p:cBhvr>
                                        <p:cTn id="88" dur="700" fill="hold">
                                          <p:stCondLst>
                                            <p:cond delay="0"/>
                                          </p:stCondLst>
                                        </p:cTn>
                                        <p:tgtEl>
                                          <p:spTgt spid="20"/>
                                        </p:tgtEl>
                                        <p:attrNameLst>
                                          <p:attrName>ppt_w</p:attrName>
                                        </p:attrNameLst>
                                      </p:cBhvr>
                                      <p:tavLst>
                                        <p:tav tm="0" fmla="#ppt_w-(-#ppt_w)*((1.5-1.5*$)^2-(1.5-1.5*$)^3)">
                                          <p:val>
                                            <p:strVal val="0"/>
                                          </p:val>
                                        </p:tav>
                                        <p:tav tm="100000">
                                          <p:val>
                                            <p:strVal val="1"/>
                                          </p:val>
                                        </p:tav>
                                      </p:tavLst>
                                    </p:anim>
                                  </p:childTnLst>
                                </p:cTn>
                              </p:par>
                              <p:par>
                                <p:cTn id="89" presetID="0" presetClass="entr" presetSubtype="0" fill="hold" grpId="0" nodeType="withEffect">
                                  <p:stCondLst>
                                    <p:cond delay="0"/>
                                  </p:stCondLst>
                                  <p:iterate type="lt">
                                    <p:tmPct val="10000"/>
                                  </p:iterate>
                                  <p:childTnLst>
                                    <p:set>
                                      <p:cBhvr>
                                        <p:cTn id="90" dur="1" fill="hold">
                                          <p:stCondLst>
                                            <p:cond delay="0"/>
                                          </p:stCondLst>
                                        </p:cTn>
                                        <p:tgtEl>
                                          <p:spTgt spid="21"/>
                                        </p:tgtEl>
                                        <p:attrNameLst>
                                          <p:attrName>style.visibility</p:attrName>
                                        </p:attrNameLst>
                                      </p:cBhvr>
                                      <p:to>
                                        <p:strVal val="visible"/>
                                      </p:to>
                                    </p:set>
                                    <p:anim to="" calcmode="lin" valueType="num">
                                      <p:cBhvr>
                                        <p:cTn id="91" dur="700" fill="hold">
                                          <p:stCondLst>
                                            <p:cond delay="0"/>
                                          </p:stCondLst>
                                        </p:cTn>
                                        <p:tgtEl>
                                          <p:spTgt spid="21"/>
                                        </p:tgtEl>
                                        <p:attrNameLst>
                                          <p:attrName>ppt_x</p:attrName>
                                        </p:attrNameLst>
                                      </p:cBhvr>
                                      <p:tavLst>
                                        <p:tav tm="0" fmla="#ppt_x-(-#ppt_w/2*cos(ppt_r/180*pi))*((1.5-1.5*$)^2-(1.5-1.5*$)^3)">
                                          <p:val>
                                            <p:strVal val="0"/>
                                          </p:val>
                                        </p:tav>
                                        <p:tav tm="100000">
                                          <p:val>
                                            <p:strVal val="1"/>
                                          </p:val>
                                        </p:tav>
                                      </p:tavLst>
                                    </p:anim>
                                    <p:anim to="" calcmode="lin" valueType="num">
                                      <p:cBhvr>
                                        <p:cTn id="92" dur="700" fill="hold">
                                          <p:stCondLst>
                                            <p:cond delay="0"/>
                                          </p:stCondLst>
                                        </p:cTn>
                                        <p:tgtEl>
                                          <p:spTgt spid="21"/>
                                        </p:tgtEl>
                                        <p:attrNameLst>
                                          <p:attrName>ppt_y</p:attrName>
                                        </p:attrNameLst>
                                      </p:cBhvr>
                                      <p:tavLst>
                                        <p:tav tm="0" fmla="#ppt_y+(-#ppt_h/2*cos(ppt_r/180*pi))*((1.5-1.5*$)^2-(1.5-1.5*$)^3)">
                                          <p:val>
                                            <p:strVal val="0"/>
                                          </p:val>
                                        </p:tav>
                                        <p:tav tm="100000">
                                          <p:val>
                                            <p:strVal val="1"/>
                                          </p:val>
                                        </p:tav>
                                      </p:tavLst>
                                    </p:anim>
                                    <p:anim to="" calcmode="lin" valueType="num">
                                      <p:cBhvr>
                                        <p:cTn id="93" dur="700" fill="hold">
                                          <p:stCondLst>
                                            <p:cond delay="0"/>
                                          </p:stCondLst>
                                        </p:cTn>
                                        <p:tgtEl>
                                          <p:spTgt spid="21"/>
                                        </p:tgtEl>
                                        <p:attrNameLst>
                                          <p:attrName>ppt_h</p:attrName>
                                        </p:attrNameLst>
                                      </p:cBhvr>
                                      <p:tavLst>
                                        <p:tav tm="0" fmla="#ppt_h-(-#ppt_h)*((1.5-1.5*$)^2-(1.5-1.5*$)^3)">
                                          <p:val>
                                            <p:strVal val="0"/>
                                          </p:val>
                                        </p:tav>
                                        <p:tav tm="100000">
                                          <p:val>
                                            <p:strVal val="1"/>
                                          </p:val>
                                        </p:tav>
                                      </p:tavLst>
                                    </p:anim>
                                    <p:anim to="" calcmode="lin" valueType="num">
                                      <p:cBhvr>
                                        <p:cTn id="94" dur="700" fill="hold">
                                          <p:stCondLst>
                                            <p:cond delay="0"/>
                                          </p:stCondLst>
                                        </p:cTn>
                                        <p:tgtEl>
                                          <p:spTgt spid="21"/>
                                        </p:tgtEl>
                                        <p:attrNameLst>
                                          <p:attrName>ppt_w</p:attrName>
                                        </p:attrNameLst>
                                      </p:cBhvr>
                                      <p:tavLst>
                                        <p:tav tm="0" fmla="#ppt_w-(-#ppt_w)*((1.5-1.5*$)^2-(1.5-1.5*$)^3)">
                                          <p:val>
                                            <p:strVal val="0"/>
                                          </p:val>
                                        </p:tav>
                                        <p:tav tm="100000">
                                          <p:val>
                                            <p:strVal val="1"/>
                                          </p:val>
                                        </p:tav>
                                      </p:tavLst>
                                    </p:anim>
                                  </p:childTnLst>
                                </p:cTn>
                              </p:par>
                              <p:par>
                                <p:cTn id="95" presetID="0" presetClass="entr" presetSubtype="0" fill="hold" grpId="0" nodeType="withEffect">
                                  <p:stCondLst>
                                    <p:cond delay="0"/>
                                  </p:stCondLst>
                                  <p:childTnLst>
                                    <p:set>
                                      <p:cBhvr>
                                        <p:cTn id="96" dur="1" fill="hold">
                                          <p:stCondLst>
                                            <p:cond delay="0"/>
                                          </p:stCondLst>
                                        </p:cTn>
                                        <p:tgtEl>
                                          <p:spTgt spid="22"/>
                                        </p:tgtEl>
                                        <p:attrNameLst>
                                          <p:attrName>style.visibility</p:attrName>
                                        </p:attrNameLst>
                                      </p:cBhvr>
                                      <p:to>
                                        <p:strVal val="visible"/>
                                      </p:to>
                                    </p:set>
                                    <p:anim to="" calcmode="lin" valueType="num">
                                      <p:cBhvr>
                                        <p:cTn id="97" dur="700" fill="hold">
                                          <p:stCondLst>
                                            <p:cond delay="0"/>
                                          </p:stCondLst>
                                        </p:cTn>
                                        <p:tgtEl>
                                          <p:spTgt spid="22"/>
                                        </p:tgtEl>
                                        <p:attrNameLst>
                                          <p:attrName>ppt_x</p:attrName>
                                        </p:attrNameLst>
                                      </p:cBhvr>
                                      <p:tavLst>
                                        <p:tav tm="0" fmla="#ppt_x-(-#ppt_w/2*cos(ppt_r/180*pi))*((1.5-1.5*$)^2-(1.5-1.5*$)^3)">
                                          <p:val>
                                            <p:strVal val="0"/>
                                          </p:val>
                                        </p:tav>
                                        <p:tav tm="100000">
                                          <p:val>
                                            <p:strVal val="1"/>
                                          </p:val>
                                        </p:tav>
                                      </p:tavLst>
                                    </p:anim>
                                    <p:anim to="" calcmode="lin" valueType="num">
                                      <p:cBhvr>
                                        <p:cTn id="98" dur="700" fill="hold">
                                          <p:stCondLst>
                                            <p:cond delay="0"/>
                                          </p:stCondLst>
                                        </p:cTn>
                                        <p:tgtEl>
                                          <p:spTgt spid="22"/>
                                        </p:tgtEl>
                                        <p:attrNameLst>
                                          <p:attrName>ppt_y</p:attrName>
                                        </p:attrNameLst>
                                      </p:cBhvr>
                                      <p:tavLst>
                                        <p:tav tm="0" fmla="#ppt_y+(-#ppt_h/2*cos(ppt_r/180*pi))*((1.5-1.5*$)^2-(1.5-1.5*$)^3)">
                                          <p:val>
                                            <p:strVal val="0"/>
                                          </p:val>
                                        </p:tav>
                                        <p:tav tm="100000">
                                          <p:val>
                                            <p:strVal val="1"/>
                                          </p:val>
                                        </p:tav>
                                      </p:tavLst>
                                    </p:anim>
                                    <p:anim to="" calcmode="lin" valueType="num">
                                      <p:cBhvr>
                                        <p:cTn id="99" dur="700" fill="hold">
                                          <p:stCondLst>
                                            <p:cond delay="0"/>
                                          </p:stCondLst>
                                        </p:cTn>
                                        <p:tgtEl>
                                          <p:spTgt spid="22"/>
                                        </p:tgtEl>
                                        <p:attrNameLst>
                                          <p:attrName>ppt_h</p:attrName>
                                        </p:attrNameLst>
                                      </p:cBhvr>
                                      <p:tavLst>
                                        <p:tav tm="0" fmla="#ppt_h-(-#ppt_h)*((1.5-1.5*$)^2-(1.5-1.5*$)^3)">
                                          <p:val>
                                            <p:strVal val="0"/>
                                          </p:val>
                                        </p:tav>
                                        <p:tav tm="100000">
                                          <p:val>
                                            <p:strVal val="1"/>
                                          </p:val>
                                        </p:tav>
                                      </p:tavLst>
                                    </p:anim>
                                    <p:anim to="" calcmode="lin" valueType="num">
                                      <p:cBhvr>
                                        <p:cTn id="100" dur="700" fill="hold">
                                          <p:stCondLst>
                                            <p:cond delay="0"/>
                                          </p:stCondLst>
                                        </p:cTn>
                                        <p:tgtEl>
                                          <p:spTgt spid="22"/>
                                        </p:tgtEl>
                                        <p:attrNameLst>
                                          <p:attrName>ppt_w</p:attrName>
                                        </p:attrNameLst>
                                      </p:cBhvr>
                                      <p:tavLst>
                                        <p:tav tm="0" fmla="#ppt_w-(-#ppt_w)*((1.5-1.5*$)^2-(1.5-1.5*$)^3)">
                                          <p:val>
                                            <p:strVal val="0"/>
                                          </p:val>
                                        </p:tav>
                                        <p:tav tm="100000">
                                          <p:val>
                                            <p:strVal val="1"/>
                                          </p:val>
                                        </p:tav>
                                      </p:tavLst>
                                    </p:anim>
                                  </p:childTnLst>
                                </p:cTn>
                              </p:par>
                              <p:par>
                                <p:cTn id="101" presetID="0" presetClass="entr" presetSubtype="0" fill="hold" grpId="0" nodeType="withEffect">
                                  <p:stCondLst>
                                    <p:cond delay="0"/>
                                  </p:stCondLst>
                                  <p:iterate type="lt">
                                    <p:tmPct val="10000"/>
                                  </p:iterate>
                                  <p:childTnLst>
                                    <p:set>
                                      <p:cBhvr>
                                        <p:cTn id="102" dur="1" fill="hold">
                                          <p:stCondLst>
                                            <p:cond delay="0"/>
                                          </p:stCondLst>
                                        </p:cTn>
                                        <p:tgtEl>
                                          <p:spTgt spid="23"/>
                                        </p:tgtEl>
                                        <p:attrNameLst>
                                          <p:attrName>style.visibility</p:attrName>
                                        </p:attrNameLst>
                                      </p:cBhvr>
                                      <p:to>
                                        <p:strVal val="visible"/>
                                      </p:to>
                                    </p:set>
                                    <p:anim to="" calcmode="lin" valueType="num">
                                      <p:cBhvr>
                                        <p:cTn id="103" dur="700" fill="hold">
                                          <p:stCondLst>
                                            <p:cond delay="0"/>
                                          </p:stCondLst>
                                        </p:cTn>
                                        <p:tgtEl>
                                          <p:spTgt spid="23"/>
                                        </p:tgtEl>
                                        <p:attrNameLst>
                                          <p:attrName>ppt_x</p:attrName>
                                        </p:attrNameLst>
                                      </p:cBhvr>
                                      <p:tavLst>
                                        <p:tav tm="0" fmla="#ppt_x-(-#ppt_w/2*cos(ppt_r/180*pi))*((1.5-1.5*$)^2-(1.5-1.5*$)^3)">
                                          <p:val>
                                            <p:strVal val="0"/>
                                          </p:val>
                                        </p:tav>
                                        <p:tav tm="100000">
                                          <p:val>
                                            <p:strVal val="1"/>
                                          </p:val>
                                        </p:tav>
                                      </p:tavLst>
                                    </p:anim>
                                    <p:anim to="" calcmode="lin" valueType="num">
                                      <p:cBhvr>
                                        <p:cTn id="104" dur="700" fill="hold">
                                          <p:stCondLst>
                                            <p:cond delay="0"/>
                                          </p:stCondLst>
                                        </p:cTn>
                                        <p:tgtEl>
                                          <p:spTgt spid="23"/>
                                        </p:tgtEl>
                                        <p:attrNameLst>
                                          <p:attrName>ppt_y</p:attrName>
                                        </p:attrNameLst>
                                      </p:cBhvr>
                                      <p:tavLst>
                                        <p:tav tm="0" fmla="#ppt_y+(-#ppt_h/2*cos(ppt_r/180*pi))*((1.5-1.5*$)^2-(1.5-1.5*$)^3)">
                                          <p:val>
                                            <p:strVal val="0"/>
                                          </p:val>
                                        </p:tav>
                                        <p:tav tm="100000">
                                          <p:val>
                                            <p:strVal val="1"/>
                                          </p:val>
                                        </p:tav>
                                      </p:tavLst>
                                    </p:anim>
                                    <p:anim to="" calcmode="lin" valueType="num">
                                      <p:cBhvr>
                                        <p:cTn id="105" dur="700" fill="hold">
                                          <p:stCondLst>
                                            <p:cond delay="0"/>
                                          </p:stCondLst>
                                        </p:cTn>
                                        <p:tgtEl>
                                          <p:spTgt spid="23"/>
                                        </p:tgtEl>
                                        <p:attrNameLst>
                                          <p:attrName>ppt_h</p:attrName>
                                        </p:attrNameLst>
                                      </p:cBhvr>
                                      <p:tavLst>
                                        <p:tav tm="0" fmla="#ppt_h-(-#ppt_h)*((1.5-1.5*$)^2-(1.5-1.5*$)^3)">
                                          <p:val>
                                            <p:strVal val="0"/>
                                          </p:val>
                                        </p:tav>
                                        <p:tav tm="100000">
                                          <p:val>
                                            <p:strVal val="1"/>
                                          </p:val>
                                        </p:tav>
                                      </p:tavLst>
                                    </p:anim>
                                    <p:anim to="" calcmode="lin" valueType="num">
                                      <p:cBhvr>
                                        <p:cTn id="106" dur="700" fill="hold">
                                          <p:stCondLst>
                                            <p:cond delay="0"/>
                                          </p:stCondLst>
                                        </p:cTn>
                                        <p:tgtEl>
                                          <p:spTgt spid="23"/>
                                        </p:tgtEl>
                                        <p:attrNameLst>
                                          <p:attrName>ppt_w</p:attrName>
                                        </p:attrNameLst>
                                      </p:cBhvr>
                                      <p:tavLst>
                                        <p:tav tm="0" fmla="#ppt_w-(-#ppt_w)*((1.5-1.5*$)^2-(1.5-1.5*$)^3)">
                                          <p:val>
                                            <p:strVal val="0"/>
                                          </p:val>
                                        </p:tav>
                                        <p:tav tm="100000">
                                          <p:val>
                                            <p:strVal val="1"/>
                                          </p:val>
                                        </p:tav>
                                      </p:tavLst>
                                    </p:anim>
                                  </p:childTnLst>
                                </p:cTn>
                              </p:par>
                              <p:par>
                                <p:cTn id="107" presetID="0" presetClass="entr" presetSubtype="0" fill="hold" grpId="0" nodeType="withEffect">
                                  <p:stCondLst>
                                    <p:cond delay="0"/>
                                  </p:stCondLst>
                                  <p:iterate type="lt">
                                    <p:tmPct val="10000"/>
                                  </p:iterate>
                                  <p:childTnLst>
                                    <p:set>
                                      <p:cBhvr>
                                        <p:cTn id="108" dur="1" fill="hold">
                                          <p:stCondLst>
                                            <p:cond delay="0"/>
                                          </p:stCondLst>
                                        </p:cTn>
                                        <p:tgtEl>
                                          <p:spTgt spid="24"/>
                                        </p:tgtEl>
                                        <p:attrNameLst>
                                          <p:attrName>style.visibility</p:attrName>
                                        </p:attrNameLst>
                                      </p:cBhvr>
                                      <p:to>
                                        <p:strVal val="visible"/>
                                      </p:to>
                                    </p:set>
                                    <p:anim to="" calcmode="lin" valueType="num">
                                      <p:cBhvr>
                                        <p:cTn id="109" dur="700" fill="hold">
                                          <p:stCondLst>
                                            <p:cond delay="0"/>
                                          </p:stCondLst>
                                        </p:cTn>
                                        <p:tgtEl>
                                          <p:spTgt spid="24"/>
                                        </p:tgtEl>
                                        <p:attrNameLst>
                                          <p:attrName>ppt_x</p:attrName>
                                        </p:attrNameLst>
                                      </p:cBhvr>
                                      <p:tavLst>
                                        <p:tav tm="0" fmla="#ppt_x-(-#ppt_w/2*cos(ppt_r/180*pi))*((1.5-1.5*$)^2-(1.5-1.5*$)^3)">
                                          <p:val>
                                            <p:strVal val="0"/>
                                          </p:val>
                                        </p:tav>
                                        <p:tav tm="100000">
                                          <p:val>
                                            <p:strVal val="1"/>
                                          </p:val>
                                        </p:tav>
                                      </p:tavLst>
                                    </p:anim>
                                    <p:anim to="" calcmode="lin" valueType="num">
                                      <p:cBhvr>
                                        <p:cTn id="110" dur="700" fill="hold">
                                          <p:stCondLst>
                                            <p:cond delay="0"/>
                                          </p:stCondLst>
                                        </p:cTn>
                                        <p:tgtEl>
                                          <p:spTgt spid="24"/>
                                        </p:tgtEl>
                                        <p:attrNameLst>
                                          <p:attrName>ppt_y</p:attrName>
                                        </p:attrNameLst>
                                      </p:cBhvr>
                                      <p:tavLst>
                                        <p:tav tm="0" fmla="#ppt_y+(-#ppt_h/2*cos(ppt_r/180*pi))*((1.5-1.5*$)^2-(1.5-1.5*$)^3)">
                                          <p:val>
                                            <p:strVal val="0"/>
                                          </p:val>
                                        </p:tav>
                                        <p:tav tm="100000">
                                          <p:val>
                                            <p:strVal val="1"/>
                                          </p:val>
                                        </p:tav>
                                      </p:tavLst>
                                    </p:anim>
                                    <p:anim to="" calcmode="lin" valueType="num">
                                      <p:cBhvr>
                                        <p:cTn id="111" dur="700" fill="hold">
                                          <p:stCondLst>
                                            <p:cond delay="0"/>
                                          </p:stCondLst>
                                        </p:cTn>
                                        <p:tgtEl>
                                          <p:spTgt spid="24"/>
                                        </p:tgtEl>
                                        <p:attrNameLst>
                                          <p:attrName>ppt_h</p:attrName>
                                        </p:attrNameLst>
                                      </p:cBhvr>
                                      <p:tavLst>
                                        <p:tav tm="0" fmla="#ppt_h-(-#ppt_h)*((1.5-1.5*$)^2-(1.5-1.5*$)^3)">
                                          <p:val>
                                            <p:strVal val="0"/>
                                          </p:val>
                                        </p:tav>
                                        <p:tav tm="100000">
                                          <p:val>
                                            <p:strVal val="1"/>
                                          </p:val>
                                        </p:tav>
                                      </p:tavLst>
                                    </p:anim>
                                    <p:anim to="" calcmode="lin" valueType="num">
                                      <p:cBhvr>
                                        <p:cTn id="112" dur="700" fill="hold">
                                          <p:stCondLst>
                                            <p:cond delay="0"/>
                                          </p:stCondLst>
                                        </p:cTn>
                                        <p:tgtEl>
                                          <p:spTgt spid="24"/>
                                        </p:tgtEl>
                                        <p:attrNameLst>
                                          <p:attrName>ppt_w</p:attrName>
                                        </p:attrNameLst>
                                      </p:cBhvr>
                                      <p:tavLst>
                                        <p:tav tm="0" fmla="#ppt_w-(-#ppt_w)*((1.5-1.5*$)^2-(1.5-1.5*$)^3)">
                                          <p:val>
                                            <p:strVal val="0"/>
                                          </p:val>
                                        </p:tav>
                                        <p:tav tm="100000">
                                          <p:val>
                                            <p:strVal val="1"/>
                                          </p:val>
                                        </p:tav>
                                      </p:tavLst>
                                    </p:anim>
                                  </p:childTnLst>
                                </p:cTn>
                              </p:par>
                              <p:par>
                                <p:cTn id="113" presetID="0" presetClass="entr" presetSubtype="0" fill="hold" grpId="0" nodeType="withEffect">
                                  <p:stCondLst>
                                    <p:cond delay="0"/>
                                  </p:stCondLst>
                                  <p:iterate type="lt">
                                    <p:tmPct val="10000"/>
                                  </p:iterate>
                                  <p:childTnLst>
                                    <p:set>
                                      <p:cBhvr>
                                        <p:cTn id="114" dur="1" fill="hold">
                                          <p:stCondLst>
                                            <p:cond delay="0"/>
                                          </p:stCondLst>
                                        </p:cTn>
                                        <p:tgtEl>
                                          <p:spTgt spid="25"/>
                                        </p:tgtEl>
                                        <p:attrNameLst>
                                          <p:attrName>style.visibility</p:attrName>
                                        </p:attrNameLst>
                                      </p:cBhvr>
                                      <p:to>
                                        <p:strVal val="visible"/>
                                      </p:to>
                                    </p:set>
                                    <p:anim to="" calcmode="lin" valueType="num">
                                      <p:cBhvr>
                                        <p:cTn id="115" dur="700" fill="hold">
                                          <p:stCondLst>
                                            <p:cond delay="0"/>
                                          </p:stCondLst>
                                        </p:cTn>
                                        <p:tgtEl>
                                          <p:spTgt spid="25"/>
                                        </p:tgtEl>
                                        <p:attrNameLst>
                                          <p:attrName>ppt_x</p:attrName>
                                        </p:attrNameLst>
                                      </p:cBhvr>
                                      <p:tavLst>
                                        <p:tav tm="0" fmla="#ppt_x-(-#ppt_w/2*cos(ppt_r/180*pi))*((1.5-1.5*$)^2-(1.5-1.5*$)^3)">
                                          <p:val>
                                            <p:strVal val="0"/>
                                          </p:val>
                                        </p:tav>
                                        <p:tav tm="100000">
                                          <p:val>
                                            <p:strVal val="1"/>
                                          </p:val>
                                        </p:tav>
                                      </p:tavLst>
                                    </p:anim>
                                    <p:anim to="" calcmode="lin" valueType="num">
                                      <p:cBhvr>
                                        <p:cTn id="116" dur="700" fill="hold">
                                          <p:stCondLst>
                                            <p:cond delay="0"/>
                                          </p:stCondLst>
                                        </p:cTn>
                                        <p:tgtEl>
                                          <p:spTgt spid="25"/>
                                        </p:tgtEl>
                                        <p:attrNameLst>
                                          <p:attrName>ppt_y</p:attrName>
                                        </p:attrNameLst>
                                      </p:cBhvr>
                                      <p:tavLst>
                                        <p:tav tm="0" fmla="#ppt_y+(-#ppt_h/2*cos(ppt_r/180*pi))*((1.5-1.5*$)^2-(1.5-1.5*$)^3)">
                                          <p:val>
                                            <p:strVal val="0"/>
                                          </p:val>
                                        </p:tav>
                                        <p:tav tm="100000">
                                          <p:val>
                                            <p:strVal val="1"/>
                                          </p:val>
                                        </p:tav>
                                      </p:tavLst>
                                    </p:anim>
                                    <p:anim to="" calcmode="lin" valueType="num">
                                      <p:cBhvr>
                                        <p:cTn id="117" dur="700" fill="hold">
                                          <p:stCondLst>
                                            <p:cond delay="0"/>
                                          </p:stCondLst>
                                        </p:cTn>
                                        <p:tgtEl>
                                          <p:spTgt spid="25"/>
                                        </p:tgtEl>
                                        <p:attrNameLst>
                                          <p:attrName>ppt_h</p:attrName>
                                        </p:attrNameLst>
                                      </p:cBhvr>
                                      <p:tavLst>
                                        <p:tav tm="0" fmla="#ppt_h-(-#ppt_h)*((1.5-1.5*$)^2-(1.5-1.5*$)^3)">
                                          <p:val>
                                            <p:strVal val="0"/>
                                          </p:val>
                                        </p:tav>
                                        <p:tav tm="100000">
                                          <p:val>
                                            <p:strVal val="1"/>
                                          </p:val>
                                        </p:tav>
                                      </p:tavLst>
                                    </p:anim>
                                    <p:anim to="" calcmode="lin" valueType="num">
                                      <p:cBhvr>
                                        <p:cTn id="118" dur="700" fill="hold">
                                          <p:stCondLst>
                                            <p:cond delay="0"/>
                                          </p:stCondLst>
                                        </p:cTn>
                                        <p:tgtEl>
                                          <p:spTgt spid="25"/>
                                        </p:tgtEl>
                                        <p:attrNameLst>
                                          <p:attrName>ppt_w</p:attrName>
                                        </p:attrNameLst>
                                      </p:cBhvr>
                                      <p:tavLst>
                                        <p:tav tm="0" fmla="#ppt_w-(-#ppt_w)*((1.5-1.5*$)^2-(1.5-1.5*$)^3)">
                                          <p:val>
                                            <p:strVal val="0"/>
                                          </p:val>
                                        </p:tav>
                                        <p:tav tm="100000">
                                          <p:val>
                                            <p:strVal val="1"/>
                                          </p:val>
                                        </p:tav>
                                      </p:tavLst>
                                    </p:anim>
                                  </p:childTnLst>
                                </p:cTn>
                              </p:par>
                              <p:par>
                                <p:cTn id="119" presetID="0" presetClass="entr" presetSubtype="0" fill="hold" grpId="0" nodeType="withEffect">
                                  <p:stCondLst>
                                    <p:cond delay="0"/>
                                  </p:stCondLst>
                                  <p:childTnLst>
                                    <p:set>
                                      <p:cBhvr>
                                        <p:cTn id="120" dur="1" fill="hold">
                                          <p:stCondLst>
                                            <p:cond delay="0"/>
                                          </p:stCondLst>
                                        </p:cTn>
                                        <p:tgtEl>
                                          <p:spTgt spid="26"/>
                                        </p:tgtEl>
                                        <p:attrNameLst>
                                          <p:attrName>style.visibility</p:attrName>
                                        </p:attrNameLst>
                                      </p:cBhvr>
                                      <p:to>
                                        <p:strVal val="visible"/>
                                      </p:to>
                                    </p:set>
                                    <p:anim to="" calcmode="lin" valueType="num">
                                      <p:cBhvr>
                                        <p:cTn id="121" dur="700" fill="hold">
                                          <p:stCondLst>
                                            <p:cond delay="0"/>
                                          </p:stCondLst>
                                        </p:cTn>
                                        <p:tgtEl>
                                          <p:spTgt spid="26"/>
                                        </p:tgtEl>
                                        <p:attrNameLst>
                                          <p:attrName>ppt_x</p:attrName>
                                        </p:attrNameLst>
                                      </p:cBhvr>
                                      <p:tavLst>
                                        <p:tav tm="0" fmla="#ppt_x-(-#ppt_w/2*cos(ppt_r/180*pi))*((1.5-1.5*$)^2-(1.5-1.5*$)^3)">
                                          <p:val>
                                            <p:strVal val="0"/>
                                          </p:val>
                                        </p:tav>
                                        <p:tav tm="100000">
                                          <p:val>
                                            <p:strVal val="1"/>
                                          </p:val>
                                        </p:tav>
                                      </p:tavLst>
                                    </p:anim>
                                    <p:anim to="" calcmode="lin" valueType="num">
                                      <p:cBhvr>
                                        <p:cTn id="122" dur="700" fill="hold">
                                          <p:stCondLst>
                                            <p:cond delay="0"/>
                                          </p:stCondLst>
                                        </p:cTn>
                                        <p:tgtEl>
                                          <p:spTgt spid="26"/>
                                        </p:tgtEl>
                                        <p:attrNameLst>
                                          <p:attrName>ppt_y</p:attrName>
                                        </p:attrNameLst>
                                      </p:cBhvr>
                                      <p:tavLst>
                                        <p:tav tm="0" fmla="#ppt_y+(-#ppt_h/2*cos(ppt_r/180*pi))*((1.5-1.5*$)^2-(1.5-1.5*$)^3)">
                                          <p:val>
                                            <p:strVal val="0"/>
                                          </p:val>
                                        </p:tav>
                                        <p:tav tm="100000">
                                          <p:val>
                                            <p:strVal val="1"/>
                                          </p:val>
                                        </p:tav>
                                      </p:tavLst>
                                    </p:anim>
                                    <p:anim to="" calcmode="lin" valueType="num">
                                      <p:cBhvr>
                                        <p:cTn id="123" dur="700" fill="hold">
                                          <p:stCondLst>
                                            <p:cond delay="0"/>
                                          </p:stCondLst>
                                        </p:cTn>
                                        <p:tgtEl>
                                          <p:spTgt spid="26"/>
                                        </p:tgtEl>
                                        <p:attrNameLst>
                                          <p:attrName>ppt_h</p:attrName>
                                        </p:attrNameLst>
                                      </p:cBhvr>
                                      <p:tavLst>
                                        <p:tav tm="0" fmla="#ppt_h-(-#ppt_h)*((1.5-1.5*$)^2-(1.5-1.5*$)^3)">
                                          <p:val>
                                            <p:strVal val="0"/>
                                          </p:val>
                                        </p:tav>
                                        <p:tav tm="100000">
                                          <p:val>
                                            <p:strVal val="1"/>
                                          </p:val>
                                        </p:tav>
                                      </p:tavLst>
                                    </p:anim>
                                    <p:anim to="" calcmode="lin" valueType="num">
                                      <p:cBhvr>
                                        <p:cTn id="124" dur="700" fill="hold">
                                          <p:stCondLst>
                                            <p:cond delay="0"/>
                                          </p:stCondLst>
                                        </p:cTn>
                                        <p:tgtEl>
                                          <p:spTgt spid="26"/>
                                        </p:tgtEl>
                                        <p:attrNameLst>
                                          <p:attrName>ppt_w</p:attrName>
                                        </p:attrNameLst>
                                      </p:cBhvr>
                                      <p:tavLst>
                                        <p:tav tm="0" fmla="#ppt_w-(-#ppt_w)*((1.5-1.5*$)^2-(1.5-1.5*$)^3)">
                                          <p:val>
                                            <p:strVal val="0"/>
                                          </p:val>
                                        </p:tav>
                                        <p:tav tm="100000">
                                          <p:val>
                                            <p:strVal val="1"/>
                                          </p:val>
                                        </p:tav>
                                      </p:tavLst>
                                    </p:anim>
                                  </p:childTnLst>
                                </p:cTn>
                              </p:par>
                              <p:par>
                                <p:cTn id="125" presetID="0" presetClass="entr" presetSubtype="0" fill="hold" grpId="0" nodeType="withEffect">
                                  <p:stCondLst>
                                    <p:cond delay="0"/>
                                  </p:stCondLst>
                                  <p:childTnLst>
                                    <p:set>
                                      <p:cBhvr>
                                        <p:cTn id="126" dur="1" fill="hold">
                                          <p:stCondLst>
                                            <p:cond delay="0"/>
                                          </p:stCondLst>
                                        </p:cTn>
                                        <p:tgtEl>
                                          <p:spTgt spid="30"/>
                                        </p:tgtEl>
                                        <p:attrNameLst>
                                          <p:attrName>style.visibility</p:attrName>
                                        </p:attrNameLst>
                                      </p:cBhvr>
                                      <p:to>
                                        <p:strVal val="visible"/>
                                      </p:to>
                                    </p:set>
                                    <p:anim to="" calcmode="lin" valueType="num">
                                      <p:cBhvr>
                                        <p:cTn id="127" dur="700" fill="hold">
                                          <p:stCondLst>
                                            <p:cond delay="0"/>
                                          </p:stCondLst>
                                        </p:cTn>
                                        <p:tgtEl>
                                          <p:spTgt spid="30"/>
                                        </p:tgtEl>
                                        <p:attrNameLst>
                                          <p:attrName>ppt_x</p:attrName>
                                        </p:attrNameLst>
                                      </p:cBhvr>
                                      <p:tavLst>
                                        <p:tav tm="0" fmla="#ppt_x-(-#ppt_w/2*cos(ppt_r/180*pi))*((1.5-1.5*$)^2-(1.5-1.5*$)^3)">
                                          <p:val>
                                            <p:strVal val="0"/>
                                          </p:val>
                                        </p:tav>
                                        <p:tav tm="100000">
                                          <p:val>
                                            <p:strVal val="1"/>
                                          </p:val>
                                        </p:tav>
                                      </p:tavLst>
                                    </p:anim>
                                    <p:anim to="" calcmode="lin" valueType="num">
                                      <p:cBhvr>
                                        <p:cTn id="128" dur="700" fill="hold">
                                          <p:stCondLst>
                                            <p:cond delay="0"/>
                                          </p:stCondLst>
                                        </p:cTn>
                                        <p:tgtEl>
                                          <p:spTgt spid="30"/>
                                        </p:tgtEl>
                                        <p:attrNameLst>
                                          <p:attrName>ppt_y</p:attrName>
                                        </p:attrNameLst>
                                      </p:cBhvr>
                                      <p:tavLst>
                                        <p:tav tm="0" fmla="#ppt_y+(-#ppt_h/2*cos(ppt_r/180*pi))*((1.5-1.5*$)^2-(1.5-1.5*$)^3)">
                                          <p:val>
                                            <p:strVal val="0"/>
                                          </p:val>
                                        </p:tav>
                                        <p:tav tm="100000">
                                          <p:val>
                                            <p:strVal val="1"/>
                                          </p:val>
                                        </p:tav>
                                      </p:tavLst>
                                    </p:anim>
                                    <p:anim to="" calcmode="lin" valueType="num">
                                      <p:cBhvr>
                                        <p:cTn id="129" dur="700" fill="hold">
                                          <p:stCondLst>
                                            <p:cond delay="0"/>
                                          </p:stCondLst>
                                        </p:cTn>
                                        <p:tgtEl>
                                          <p:spTgt spid="30"/>
                                        </p:tgtEl>
                                        <p:attrNameLst>
                                          <p:attrName>ppt_h</p:attrName>
                                        </p:attrNameLst>
                                      </p:cBhvr>
                                      <p:tavLst>
                                        <p:tav tm="0" fmla="#ppt_h-(-#ppt_h)*((1.5-1.5*$)^2-(1.5-1.5*$)^3)">
                                          <p:val>
                                            <p:strVal val="0"/>
                                          </p:val>
                                        </p:tav>
                                        <p:tav tm="100000">
                                          <p:val>
                                            <p:strVal val="1"/>
                                          </p:val>
                                        </p:tav>
                                      </p:tavLst>
                                    </p:anim>
                                    <p:anim to="" calcmode="lin" valueType="num">
                                      <p:cBhvr>
                                        <p:cTn id="130" dur="700" fill="hold">
                                          <p:stCondLst>
                                            <p:cond delay="0"/>
                                          </p:stCondLst>
                                        </p:cTn>
                                        <p:tgtEl>
                                          <p:spTgt spid="30"/>
                                        </p:tgtEl>
                                        <p:attrNameLst>
                                          <p:attrName>ppt_w</p:attrName>
                                        </p:attrNameLst>
                                      </p:cBhvr>
                                      <p:tavLst>
                                        <p:tav tm="0" fmla="#ppt_w-(-#ppt_w)*((1.5-1.5*$)^2-(1.5-1.5*$)^3)">
                                          <p:val>
                                            <p:strVal val="0"/>
                                          </p:val>
                                        </p:tav>
                                        <p:tav tm="100000">
                                          <p:val>
                                            <p:strVal val="1"/>
                                          </p:val>
                                        </p:tav>
                                      </p:tavLst>
                                    </p:anim>
                                  </p:childTnLst>
                                </p:cTn>
                              </p:par>
                              <p:par>
                                <p:cTn id="131" presetID="0" presetClass="entr" presetSubtype="0" fill="hold" nodeType="withEffect">
                                  <p:stCondLst>
                                    <p:cond delay="0"/>
                                  </p:stCondLst>
                                  <p:iterate type="lt">
                                    <p:tmPct val="10000"/>
                                  </p:iterate>
                                  <p:childTnLst>
                                    <p:set>
                                      <p:cBhvr>
                                        <p:cTn id="132" dur="1" fill="hold">
                                          <p:stCondLst>
                                            <p:cond delay="0"/>
                                          </p:stCondLst>
                                        </p:cTn>
                                        <p:tgtEl>
                                          <p:spTgt spid="31"/>
                                        </p:tgtEl>
                                        <p:attrNameLst>
                                          <p:attrName>style.visibility</p:attrName>
                                        </p:attrNameLst>
                                      </p:cBhvr>
                                      <p:to>
                                        <p:strVal val="visible"/>
                                      </p:to>
                                    </p:set>
                                    <p:anim to="" calcmode="lin" valueType="num">
                                      <p:cBhvr>
                                        <p:cTn id="133" dur="700" fill="hold">
                                          <p:stCondLst>
                                            <p:cond delay="0"/>
                                          </p:stCondLst>
                                        </p:cTn>
                                        <p:tgtEl>
                                          <p:spTgt spid="31"/>
                                        </p:tgtEl>
                                        <p:attrNameLst>
                                          <p:attrName>ppt_x</p:attrName>
                                        </p:attrNameLst>
                                      </p:cBhvr>
                                      <p:tavLst>
                                        <p:tav tm="0" fmla="#ppt_x-(-#ppt_w/2*cos(ppt_r/180*pi))*((1.5-1.5*$)^2-(1.5-1.5*$)^3)">
                                          <p:val>
                                            <p:strVal val="0"/>
                                          </p:val>
                                        </p:tav>
                                        <p:tav tm="100000">
                                          <p:val>
                                            <p:strVal val="1"/>
                                          </p:val>
                                        </p:tav>
                                      </p:tavLst>
                                    </p:anim>
                                    <p:anim to="" calcmode="lin" valueType="num">
                                      <p:cBhvr>
                                        <p:cTn id="134" dur="700" fill="hold">
                                          <p:stCondLst>
                                            <p:cond delay="0"/>
                                          </p:stCondLst>
                                        </p:cTn>
                                        <p:tgtEl>
                                          <p:spTgt spid="31"/>
                                        </p:tgtEl>
                                        <p:attrNameLst>
                                          <p:attrName>ppt_y</p:attrName>
                                        </p:attrNameLst>
                                      </p:cBhvr>
                                      <p:tavLst>
                                        <p:tav tm="0" fmla="#ppt_y+(-#ppt_h/2*cos(ppt_r/180*pi))*((1.5-1.5*$)^2-(1.5-1.5*$)^3)">
                                          <p:val>
                                            <p:strVal val="0"/>
                                          </p:val>
                                        </p:tav>
                                        <p:tav tm="100000">
                                          <p:val>
                                            <p:strVal val="1"/>
                                          </p:val>
                                        </p:tav>
                                      </p:tavLst>
                                    </p:anim>
                                    <p:anim to="" calcmode="lin" valueType="num">
                                      <p:cBhvr>
                                        <p:cTn id="135" dur="700" fill="hold">
                                          <p:stCondLst>
                                            <p:cond delay="0"/>
                                          </p:stCondLst>
                                        </p:cTn>
                                        <p:tgtEl>
                                          <p:spTgt spid="31"/>
                                        </p:tgtEl>
                                        <p:attrNameLst>
                                          <p:attrName>ppt_h</p:attrName>
                                        </p:attrNameLst>
                                      </p:cBhvr>
                                      <p:tavLst>
                                        <p:tav tm="0" fmla="#ppt_h-(-#ppt_h)*((1.5-1.5*$)^2-(1.5-1.5*$)^3)">
                                          <p:val>
                                            <p:strVal val="0"/>
                                          </p:val>
                                        </p:tav>
                                        <p:tav tm="100000">
                                          <p:val>
                                            <p:strVal val="1"/>
                                          </p:val>
                                        </p:tav>
                                      </p:tavLst>
                                    </p:anim>
                                    <p:anim to="" calcmode="lin" valueType="num">
                                      <p:cBhvr>
                                        <p:cTn id="136" dur="700" fill="hold">
                                          <p:stCondLst>
                                            <p:cond delay="0"/>
                                          </p:stCondLst>
                                        </p:cTn>
                                        <p:tgtEl>
                                          <p:spTgt spid="31"/>
                                        </p:tgtEl>
                                        <p:attrNameLst>
                                          <p:attrName>ppt_w</p:attrName>
                                        </p:attrNameLst>
                                      </p:cBhvr>
                                      <p:tavLst>
                                        <p:tav tm="0" fmla="#ppt_w-(-#ppt_w)*((1.5-1.5*$)^2-(1.5-1.5*$)^3)">
                                          <p:val>
                                            <p:strVal val="0"/>
                                          </p:val>
                                        </p:tav>
                                        <p:tav tm="100000">
                                          <p:val>
                                            <p:str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autoUpdateAnimBg="0"/>
      <p:bldP spid="5" grpId="0" animBg="1"/>
      <p:bldP spid="6" grpId="0" animBg="1"/>
      <p:bldP spid="7" grpId="0" animBg="1"/>
      <p:bldP spid="8" grpId="0" animBg="1"/>
      <p:bldP spid="9" grpId="0" animBg="1"/>
      <p:bldP spid="10" grpId="0" animBg="1"/>
      <p:bldP spid="11" grpId="0" animBg="1"/>
      <p:bldP spid="14" grpId="0" animBg="1" autoUpdateAnimBg="0"/>
      <p:bldP spid="16" grpId="0"/>
      <p:bldP spid="17" grpId="0"/>
      <p:bldP spid="18" grpId="0"/>
      <p:bldP spid="19" grpId="0"/>
      <p:bldP spid="20" grpId="0"/>
      <p:bldP spid="21" grpId="0"/>
      <p:bldP spid="22" grpId="0"/>
      <p:bldP spid="23" grpId="0" animBg="1" autoUpdateAnimBg="0"/>
      <p:bldP spid="24" grpId="0"/>
      <p:bldP spid="25" grpId="0"/>
      <p:bldP spid="26" grpId="0"/>
      <p:bldP spid="30"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PA_矩形 37"/>
          <p:cNvSpPr/>
          <p:nvPr>
            <p:custDataLst>
              <p:tags r:id="rId1"/>
            </p:custDataLst>
          </p:nvPr>
        </p:nvSpPr>
        <p:spPr>
          <a:xfrm>
            <a:off x="6098094" y="3569059"/>
            <a:ext cx="1959191" cy="1630896"/>
          </a:xfrm>
          <a:prstGeom prst="rect">
            <a:avLst/>
          </a:prstGeom>
        </p:spPr>
        <p:txBody>
          <a:bodyPr wrap="none">
            <a:spAutoFit/>
          </a:bodyPr>
          <a:lstStyle/>
          <a:p>
            <a:pPr marL="228594" indent="-228594" defTabSz="1219170">
              <a:lnSpc>
                <a:spcPct val="150000"/>
              </a:lnSpc>
              <a:buFont typeface="Wingdings" pitchFamily="2" charset="2"/>
              <a:buChar char="ü"/>
            </a:pPr>
            <a:r>
              <a:rPr lang="zh-CN" altLang="en-US" sz="1333" dirty="0">
                <a:ln w="6350">
                  <a:noFill/>
                </a:ln>
                <a:solidFill>
                  <a:srgbClr val="FFFFFF">
                    <a:lumMod val="50000"/>
                  </a:srgbClr>
                </a:solidFill>
                <a:latin typeface="Impact" pitchFamily="34" charset="0"/>
                <a:ea typeface="微软雅黑" pitchFamily="34" charset="-122"/>
              </a:rPr>
              <a:t>选题背景</a:t>
            </a:r>
          </a:p>
          <a:p>
            <a:pPr marL="228594" indent="-228594" defTabSz="1219170">
              <a:lnSpc>
                <a:spcPct val="150000"/>
              </a:lnSpc>
              <a:buFont typeface="Wingdings" pitchFamily="2" charset="2"/>
              <a:buChar char="ü"/>
            </a:pPr>
            <a:r>
              <a:rPr lang="zh-CN" altLang="en-US" sz="1333" dirty="0">
                <a:ln w="6350">
                  <a:noFill/>
                </a:ln>
                <a:solidFill>
                  <a:srgbClr val="FFFFFF">
                    <a:lumMod val="50000"/>
                  </a:srgbClr>
                </a:solidFill>
                <a:latin typeface="Impact" pitchFamily="34" charset="0"/>
                <a:ea typeface="微软雅黑" pitchFamily="34" charset="-122"/>
              </a:rPr>
              <a:t>研究意义</a:t>
            </a:r>
          </a:p>
          <a:p>
            <a:pPr marL="228594" indent="-228594" defTabSz="1219170">
              <a:lnSpc>
                <a:spcPct val="150000"/>
              </a:lnSpc>
              <a:buFont typeface="Wingdings" pitchFamily="2" charset="2"/>
              <a:buChar char="ü"/>
            </a:pPr>
            <a:r>
              <a:rPr lang="zh-CN" altLang="en-US" sz="1333" dirty="0">
                <a:ln w="6350">
                  <a:noFill/>
                </a:ln>
                <a:solidFill>
                  <a:srgbClr val="FFFFFF">
                    <a:lumMod val="50000"/>
                  </a:srgbClr>
                </a:solidFill>
                <a:latin typeface="Impact" pitchFamily="34" charset="0"/>
                <a:ea typeface="微软雅黑" pitchFamily="34" charset="-122"/>
              </a:rPr>
              <a:t>国内外相关研究综述</a:t>
            </a:r>
          </a:p>
          <a:p>
            <a:pPr marL="228594" indent="-228594" defTabSz="1219170">
              <a:lnSpc>
                <a:spcPct val="150000"/>
              </a:lnSpc>
              <a:buFont typeface="Wingdings" pitchFamily="2" charset="2"/>
              <a:buChar char="ü"/>
            </a:pPr>
            <a:r>
              <a:rPr lang="zh-CN" altLang="en-US" sz="1333" dirty="0">
                <a:ln w="6350">
                  <a:noFill/>
                </a:ln>
                <a:solidFill>
                  <a:srgbClr val="FFFFFF">
                    <a:lumMod val="50000"/>
                  </a:srgbClr>
                </a:solidFill>
                <a:latin typeface="Impact" pitchFamily="34" charset="0"/>
                <a:ea typeface="微软雅黑" pitchFamily="34" charset="-122"/>
              </a:rPr>
              <a:t>理论基础与文献综述</a:t>
            </a:r>
          </a:p>
          <a:p>
            <a:pPr marL="228594" indent="-228594" defTabSz="1219170">
              <a:lnSpc>
                <a:spcPct val="150000"/>
              </a:lnSpc>
              <a:buFont typeface="Wingdings" pitchFamily="2" charset="2"/>
              <a:buChar char="ü"/>
            </a:pPr>
            <a:r>
              <a:rPr lang="zh-CN" altLang="en-US" sz="1333" dirty="0">
                <a:ln w="6350">
                  <a:noFill/>
                </a:ln>
                <a:solidFill>
                  <a:srgbClr val="FFFFFF">
                    <a:lumMod val="50000"/>
                  </a:srgbClr>
                </a:solidFill>
                <a:latin typeface="Impact" pitchFamily="34" charset="0"/>
                <a:ea typeface="微软雅黑" pitchFamily="34" charset="-122"/>
              </a:rPr>
              <a:t>主要贡献与创新</a:t>
            </a:r>
          </a:p>
        </p:txBody>
      </p:sp>
      <p:sp>
        <p:nvSpPr>
          <p:cNvPr id="39" name="PA_矩形 38"/>
          <p:cNvSpPr/>
          <p:nvPr>
            <p:custDataLst>
              <p:tags r:id="rId2"/>
            </p:custDataLst>
          </p:nvPr>
        </p:nvSpPr>
        <p:spPr>
          <a:xfrm>
            <a:off x="7152117" y="2760675"/>
            <a:ext cx="1517560" cy="502766"/>
          </a:xfrm>
          <a:prstGeom prst="rect">
            <a:avLst/>
          </a:prstGeom>
        </p:spPr>
        <p:txBody>
          <a:bodyPr wrap="square">
            <a:spAutoFit/>
          </a:bodyPr>
          <a:lstStyle/>
          <a:p>
            <a:pPr defTabSz="1219170"/>
            <a:r>
              <a:rPr lang="zh-CN" altLang="en-US" sz="2667" b="1" dirty="0">
                <a:ln w="6350">
                  <a:noFill/>
                </a:ln>
                <a:solidFill>
                  <a:srgbClr val="333333">
                    <a:lumMod val="50000"/>
                    <a:lumOff val="50000"/>
                  </a:srgbClr>
                </a:solidFill>
                <a:latin typeface="Impact" pitchFamily="34" charset="0"/>
                <a:ea typeface="微软雅黑" pitchFamily="34" charset="-122"/>
              </a:rPr>
              <a:t>绪论</a:t>
            </a:r>
          </a:p>
        </p:txBody>
      </p:sp>
      <p:sp>
        <p:nvSpPr>
          <p:cNvPr id="41" name="PA_矩形 40"/>
          <p:cNvSpPr/>
          <p:nvPr>
            <p:custDataLst>
              <p:tags r:id="rId3"/>
            </p:custDataLst>
          </p:nvPr>
        </p:nvSpPr>
        <p:spPr>
          <a:xfrm>
            <a:off x="6098093" y="2387364"/>
            <a:ext cx="1054024" cy="995209"/>
          </a:xfrm>
          <a:prstGeom prst="rect">
            <a:avLst/>
          </a:prstGeom>
        </p:spPr>
        <p:txBody>
          <a:bodyPr wrap="square">
            <a:spAutoFit/>
          </a:bodyPr>
          <a:lstStyle/>
          <a:p>
            <a:pPr algn="ctr" defTabSz="1219170"/>
            <a:r>
              <a:rPr lang="en-US" altLang="zh-CN" sz="5867" dirty="0">
                <a:ln w="6350">
                  <a:noFill/>
                </a:ln>
                <a:solidFill>
                  <a:srgbClr val="FFFFFF">
                    <a:lumMod val="50000"/>
                  </a:srgbClr>
                </a:solidFill>
                <a:latin typeface="Impact" pitchFamily="34" charset="0"/>
                <a:ea typeface="微软雅黑" pitchFamily="34" charset="-122"/>
              </a:rPr>
              <a:t>01</a:t>
            </a:r>
            <a:endParaRPr lang="zh-CN" altLang="en-US" sz="5867" dirty="0">
              <a:ln w="6350">
                <a:noFill/>
              </a:ln>
              <a:solidFill>
                <a:srgbClr val="FFFFFF">
                  <a:lumMod val="50000"/>
                </a:srgbClr>
              </a:solidFill>
              <a:latin typeface="Impact" pitchFamily="34" charset="0"/>
              <a:ea typeface="微软雅黑" pitchFamily="34" charset="-122"/>
            </a:endParaRPr>
          </a:p>
        </p:txBody>
      </p:sp>
      <p:grpSp>
        <p:nvGrpSpPr>
          <p:cNvPr id="47" name="PA_组合 46"/>
          <p:cNvGrpSpPr/>
          <p:nvPr>
            <p:custDataLst>
              <p:tags r:id="rId4"/>
            </p:custDataLst>
          </p:nvPr>
        </p:nvGrpSpPr>
        <p:grpSpPr>
          <a:xfrm>
            <a:off x="0" y="3356992"/>
            <a:ext cx="12192000" cy="72008"/>
            <a:chOff x="2190216" y="0"/>
            <a:chExt cx="7128792" cy="108012"/>
          </a:xfrm>
        </p:grpSpPr>
        <p:sp>
          <p:nvSpPr>
            <p:cNvPr id="50" name="矩形 49"/>
            <p:cNvSpPr/>
            <p:nvPr/>
          </p:nvSpPr>
          <p:spPr>
            <a:xfrm>
              <a:off x="2190216" y="0"/>
              <a:ext cx="1188132" cy="10801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2400">
                <a:solidFill>
                  <a:srgbClr val="FFFFFF"/>
                </a:solidFill>
                <a:latin typeface="Calibri"/>
                <a:ea typeface="宋体" panose="02010600030101010101" pitchFamily="2" charset="-122"/>
              </a:endParaRPr>
            </a:p>
          </p:txBody>
        </p:sp>
        <p:sp>
          <p:nvSpPr>
            <p:cNvPr id="53" name="矩形 52"/>
            <p:cNvSpPr/>
            <p:nvPr/>
          </p:nvSpPr>
          <p:spPr>
            <a:xfrm>
              <a:off x="3378348" y="0"/>
              <a:ext cx="1188132" cy="10801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2400">
                <a:solidFill>
                  <a:srgbClr val="FFFFFF"/>
                </a:solidFill>
                <a:latin typeface="Calibri"/>
                <a:ea typeface="宋体" panose="02010600030101010101" pitchFamily="2" charset="-122"/>
              </a:endParaRPr>
            </a:p>
          </p:txBody>
        </p:sp>
        <p:sp>
          <p:nvSpPr>
            <p:cNvPr id="56" name="矩形 55"/>
            <p:cNvSpPr/>
            <p:nvPr/>
          </p:nvSpPr>
          <p:spPr>
            <a:xfrm>
              <a:off x="4566480" y="0"/>
              <a:ext cx="1188132" cy="108012"/>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2400">
                <a:solidFill>
                  <a:srgbClr val="FFFFFF"/>
                </a:solidFill>
                <a:latin typeface="Calibri"/>
                <a:ea typeface="宋体" panose="02010600030101010101" pitchFamily="2" charset="-122"/>
              </a:endParaRPr>
            </a:p>
          </p:txBody>
        </p:sp>
        <p:sp>
          <p:nvSpPr>
            <p:cNvPr id="57" name="矩形 56"/>
            <p:cNvSpPr/>
            <p:nvPr/>
          </p:nvSpPr>
          <p:spPr>
            <a:xfrm>
              <a:off x="5754612" y="0"/>
              <a:ext cx="1188132" cy="10801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2400">
                <a:solidFill>
                  <a:srgbClr val="FFFFFF"/>
                </a:solidFill>
                <a:latin typeface="Calibri"/>
                <a:ea typeface="宋体" panose="02010600030101010101" pitchFamily="2" charset="-122"/>
              </a:endParaRPr>
            </a:p>
          </p:txBody>
        </p:sp>
        <p:sp>
          <p:nvSpPr>
            <p:cNvPr id="58" name="矩形 57"/>
            <p:cNvSpPr/>
            <p:nvPr/>
          </p:nvSpPr>
          <p:spPr>
            <a:xfrm>
              <a:off x="6942744" y="0"/>
              <a:ext cx="1188132" cy="108012"/>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2400">
                <a:solidFill>
                  <a:srgbClr val="FFFFFF"/>
                </a:solidFill>
                <a:latin typeface="Calibri"/>
                <a:ea typeface="宋体" panose="02010600030101010101" pitchFamily="2" charset="-122"/>
              </a:endParaRPr>
            </a:p>
          </p:txBody>
        </p:sp>
        <p:sp>
          <p:nvSpPr>
            <p:cNvPr id="74" name="矩形 73"/>
            <p:cNvSpPr/>
            <p:nvPr/>
          </p:nvSpPr>
          <p:spPr>
            <a:xfrm>
              <a:off x="8130876" y="0"/>
              <a:ext cx="1188132" cy="108012"/>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2400">
                <a:solidFill>
                  <a:srgbClr val="FFFFFF"/>
                </a:solidFill>
                <a:latin typeface="Calibri"/>
                <a:ea typeface="宋体" panose="02010600030101010101" pitchFamily="2" charset="-122"/>
              </a:endParaRPr>
            </a:p>
          </p:txBody>
        </p:sp>
      </p:grpSp>
    </p:spTree>
    <p:extLst>
      <p:ext uri="{BB962C8B-B14F-4D97-AF65-F5344CB8AC3E}">
        <p14:creationId xmlns:p14="http://schemas.microsoft.com/office/powerpoint/2010/main" val="228264789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entr" presetSubtype="0" fill="hold" grpId="0" nodeType="withEffect">
                                  <p:stCondLst>
                                    <p:cond delay="0"/>
                                  </p:stCondLst>
                                  <p:iterate type="lt">
                                    <p:tmPct val="10000"/>
                                  </p:iterate>
                                  <p:childTnLst>
                                    <p:set>
                                      <p:cBhvr>
                                        <p:cTn id="6" dur="1" fill="hold">
                                          <p:stCondLst>
                                            <p:cond delay="0"/>
                                          </p:stCondLst>
                                        </p:cTn>
                                        <p:tgtEl>
                                          <p:spTgt spid="38"/>
                                        </p:tgtEl>
                                        <p:attrNameLst>
                                          <p:attrName>style.visibility</p:attrName>
                                        </p:attrNameLst>
                                      </p:cBhvr>
                                      <p:to>
                                        <p:strVal val="visible"/>
                                      </p:to>
                                    </p:set>
                                    <p:anim to="" calcmode="lin" valueType="num">
                                      <p:cBhvr>
                                        <p:cTn id="7" dur="700" fill="hold">
                                          <p:stCondLst>
                                            <p:cond delay="0"/>
                                          </p:stCondLst>
                                        </p:cTn>
                                        <p:tgtEl>
                                          <p:spTgt spid="38"/>
                                        </p:tgtEl>
                                        <p:attrNameLst>
                                          <p:attrName>ppt_x</p:attrName>
                                        </p:attrNameLst>
                                      </p:cBhvr>
                                      <p:tavLst>
                                        <p:tav tm="0" fmla="#ppt_x-(-#ppt_w/2*cos(ppt_r/180*pi))*((1.5-1.5*$)^2-(1.5-1.5*$)^3)">
                                          <p:val>
                                            <p:strVal val="0"/>
                                          </p:val>
                                        </p:tav>
                                        <p:tav tm="100000">
                                          <p:val>
                                            <p:strVal val="1"/>
                                          </p:val>
                                        </p:tav>
                                      </p:tavLst>
                                    </p:anim>
                                    <p:anim to="" calcmode="lin" valueType="num">
                                      <p:cBhvr>
                                        <p:cTn id="8" dur="700" fill="hold">
                                          <p:stCondLst>
                                            <p:cond delay="0"/>
                                          </p:stCondLst>
                                        </p:cTn>
                                        <p:tgtEl>
                                          <p:spTgt spid="38"/>
                                        </p:tgtEl>
                                        <p:attrNameLst>
                                          <p:attrName>ppt_y</p:attrName>
                                        </p:attrNameLst>
                                      </p:cBhvr>
                                      <p:tavLst>
                                        <p:tav tm="0" fmla="#ppt_y+(-#ppt_h/2*cos(ppt_r/180*pi))*((1.5-1.5*$)^2-(1.5-1.5*$)^3)">
                                          <p:val>
                                            <p:strVal val="0"/>
                                          </p:val>
                                        </p:tav>
                                        <p:tav tm="100000">
                                          <p:val>
                                            <p:strVal val="1"/>
                                          </p:val>
                                        </p:tav>
                                      </p:tavLst>
                                    </p:anim>
                                    <p:anim to="" calcmode="lin" valueType="num">
                                      <p:cBhvr>
                                        <p:cTn id="9" dur="700" fill="hold">
                                          <p:stCondLst>
                                            <p:cond delay="0"/>
                                          </p:stCondLst>
                                        </p:cTn>
                                        <p:tgtEl>
                                          <p:spTgt spid="38"/>
                                        </p:tgtEl>
                                        <p:attrNameLst>
                                          <p:attrName>ppt_h</p:attrName>
                                        </p:attrNameLst>
                                      </p:cBhvr>
                                      <p:tavLst>
                                        <p:tav tm="0" fmla="#ppt_h-(-#ppt_h)*((1.5-1.5*$)^2-(1.5-1.5*$)^3)">
                                          <p:val>
                                            <p:strVal val="0"/>
                                          </p:val>
                                        </p:tav>
                                        <p:tav tm="100000">
                                          <p:val>
                                            <p:strVal val="1"/>
                                          </p:val>
                                        </p:tav>
                                      </p:tavLst>
                                    </p:anim>
                                    <p:anim to="" calcmode="lin" valueType="num">
                                      <p:cBhvr>
                                        <p:cTn id="10" dur="700" fill="hold">
                                          <p:stCondLst>
                                            <p:cond delay="0"/>
                                          </p:stCondLst>
                                        </p:cTn>
                                        <p:tgtEl>
                                          <p:spTgt spid="38"/>
                                        </p:tgtEl>
                                        <p:attrNameLst>
                                          <p:attrName>ppt_w</p:attrName>
                                        </p:attrNameLst>
                                      </p:cBhvr>
                                      <p:tavLst>
                                        <p:tav tm="0" fmla="#ppt_w-(-#ppt_w)*((1.5-1.5*$)^2-(1.5-1.5*$)^3)">
                                          <p:val>
                                            <p:strVal val="0"/>
                                          </p:val>
                                        </p:tav>
                                        <p:tav tm="100000">
                                          <p:val>
                                            <p:strVal val="1"/>
                                          </p:val>
                                        </p:tav>
                                      </p:tavLst>
                                    </p:anim>
                                  </p:childTnLst>
                                </p:cTn>
                              </p:par>
                              <p:par>
                                <p:cTn id="11" presetID="0" presetClass="entr" presetSubtype="0" fill="hold" grpId="0" nodeType="withEffect">
                                  <p:stCondLst>
                                    <p:cond delay="0"/>
                                  </p:stCondLst>
                                  <p:iterate type="lt">
                                    <p:tmPct val="10000"/>
                                  </p:iterate>
                                  <p:childTnLst>
                                    <p:set>
                                      <p:cBhvr>
                                        <p:cTn id="12" dur="1" fill="hold">
                                          <p:stCondLst>
                                            <p:cond delay="0"/>
                                          </p:stCondLst>
                                        </p:cTn>
                                        <p:tgtEl>
                                          <p:spTgt spid="39"/>
                                        </p:tgtEl>
                                        <p:attrNameLst>
                                          <p:attrName>style.visibility</p:attrName>
                                        </p:attrNameLst>
                                      </p:cBhvr>
                                      <p:to>
                                        <p:strVal val="visible"/>
                                      </p:to>
                                    </p:set>
                                    <p:anim to="" calcmode="lin" valueType="num">
                                      <p:cBhvr>
                                        <p:cTn id="13" dur="700" fill="hold">
                                          <p:stCondLst>
                                            <p:cond delay="0"/>
                                          </p:stCondLst>
                                        </p:cTn>
                                        <p:tgtEl>
                                          <p:spTgt spid="39"/>
                                        </p:tgtEl>
                                        <p:attrNameLst>
                                          <p:attrName>ppt_x</p:attrName>
                                        </p:attrNameLst>
                                      </p:cBhvr>
                                      <p:tavLst>
                                        <p:tav tm="0" fmla="#ppt_x-(-#ppt_w/2*cos(ppt_r/180*pi))*((1.5-1.5*$)^2-(1.5-1.5*$)^3)">
                                          <p:val>
                                            <p:strVal val="0"/>
                                          </p:val>
                                        </p:tav>
                                        <p:tav tm="100000">
                                          <p:val>
                                            <p:strVal val="1"/>
                                          </p:val>
                                        </p:tav>
                                      </p:tavLst>
                                    </p:anim>
                                    <p:anim to="" calcmode="lin" valueType="num">
                                      <p:cBhvr>
                                        <p:cTn id="14" dur="700" fill="hold">
                                          <p:stCondLst>
                                            <p:cond delay="0"/>
                                          </p:stCondLst>
                                        </p:cTn>
                                        <p:tgtEl>
                                          <p:spTgt spid="39"/>
                                        </p:tgtEl>
                                        <p:attrNameLst>
                                          <p:attrName>ppt_y</p:attrName>
                                        </p:attrNameLst>
                                      </p:cBhvr>
                                      <p:tavLst>
                                        <p:tav tm="0" fmla="#ppt_y+(-#ppt_h/2*cos(ppt_r/180*pi))*((1.5-1.5*$)^2-(1.5-1.5*$)^3)">
                                          <p:val>
                                            <p:strVal val="0"/>
                                          </p:val>
                                        </p:tav>
                                        <p:tav tm="100000">
                                          <p:val>
                                            <p:strVal val="1"/>
                                          </p:val>
                                        </p:tav>
                                      </p:tavLst>
                                    </p:anim>
                                    <p:anim to="" calcmode="lin" valueType="num">
                                      <p:cBhvr>
                                        <p:cTn id="15" dur="700" fill="hold">
                                          <p:stCondLst>
                                            <p:cond delay="0"/>
                                          </p:stCondLst>
                                        </p:cTn>
                                        <p:tgtEl>
                                          <p:spTgt spid="39"/>
                                        </p:tgtEl>
                                        <p:attrNameLst>
                                          <p:attrName>ppt_h</p:attrName>
                                        </p:attrNameLst>
                                      </p:cBhvr>
                                      <p:tavLst>
                                        <p:tav tm="0" fmla="#ppt_h-(-#ppt_h)*((1.5-1.5*$)^2-(1.5-1.5*$)^3)">
                                          <p:val>
                                            <p:strVal val="0"/>
                                          </p:val>
                                        </p:tav>
                                        <p:tav tm="100000">
                                          <p:val>
                                            <p:strVal val="1"/>
                                          </p:val>
                                        </p:tav>
                                      </p:tavLst>
                                    </p:anim>
                                    <p:anim to="" calcmode="lin" valueType="num">
                                      <p:cBhvr>
                                        <p:cTn id="16" dur="700" fill="hold">
                                          <p:stCondLst>
                                            <p:cond delay="0"/>
                                          </p:stCondLst>
                                        </p:cTn>
                                        <p:tgtEl>
                                          <p:spTgt spid="39"/>
                                        </p:tgtEl>
                                        <p:attrNameLst>
                                          <p:attrName>ppt_w</p:attrName>
                                        </p:attrNameLst>
                                      </p:cBhvr>
                                      <p:tavLst>
                                        <p:tav tm="0" fmla="#ppt_w-(-#ppt_w)*((1.5-1.5*$)^2-(1.5-1.5*$)^3)">
                                          <p:val>
                                            <p:strVal val="0"/>
                                          </p:val>
                                        </p:tav>
                                        <p:tav tm="100000">
                                          <p:val>
                                            <p:strVal val="1"/>
                                          </p:val>
                                        </p:tav>
                                      </p:tavLst>
                                    </p:anim>
                                  </p:childTnLst>
                                </p:cTn>
                              </p:par>
                              <p:par>
                                <p:cTn id="17" presetID="0" presetClass="entr" presetSubtype="0" fill="hold" grpId="0" nodeType="withEffect">
                                  <p:stCondLst>
                                    <p:cond delay="0"/>
                                  </p:stCondLst>
                                  <p:iterate type="lt">
                                    <p:tmPct val="10000"/>
                                  </p:iterate>
                                  <p:childTnLst>
                                    <p:set>
                                      <p:cBhvr>
                                        <p:cTn id="18" dur="1" fill="hold">
                                          <p:stCondLst>
                                            <p:cond delay="0"/>
                                          </p:stCondLst>
                                        </p:cTn>
                                        <p:tgtEl>
                                          <p:spTgt spid="41"/>
                                        </p:tgtEl>
                                        <p:attrNameLst>
                                          <p:attrName>style.visibility</p:attrName>
                                        </p:attrNameLst>
                                      </p:cBhvr>
                                      <p:to>
                                        <p:strVal val="visible"/>
                                      </p:to>
                                    </p:set>
                                    <p:anim to="" calcmode="lin" valueType="num">
                                      <p:cBhvr>
                                        <p:cTn id="19" dur="700" fill="hold">
                                          <p:stCondLst>
                                            <p:cond delay="0"/>
                                          </p:stCondLst>
                                        </p:cTn>
                                        <p:tgtEl>
                                          <p:spTgt spid="41"/>
                                        </p:tgtEl>
                                        <p:attrNameLst>
                                          <p:attrName>ppt_x</p:attrName>
                                        </p:attrNameLst>
                                      </p:cBhvr>
                                      <p:tavLst>
                                        <p:tav tm="0" fmla="#ppt_x-(-#ppt_w/2*cos(ppt_r/180*pi))*((1.5-1.5*$)^2-(1.5-1.5*$)^3)">
                                          <p:val>
                                            <p:strVal val="0"/>
                                          </p:val>
                                        </p:tav>
                                        <p:tav tm="100000">
                                          <p:val>
                                            <p:strVal val="1"/>
                                          </p:val>
                                        </p:tav>
                                      </p:tavLst>
                                    </p:anim>
                                    <p:anim to="" calcmode="lin" valueType="num">
                                      <p:cBhvr>
                                        <p:cTn id="20" dur="700" fill="hold">
                                          <p:stCondLst>
                                            <p:cond delay="0"/>
                                          </p:stCondLst>
                                        </p:cTn>
                                        <p:tgtEl>
                                          <p:spTgt spid="41"/>
                                        </p:tgtEl>
                                        <p:attrNameLst>
                                          <p:attrName>ppt_y</p:attrName>
                                        </p:attrNameLst>
                                      </p:cBhvr>
                                      <p:tavLst>
                                        <p:tav tm="0" fmla="#ppt_y+(-#ppt_h/2*cos(ppt_r/180*pi))*((1.5-1.5*$)^2-(1.5-1.5*$)^3)">
                                          <p:val>
                                            <p:strVal val="0"/>
                                          </p:val>
                                        </p:tav>
                                        <p:tav tm="100000">
                                          <p:val>
                                            <p:strVal val="1"/>
                                          </p:val>
                                        </p:tav>
                                      </p:tavLst>
                                    </p:anim>
                                    <p:anim to="" calcmode="lin" valueType="num">
                                      <p:cBhvr>
                                        <p:cTn id="21" dur="700" fill="hold">
                                          <p:stCondLst>
                                            <p:cond delay="0"/>
                                          </p:stCondLst>
                                        </p:cTn>
                                        <p:tgtEl>
                                          <p:spTgt spid="41"/>
                                        </p:tgtEl>
                                        <p:attrNameLst>
                                          <p:attrName>ppt_h</p:attrName>
                                        </p:attrNameLst>
                                      </p:cBhvr>
                                      <p:tavLst>
                                        <p:tav tm="0" fmla="#ppt_h-(-#ppt_h)*((1.5-1.5*$)^2-(1.5-1.5*$)^3)">
                                          <p:val>
                                            <p:strVal val="0"/>
                                          </p:val>
                                        </p:tav>
                                        <p:tav tm="100000">
                                          <p:val>
                                            <p:strVal val="1"/>
                                          </p:val>
                                        </p:tav>
                                      </p:tavLst>
                                    </p:anim>
                                    <p:anim to="" calcmode="lin" valueType="num">
                                      <p:cBhvr>
                                        <p:cTn id="22" dur="700" fill="hold">
                                          <p:stCondLst>
                                            <p:cond delay="0"/>
                                          </p:stCondLst>
                                        </p:cTn>
                                        <p:tgtEl>
                                          <p:spTgt spid="41"/>
                                        </p:tgtEl>
                                        <p:attrNameLst>
                                          <p:attrName>ppt_w</p:attrName>
                                        </p:attrNameLst>
                                      </p:cBhvr>
                                      <p:tavLst>
                                        <p:tav tm="0" fmla="#ppt_w-(-#ppt_w)*((1.5-1.5*$)^2-(1.5-1.5*$)^3)">
                                          <p:val>
                                            <p:strVal val="0"/>
                                          </p:val>
                                        </p:tav>
                                        <p:tav tm="100000">
                                          <p:val>
                                            <p:strVal val="1"/>
                                          </p:val>
                                        </p:tav>
                                      </p:tavLst>
                                    </p:anim>
                                  </p:childTnLst>
                                </p:cTn>
                              </p:par>
                              <p:par>
                                <p:cTn id="23" presetID="0" presetClass="entr" presetSubtype="0" fill="hold" nodeType="withEffect">
                                  <p:stCondLst>
                                    <p:cond delay="0"/>
                                  </p:stCondLst>
                                  <p:childTnLst>
                                    <p:set>
                                      <p:cBhvr>
                                        <p:cTn id="24" dur="1" fill="hold">
                                          <p:stCondLst>
                                            <p:cond delay="0"/>
                                          </p:stCondLst>
                                        </p:cTn>
                                        <p:tgtEl>
                                          <p:spTgt spid="47"/>
                                        </p:tgtEl>
                                        <p:attrNameLst>
                                          <p:attrName>style.visibility</p:attrName>
                                        </p:attrNameLst>
                                      </p:cBhvr>
                                      <p:to>
                                        <p:strVal val="visible"/>
                                      </p:to>
                                    </p:set>
                                    <p:anim to="" calcmode="lin" valueType="num">
                                      <p:cBhvr>
                                        <p:cTn id="25" dur="700" fill="hold">
                                          <p:stCondLst>
                                            <p:cond delay="0"/>
                                          </p:stCondLst>
                                        </p:cTn>
                                        <p:tgtEl>
                                          <p:spTgt spid="47"/>
                                        </p:tgtEl>
                                        <p:attrNameLst>
                                          <p:attrName>ppt_x</p:attrName>
                                        </p:attrNameLst>
                                      </p:cBhvr>
                                      <p:tavLst>
                                        <p:tav tm="0" fmla="#ppt_x-(-#ppt_w/2*cos(ppt_r/180*pi))*((1.5-1.5*$)^2-(1.5-1.5*$)^3)">
                                          <p:val>
                                            <p:strVal val="0"/>
                                          </p:val>
                                        </p:tav>
                                        <p:tav tm="100000">
                                          <p:val>
                                            <p:strVal val="1"/>
                                          </p:val>
                                        </p:tav>
                                      </p:tavLst>
                                    </p:anim>
                                    <p:anim to="" calcmode="lin" valueType="num">
                                      <p:cBhvr>
                                        <p:cTn id="26" dur="700" fill="hold">
                                          <p:stCondLst>
                                            <p:cond delay="0"/>
                                          </p:stCondLst>
                                        </p:cTn>
                                        <p:tgtEl>
                                          <p:spTgt spid="47"/>
                                        </p:tgtEl>
                                        <p:attrNameLst>
                                          <p:attrName>ppt_y</p:attrName>
                                        </p:attrNameLst>
                                      </p:cBhvr>
                                      <p:tavLst>
                                        <p:tav tm="0" fmla="#ppt_y+(-#ppt_h/2*cos(ppt_r/180*pi))*((1.5-1.5*$)^2-(1.5-1.5*$)^3)">
                                          <p:val>
                                            <p:strVal val="0"/>
                                          </p:val>
                                        </p:tav>
                                        <p:tav tm="100000">
                                          <p:val>
                                            <p:strVal val="1"/>
                                          </p:val>
                                        </p:tav>
                                      </p:tavLst>
                                    </p:anim>
                                    <p:anim to="" calcmode="lin" valueType="num">
                                      <p:cBhvr>
                                        <p:cTn id="27" dur="700" fill="hold">
                                          <p:stCondLst>
                                            <p:cond delay="0"/>
                                          </p:stCondLst>
                                        </p:cTn>
                                        <p:tgtEl>
                                          <p:spTgt spid="47"/>
                                        </p:tgtEl>
                                        <p:attrNameLst>
                                          <p:attrName>ppt_h</p:attrName>
                                        </p:attrNameLst>
                                      </p:cBhvr>
                                      <p:tavLst>
                                        <p:tav tm="0" fmla="#ppt_h-(-#ppt_h)*((1.5-1.5*$)^2-(1.5-1.5*$)^3)">
                                          <p:val>
                                            <p:strVal val="0"/>
                                          </p:val>
                                        </p:tav>
                                        <p:tav tm="100000">
                                          <p:val>
                                            <p:strVal val="1"/>
                                          </p:val>
                                        </p:tav>
                                      </p:tavLst>
                                    </p:anim>
                                    <p:anim to="" calcmode="lin" valueType="num">
                                      <p:cBhvr>
                                        <p:cTn id="28" dur="700" fill="hold">
                                          <p:stCondLst>
                                            <p:cond delay="0"/>
                                          </p:stCondLst>
                                        </p:cTn>
                                        <p:tgtEl>
                                          <p:spTgt spid="47"/>
                                        </p:tgtEl>
                                        <p:attrNameLst>
                                          <p:attrName>ppt_w</p:attrName>
                                        </p:attrNameLst>
                                      </p:cBhvr>
                                      <p:tavLst>
                                        <p:tav tm="0" fmla="#ppt_w-(-#ppt_w)*((1.5-1.5*$)^2-(1.5-1.5*$)^3)">
                                          <p:val>
                                            <p:strVal val="0"/>
                                          </p:val>
                                        </p:tav>
                                        <p:tav tm="100000">
                                          <p:val>
                                            <p:str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animBg="1" autoUpdateAnimBg="0"/>
      <p:bldP spid="39" grpId="0"/>
      <p:bldP spid="41"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64" name="PA_任意多边形 8"/>
          <p:cNvSpPr/>
          <p:nvPr>
            <p:custDataLst>
              <p:tags r:id="rId1"/>
            </p:custDataLst>
          </p:nvPr>
        </p:nvSpPr>
        <p:spPr bwMode="auto">
          <a:xfrm>
            <a:off x="6110820" y="1892830"/>
            <a:ext cx="1350433" cy="1554113"/>
          </a:xfrm>
          <a:custGeom>
            <a:avLst/>
            <a:gdLst>
              <a:gd name="T0" fmla="*/ 638 w 638"/>
              <a:gd name="T1" fmla="*/ 551 h 734"/>
              <a:gd name="T2" fmla="*/ 638 w 638"/>
              <a:gd name="T3" fmla="*/ 182 h 734"/>
              <a:gd name="T4" fmla="*/ 319 w 638"/>
              <a:gd name="T5" fmla="*/ 0 h 734"/>
              <a:gd name="T6" fmla="*/ 0 w 638"/>
              <a:gd name="T7" fmla="*/ 182 h 734"/>
              <a:gd name="T8" fmla="*/ 0 w 638"/>
              <a:gd name="T9" fmla="*/ 551 h 734"/>
              <a:gd name="T10" fmla="*/ 319 w 638"/>
              <a:gd name="T11" fmla="*/ 734 h 734"/>
              <a:gd name="T12" fmla="*/ 638 w 638"/>
              <a:gd name="T13" fmla="*/ 551 h 734"/>
            </a:gdLst>
            <a:ahLst/>
            <a:cxnLst>
              <a:cxn ang="0">
                <a:pos x="T0" y="T1"/>
              </a:cxn>
              <a:cxn ang="0">
                <a:pos x="T2" y="T3"/>
              </a:cxn>
              <a:cxn ang="0">
                <a:pos x="T4" y="T5"/>
              </a:cxn>
              <a:cxn ang="0">
                <a:pos x="T6" y="T7"/>
              </a:cxn>
              <a:cxn ang="0">
                <a:pos x="T8" y="T9"/>
              </a:cxn>
              <a:cxn ang="0">
                <a:pos x="T10" y="T11"/>
              </a:cxn>
              <a:cxn ang="0">
                <a:pos x="T12" y="T13"/>
              </a:cxn>
            </a:cxnLst>
            <a:rect l="0" t="0" r="r" b="b"/>
            <a:pathLst>
              <a:path w="638" h="734">
                <a:moveTo>
                  <a:pt x="638" y="551"/>
                </a:moveTo>
                <a:lnTo>
                  <a:pt x="638" y="182"/>
                </a:lnTo>
                <a:lnTo>
                  <a:pt x="319" y="0"/>
                </a:lnTo>
                <a:lnTo>
                  <a:pt x="0" y="182"/>
                </a:lnTo>
                <a:lnTo>
                  <a:pt x="0" y="551"/>
                </a:lnTo>
                <a:lnTo>
                  <a:pt x="319" y="734"/>
                </a:lnTo>
                <a:lnTo>
                  <a:pt x="638" y="551"/>
                </a:lnTo>
                <a:close/>
              </a:path>
            </a:pathLst>
          </a:custGeom>
          <a:solidFill>
            <a:schemeClr val="accent2"/>
          </a:solidFill>
          <a:ln>
            <a:noFill/>
          </a:ln>
        </p:spPr>
        <p:txBody>
          <a:bodyPr/>
          <a:lstStyle/>
          <a:p>
            <a:pPr defTabSz="1219170"/>
            <a:endParaRPr lang="zh-CN" altLang="en-US" sz="2400">
              <a:solidFill>
                <a:srgbClr val="333333"/>
              </a:solidFill>
              <a:latin typeface="Calibri"/>
              <a:ea typeface="宋体" panose="02010600030101010101" pitchFamily="2" charset="-122"/>
            </a:endParaRPr>
          </a:p>
        </p:txBody>
      </p:sp>
      <p:sp>
        <p:nvSpPr>
          <p:cNvPr id="19465" name="PA_任意多边形 9"/>
          <p:cNvSpPr/>
          <p:nvPr>
            <p:custDataLst>
              <p:tags r:id="rId2"/>
            </p:custDataLst>
          </p:nvPr>
        </p:nvSpPr>
        <p:spPr bwMode="auto">
          <a:xfrm>
            <a:off x="4726520" y="1892830"/>
            <a:ext cx="1350433" cy="1554113"/>
          </a:xfrm>
          <a:custGeom>
            <a:avLst/>
            <a:gdLst>
              <a:gd name="T0" fmla="*/ 638 w 638"/>
              <a:gd name="T1" fmla="*/ 551 h 734"/>
              <a:gd name="T2" fmla="*/ 638 w 638"/>
              <a:gd name="T3" fmla="*/ 182 h 734"/>
              <a:gd name="T4" fmla="*/ 319 w 638"/>
              <a:gd name="T5" fmla="*/ 0 h 734"/>
              <a:gd name="T6" fmla="*/ 0 w 638"/>
              <a:gd name="T7" fmla="*/ 182 h 734"/>
              <a:gd name="T8" fmla="*/ 0 w 638"/>
              <a:gd name="T9" fmla="*/ 551 h 734"/>
              <a:gd name="T10" fmla="*/ 319 w 638"/>
              <a:gd name="T11" fmla="*/ 734 h 734"/>
              <a:gd name="T12" fmla="*/ 638 w 638"/>
              <a:gd name="T13" fmla="*/ 551 h 734"/>
            </a:gdLst>
            <a:ahLst/>
            <a:cxnLst>
              <a:cxn ang="0">
                <a:pos x="T0" y="T1"/>
              </a:cxn>
              <a:cxn ang="0">
                <a:pos x="T2" y="T3"/>
              </a:cxn>
              <a:cxn ang="0">
                <a:pos x="T4" y="T5"/>
              </a:cxn>
              <a:cxn ang="0">
                <a:pos x="T6" y="T7"/>
              </a:cxn>
              <a:cxn ang="0">
                <a:pos x="T8" y="T9"/>
              </a:cxn>
              <a:cxn ang="0">
                <a:pos x="T10" y="T11"/>
              </a:cxn>
              <a:cxn ang="0">
                <a:pos x="T12" y="T13"/>
              </a:cxn>
            </a:cxnLst>
            <a:rect l="0" t="0" r="r" b="b"/>
            <a:pathLst>
              <a:path w="638" h="734">
                <a:moveTo>
                  <a:pt x="638" y="551"/>
                </a:moveTo>
                <a:lnTo>
                  <a:pt x="638" y="182"/>
                </a:lnTo>
                <a:lnTo>
                  <a:pt x="319" y="0"/>
                </a:lnTo>
                <a:lnTo>
                  <a:pt x="0" y="182"/>
                </a:lnTo>
                <a:lnTo>
                  <a:pt x="0" y="551"/>
                </a:lnTo>
                <a:lnTo>
                  <a:pt x="319" y="734"/>
                </a:lnTo>
                <a:lnTo>
                  <a:pt x="638" y="551"/>
                </a:lnTo>
                <a:close/>
              </a:path>
            </a:pathLst>
          </a:custGeom>
          <a:solidFill>
            <a:schemeClr val="accent1"/>
          </a:solidFill>
          <a:ln>
            <a:noFill/>
          </a:ln>
        </p:spPr>
        <p:txBody>
          <a:bodyPr/>
          <a:lstStyle/>
          <a:p>
            <a:pPr defTabSz="1219170"/>
            <a:endParaRPr lang="zh-CN" altLang="en-US" sz="2400">
              <a:solidFill>
                <a:srgbClr val="333333"/>
              </a:solidFill>
              <a:latin typeface="Calibri"/>
              <a:ea typeface="宋体" panose="02010600030101010101" pitchFamily="2" charset="-122"/>
            </a:endParaRPr>
          </a:p>
        </p:txBody>
      </p:sp>
      <p:sp>
        <p:nvSpPr>
          <p:cNvPr id="19466" name="PA_任意多边形 10"/>
          <p:cNvSpPr/>
          <p:nvPr>
            <p:custDataLst>
              <p:tags r:id="rId3"/>
            </p:custDataLst>
          </p:nvPr>
        </p:nvSpPr>
        <p:spPr bwMode="auto">
          <a:xfrm>
            <a:off x="6110820" y="4289637"/>
            <a:ext cx="1350433" cy="1554113"/>
          </a:xfrm>
          <a:custGeom>
            <a:avLst/>
            <a:gdLst>
              <a:gd name="T0" fmla="*/ 638 w 638"/>
              <a:gd name="T1" fmla="*/ 552 h 734"/>
              <a:gd name="T2" fmla="*/ 638 w 638"/>
              <a:gd name="T3" fmla="*/ 183 h 734"/>
              <a:gd name="T4" fmla="*/ 319 w 638"/>
              <a:gd name="T5" fmla="*/ 0 h 734"/>
              <a:gd name="T6" fmla="*/ 0 w 638"/>
              <a:gd name="T7" fmla="*/ 183 h 734"/>
              <a:gd name="T8" fmla="*/ 0 w 638"/>
              <a:gd name="T9" fmla="*/ 552 h 734"/>
              <a:gd name="T10" fmla="*/ 319 w 638"/>
              <a:gd name="T11" fmla="*/ 734 h 734"/>
              <a:gd name="T12" fmla="*/ 638 w 638"/>
              <a:gd name="T13" fmla="*/ 552 h 734"/>
            </a:gdLst>
            <a:ahLst/>
            <a:cxnLst>
              <a:cxn ang="0">
                <a:pos x="T0" y="T1"/>
              </a:cxn>
              <a:cxn ang="0">
                <a:pos x="T2" y="T3"/>
              </a:cxn>
              <a:cxn ang="0">
                <a:pos x="T4" y="T5"/>
              </a:cxn>
              <a:cxn ang="0">
                <a:pos x="T6" y="T7"/>
              </a:cxn>
              <a:cxn ang="0">
                <a:pos x="T8" y="T9"/>
              </a:cxn>
              <a:cxn ang="0">
                <a:pos x="T10" y="T11"/>
              </a:cxn>
              <a:cxn ang="0">
                <a:pos x="T12" y="T13"/>
              </a:cxn>
            </a:cxnLst>
            <a:rect l="0" t="0" r="r" b="b"/>
            <a:pathLst>
              <a:path w="638" h="734">
                <a:moveTo>
                  <a:pt x="638" y="552"/>
                </a:moveTo>
                <a:lnTo>
                  <a:pt x="638" y="183"/>
                </a:lnTo>
                <a:lnTo>
                  <a:pt x="319" y="0"/>
                </a:lnTo>
                <a:lnTo>
                  <a:pt x="0" y="183"/>
                </a:lnTo>
                <a:lnTo>
                  <a:pt x="0" y="552"/>
                </a:lnTo>
                <a:lnTo>
                  <a:pt x="319" y="734"/>
                </a:lnTo>
                <a:lnTo>
                  <a:pt x="638" y="552"/>
                </a:lnTo>
                <a:close/>
              </a:path>
            </a:pathLst>
          </a:custGeom>
          <a:solidFill>
            <a:schemeClr val="accent4"/>
          </a:solidFill>
          <a:ln>
            <a:noFill/>
          </a:ln>
        </p:spPr>
        <p:txBody>
          <a:bodyPr/>
          <a:lstStyle/>
          <a:p>
            <a:pPr defTabSz="1219170"/>
            <a:endParaRPr lang="zh-CN" altLang="en-US" sz="2400">
              <a:solidFill>
                <a:srgbClr val="333333"/>
              </a:solidFill>
              <a:latin typeface="Calibri"/>
              <a:ea typeface="宋体" panose="02010600030101010101" pitchFamily="2" charset="-122"/>
            </a:endParaRPr>
          </a:p>
        </p:txBody>
      </p:sp>
      <p:sp>
        <p:nvSpPr>
          <p:cNvPr id="19467" name="PA_任意多边形 11"/>
          <p:cNvSpPr/>
          <p:nvPr>
            <p:custDataLst>
              <p:tags r:id="rId4"/>
            </p:custDataLst>
          </p:nvPr>
        </p:nvSpPr>
        <p:spPr bwMode="auto">
          <a:xfrm>
            <a:off x="4726520" y="4289637"/>
            <a:ext cx="1350433" cy="1554113"/>
          </a:xfrm>
          <a:custGeom>
            <a:avLst/>
            <a:gdLst>
              <a:gd name="T0" fmla="*/ 638 w 638"/>
              <a:gd name="T1" fmla="*/ 552 h 734"/>
              <a:gd name="T2" fmla="*/ 638 w 638"/>
              <a:gd name="T3" fmla="*/ 183 h 734"/>
              <a:gd name="T4" fmla="*/ 319 w 638"/>
              <a:gd name="T5" fmla="*/ 0 h 734"/>
              <a:gd name="T6" fmla="*/ 0 w 638"/>
              <a:gd name="T7" fmla="*/ 183 h 734"/>
              <a:gd name="T8" fmla="*/ 0 w 638"/>
              <a:gd name="T9" fmla="*/ 552 h 734"/>
              <a:gd name="T10" fmla="*/ 319 w 638"/>
              <a:gd name="T11" fmla="*/ 734 h 734"/>
              <a:gd name="T12" fmla="*/ 638 w 638"/>
              <a:gd name="T13" fmla="*/ 552 h 734"/>
            </a:gdLst>
            <a:ahLst/>
            <a:cxnLst>
              <a:cxn ang="0">
                <a:pos x="T0" y="T1"/>
              </a:cxn>
              <a:cxn ang="0">
                <a:pos x="T2" y="T3"/>
              </a:cxn>
              <a:cxn ang="0">
                <a:pos x="T4" y="T5"/>
              </a:cxn>
              <a:cxn ang="0">
                <a:pos x="T6" y="T7"/>
              </a:cxn>
              <a:cxn ang="0">
                <a:pos x="T8" y="T9"/>
              </a:cxn>
              <a:cxn ang="0">
                <a:pos x="T10" y="T11"/>
              </a:cxn>
              <a:cxn ang="0">
                <a:pos x="T12" y="T13"/>
              </a:cxn>
            </a:cxnLst>
            <a:rect l="0" t="0" r="r" b="b"/>
            <a:pathLst>
              <a:path w="638" h="734">
                <a:moveTo>
                  <a:pt x="638" y="552"/>
                </a:moveTo>
                <a:lnTo>
                  <a:pt x="638" y="183"/>
                </a:lnTo>
                <a:lnTo>
                  <a:pt x="319" y="0"/>
                </a:lnTo>
                <a:lnTo>
                  <a:pt x="0" y="183"/>
                </a:lnTo>
                <a:lnTo>
                  <a:pt x="0" y="552"/>
                </a:lnTo>
                <a:lnTo>
                  <a:pt x="319" y="734"/>
                </a:lnTo>
                <a:lnTo>
                  <a:pt x="638" y="552"/>
                </a:lnTo>
                <a:close/>
              </a:path>
            </a:pathLst>
          </a:custGeom>
          <a:solidFill>
            <a:schemeClr val="accent5"/>
          </a:solidFill>
          <a:ln>
            <a:noFill/>
          </a:ln>
        </p:spPr>
        <p:txBody>
          <a:bodyPr/>
          <a:lstStyle/>
          <a:p>
            <a:pPr defTabSz="1219170"/>
            <a:endParaRPr lang="zh-CN" altLang="en-US" sz="2400">
              <a:solidFill>
                <a:srgbClr val="333333"/>
              </a:solidFill>
              <a:latin typeface="Calibri"/>
              <a:ea typeface="宋体" panose="02010600030101010101" pitchFamily="2" charset="-122"/>
            </a:endParaRPr>
          </a:p>
        </p:txBody>
      </p:sp>
      <p:sp>
        <p:nvSpPr>
          <p:cNvPr id="19468" name="PA_任意多边形 12"/>
          <p:cNvSpPr/>
          <p:nvPr>
            <p:custDataLst>
              <p:tags r:id="rId5"/>
            </p:custDataLst>
          </p:nvPr>
        </p:nvSpPr>
        <p:spPr bwMode="auto">
          <a:xfrm>
            <a:off x="4034367" y="3091233"/>
            <a:ext cx="1348317" cy="1554113"/>
          </a:xfrm>
          <a:custGeom>
            <a:avLst/>
            <a:gdLst>
              <a:gd name="T0" fmla="*/ 319 w 637"/>
              <a:gd name="T1" fmla="*/ 0 h 734"/>
              <a:gd name="T2" fmla="*/ 0 w 637"/>
              <a:gd name="T3" fmla="*/ 182 h 734"/>
              <a:gd name="T4" fmla="*/ 0 w 637"/>
              <a:gd name="T5" fmla="*/ 551 h 734"/>
              <a:gd name="T6" fmla="*/ 319 w 637"/>
              <a:gd name="T7" fmla="*/ 734 h 734"/>
              <a:gd name="T8" fmla="*/ 637 w 637"/>
              <a:gd name="T9" fmla="*/ 551 h 734"/>
              <a:gd name="T10" fmla="*/ 637 w 637"/>
              <a:gd name="T11" fmla="*/ 182 h 734"/>
              <a:gd name="T12" fmla="*/ 319 w 637"/>
              <a:gd name="T13" fmla="*/ 0 h 734"/>
            </a:gdLst>
            <a:ahLst/>
            <a:cxnLst>
              <a:cxn ang="0">
                <a:pos x="T0" y="T1"/>
              </a:cxn>
              <a:cxn ang="0">
                <a:pos x="T2" y="T3"/>
              </a:cxn>
              <a:cxn ang="0">
                <a:pos x="T4" y="T5"/>
              </a:cxn>
              <a:cxn ang="0">
                <a:pos x="T6" y="T7"/>
              </a:cxn>
              <a:cxn ang="0">
                <a:pos x="T8" y="T9"/>
              </a:cxn>
              <a:cxn ang="0">
                <a:pos x="T10" y="T11"/>
              </a:cxn>
              <a:cxn ang="0">
                <a:pos x="T12" y="T13"/>
              </a:cxn>
            </a:cxnLst>
            <a:rect l="0" t="0" r="r" b="b"/>
            <a:pathLst>
              <a:path w="637" h="734">
                <a:moveTo>
                  <a:pt x="319" y="0"/>
                </a:moveTo>
                <a:lnTo>
                  <a:pt x="0" y="182"/>
                </a:lnTo>
                <a:lnTo>
                  <a:pt x="0" y="551"/>
                </a:lnTo>
                <a:lnTo>
                  <a:pt x="319" y="734"/>
                </a:lnTo>
                <a:lnTo>
                  <a:pt x="637" y="551"/>
                </a:lnTo>
                <a:lnTo>
                  <a:pt x="637" y="182"/>
                </a:lnTo>
                <a:lnTo>
                  <a:pt x="319" y="0"/>
                </a:lnTo>
                <a:close/>
              </a:path>
            </a:pathLst>
          </a:custGeom>
          <a:solidFill>
            <a:schemeClr val="accent6"/>
          </a:solidFill>
          <a:ln>
            <a:noFill/>
          </a:ln>
        </p:spPr>
        <p:txBody>
          <a:bodyPr/>
          <a:lstStyle/>
          <a:p>
            <a:pPr defTabSz="1219170"/>
            <a:endParaRPr lang="zh-CN" altLang="en-US" sz="2400">
              <a:solidFill>
                <a:srgbClr val="333333"/>
              </a:solidFill>
              <a:latin typeface="Calibri"/>
              <a:ea typeface="宋体" panose="02010600030101010101" pitchFamily="2" charset="-122"/>
            </a:endParaRPr>
          </a:p>
        </p:txBody>
      </p:sp>
      <p:sp>
        <p:nvSpPr>
          <p:cNvPr id="19469" name="PA_任意多边形 13"/>
          <p:cNvSpPr/>
          <p:nvPr>
            <p:custDataLst>
              <p:tags r:id="rId6"/>
            </p:custDataLst>
          </p:nvPr>
        </p:nvSpPr>
        <p:spPr bwMode="auto">
          <a:xfrm>
            <a:off x="6802969" y="3091233"/>
            <a:ext cx="1350433" cy="1554113"/>
          </a:xfrm>
          <a:custGeom>
            <a:avLst/>
            <a:gdLst>
              <a:gd name="T0" fmla="*/ 638 w 638"/>
              <a:gd name="T1" fmla="*/ 551 h 734"/>
              <a:gd name="T2" fmla="*/ 638 w 638"/>
              <a:gd name="T3" fmla="*/ 182 h 734"/>
              <a:gd name="T4" fmla="*/ 319 w 638"/>
              <a:gd name="T5" fmla="*/ 0 h 734"/>
              <a:gd name="T6" fmla="*/ 0 w 638"/>
              <a:gd name="T7" fmla="*/ 182 h 734"/>
              <a:gd name="T8" fmla="*/ 0 w 638"/>
              <a:gd name="T9" fmla="*/ 551 h 734"/>
              <a:gd name="T10" fmla="*/ 319 w 638"/>
              <a:gd name="T11" fmla="*/ 734 h 734"/>
              <a:gd name="T12" fmla="*/ 638 w 638"/>
              <a:gd name="T13" fmla="*/ 551 h 734"/>
            </a:gdLst>
            <a:ahLst/>
            <a:cxnLst>
              <a:cxn ang="0">
                <a:pos x="T0" y="T1"/>
              </a:cxn>
              <a:cxn ang="0">
                <a:pos x="T2" y="T3"/>
              </a:cxn>
              <a:cxn ang="0">
                <a:pos x="T4" y="T5"/>
              </a:cxn>
              <a:cxn ang="0">
                <a:pos x="T6" y="T7"/>
              </a:cxn>
              <a:cxn ang="0">
                <a:pos x="T8" y="T9"/>
              </a:cxn>
              <a:cxn ang="0">
                <a:pos x="T10" y="T11"/>
              </a:cxn>
              <a:cxn ang="0">
                <a:pos x="T12" y="T13"/>
              </a:cxn>
            </a:cxnLst>
            <a:rect l="0" t="0" r="r" b="b"/>
            <a:pathLst>
              <a:path w="638" h="734">
                <a:moveTo>
                  <a:pt x="638" y="551"/>
                </a:moveTo>
                <a:lnTo>
                  <a:pt x="638" y="182"/>
                </a:lnTo>
                <a:lnTo>
                  <a:pt x="319" y="0"/>
                </a:lnTo>
                <a:lnTo>
                  <a:pt x="0" y="182"/>
                </a:lnTo>
                <a:lnTo>
                  <a:pt x="0" y="551"/>
                </a:lnTo>
                <a:lnTo>
                  <a:pt x="319" y="734"/>
                </a:lnTo>
                <a:lnTo>
                  <a:pt x="638" y="551"/>
                </a:lnTo>
                <a:close/>
              </a:path>
            </a:pathLst>
          </a:custGeom>
          <a:solidFill>
            <a:schemeClr val="accent3"/>
          </a:solidFill>
          <a:ln>
            <a:noFill/>
          </a:ln>
        </p:spPr>
        <p:txBody>
          <a:bodyPr/>
          <a:lstStyle/>
          <a:p>
            <a:pPr defTabSz="1219170"/>
            <a:endParaRPr lang="zh-CN" altLang="en-US" sz="2400">
              <a:solidFill>
                <a:srgbClr val="333333"/>
              </a:solidFill>
              <a:latin typeface="Calibri"/>
              <a:ea typeface="宋体" panose="02010600030101010101" pitchFamily="2" charset="-122"/>
            </a:endParaRPr>
          </a:p>
        </p:txBody>
      </p:sp>
      <p:sp>
        <p:nvSpPr>
          <p:cNvPr id="19482" name="PA_任意多边形 26"/>
          <p:cNvSpPr>
            <a:spLocks noEditPoints="1"/>
          </p:cNvSpPr>
          <p:nvPr>
            <p:custDataLst>
              <p:tags r:id="rId7"/>
            </p:custDataLst>
          </p:nvPr>
        </p:nvSpPr>
        <p:spPr bwMode="auto">
          <a:xfrm>
            <a:off x="5171017" y="2434864"/>
            <a:ext cx="465667" cy="470045"/>
          </a:xfrm>
          <a:custGeom>
            <a:avLst/>
            <a:gdLst>
              <a:gd name="T0" fmla="*/ 52 w 105"/>
              <a:gd name="T1" fmla="*/ 0 h 106"/>
              <a:gd name="T2" fmla="*/ 89 w 105"/>
              <a:gd name="T3" fmla="*/ 16 h 106"/>
              <a:gd name="T4" fmla="*/ 90 w 105"/>
              <a:gd name="T5" fmla="*/ 16 h 106"/>
              <a:gd name="T6" fmla="*/ 105 w 105"/>
              <a:gd name="T7" fmla="*/ 53 h 106"/>
              <a:gd name="T8" fmla="*/ 89 w 105"/>
              <a:gd name="T9" fmla="*/ 90 h 106"/>
              <a:gd name="T10" fmla="*/ 89 w 105"/>
              <a:gd name="T11" fmla="*/ 90 h 106"/>
              <a:gd name="T12" fmla="*/ 52 w 105"/>
              <a:gd name="T13" fmla="*/ 106 h 106"/>
              <a:gd name="T14" fmla="*/ 15 w 105"/>
              <a:gd name="T15" fmla="*/ 90 h 106"/>
              <a:gd name="T16" fmla="*/ 0 w 105"/>
              <a:gd name="T17" fmla="*/ 53 h 106"/>
              <a:gd name="T18" fmla="*/ 15 w 105"/>
              <a:gd name="T19" fmla="*/ 16 h 106"/>
              <a:gd name="T20" fmla="*/ 15 w 105"/>
              <a:gd name="T21" fmla="*/ 16 h 106"/>
              <a:gd name="T22" fmla="*/ 15 w 105"/>
              <a:gd name="T23" fmla="*/ 16 h 106"/>
              <a:gd name="T24" fmla="*/ 52 w 105"/>
              <a:gd name="T25" fmla="*/ 0 h 106"/>
              <a:gd name="T26" fmla="*/ 75 w 105"/>
              <a:gd name="T27" fmla="*/ 49 h 106"/>
              <a:gd name="T28" fmla="*/ 75 w 105"/>
              <a:gd name="T29" fmla="*/ 49 h 106"/>
              <a:gd name="T30" fmla="*/ 56 w 105"/>
              <a:gd name="T31" fmla="*/ 49 h 106"/>
              <a:gd name="T32" fmla="*/ 56 w 105"/>
              <a:gd name="T33" fmla="*/ 17 h 106"/>
              <a:gd name="T34" fmla="*/ 52 w 105"/>
              <a:gd name="T35" fmla="*/ 13 h 106"/>
              <a:gd name="T36" fmla="*/ 48 w 105"/>
              <a:gd name="T37" fmla="*/ 17 h 106"/>
              <a:gd name="T38" fmla="*/ 48 w 105"/>
              <a:gd name="T39" fmla="*/ 53 h 106"/>
              <a:gd name="T40" fmla="*/ 48 w 105"/>
              <a:gd name="T41" fmla="*/ 53 h 106"/>
              <a:gd name="T42" fmla="*/ 52 w 105"/>
              <a:gd name="T43" fmla="*/ 57 h 106"/>
              <a:gd name="T44" fmla="*/ 75 w 105"/>
              <a:gd name="T45" fmla="*/ 57 h 106"/>
              <a:gd name="T46" fmla="*/ 79 w 105"/>
              <a:gd name="T47" fmla="*/ 53 h 106"/>
              <a:gd name="T48" fmla="*/ 75 w 105"/>
              <a:gd name="T49" fmla="*/ 49 h 106"/>
              <a:gd name="T50" fmla="*/ 84 w 105"/>
              <a:gd name="T51" fmla="*/ 22 h 106"/>
              <a:gd name="T52" fmla="*/ 84 w 105"/>
              <a:gd name="T53" fmla="*/ 22 h 106"/>
              <a:gd name="T54" fmla="*/ 52 w 105"/>
              <a:gd name="T55" fmla="*/ 8 h 106"/>
              <a:gd name="T56" fmla="*/ 21 w 105"/>
              <a:gd name="T57" fmla="*/ 21 h 106"/>
              <a:gd name="T58" fmla="*/ 21 w 105"/>
              <a:gd name="T59" fmla="*/ 22 h 106"/>
              <a:gd name="T60" fmla="*/ 8 w 105"/>
              <a:gd name="T61" fmla="*/ 53 h 106"/>
              <a:gd name="T62" fmla="*/ 21 w 105"/>
              <a:gd name="T63" fmla="*/ 84 h 106"/>
              <a:gd name="T64" fmla="*/ 52 w 105"/>
              <a:gd name="T65" fmla="*/ 98 h 106"/>
              <a:gd name="T66" fmla="*/ 83 w 105"/>
              <a:gd name="T67" fmla="*/ 85 h 106"/>
              <a:gd name="T68" fmla="*/ 84 w 105"/>
              <a:gd name="T69" fmla="*/ 84 h 106"/>
              <a:gd name="T70" fmla="*/ 97 w 105"/>
              <a:gd name="T71" fmla="*/ 53 h 106"/>
              <a:gd name="T72" fmla="*/ 84 w 105"/>
              <a:gd name="T73" fmla="*/ 22 h 106"/>
              <a:gd name="T74" fmla="*/ 84 w 105"/>
              <a:gd name="T75" fmla="*/ 22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05" h="106">
                <a:moveTo>
                  <a:pt x="52" y="0"/>
                </a:moveTo>
                <a:cubicBezTo>
                  <a:pt x="67" y="0"/>
                  <a:pt x="80" y="6"/>
                  <a:pt x="89" y="16"/>
                </a:cubicBezTo>
                <a:cubicBezTo>
                  <a:pt x="90" y="16"/>
                  <a:pt x="90" y="16"/>
                  <a:pt x="90" y="16"/>
                </a:cubicBezTo>
                <a:cubicBezTo>
                  <a:pt x="99" y="26"/>
                  <a:pt x="105" y="39"/>
                  <a:pt x="105" y="53"/>
                </a:cubicBezTo>
                <a:cubicBezTo>
                  <a:pt x="105" y="68"/>
                  <a:pt x="99" y="81"/>
                  <a:pt x="89" y="90"/>
                </a:cubicBezTo>
                <a:cubicBezTo>
                  <a:pt x="89" y="90"/>
                  <a:pt x="89" y="90"/>
                  <a:pt x="89" y="90"/>
                </a:cubicBezTo>
                <a:cubicBezTo>
                  <a:pt x="80" y="100"/>
                  <a:pt x="67" y="106"/>
                  <a:pt x="52" y="106"/>
                </a:cubicBezTo>
                <a:cubicBezTo>
                  <a:pt x="38" y="106"/>
                  <a:pt x="24" y="100"/>
                  <a:pt x="15" y="90"/>
                </a:cubicBezTo>
                <a:cubicBezTo>
                  <a:pt x="5" y="81"/>
                  <a:pt x="0" y="68"/>
                  <a:pt x="0" y="53"/>
                </a:cubicBezTo>
                <a:cubicBezTo>
                  <a:pt x="0" y="39"/>
                  <a:pt x="5" y="25"/>
                  <a:pt x="15" y="16"/>
                </a:cubicBezTo>
                <a:cubicBezTo>
                  <a:pt x="15" y="16"/>
                  <a:pt x="15" y="16"/>
                  <a:pt x="15" y="16"/>
                </a:cubicBezTo>
                <a:cubicBezTo>
                  <a:pt x="15" y="16"/>
                  <a:pt x="15" y="16"/>
                  <a:pt x="15" y="16"/>
                </a:cubicBezTo>
                <a:cubicBezTo>
                  <a:pt x="24" y="6"/>
                  <a:pt x="38" y="0"/>
                  <a:pt x="52" y="0"/>
                </a:cubicBezTo>
                <a:close/>
                <a:moveTo>
                  <a:pt x="75" y="49"/>
                </a:moveTo>
                <a:cubicBezTo>
                  <a:pt x="75" y="49"/>
                  <a:pt x="75" y="49"/>
                  <a:pt x="75" y="49"/>
                </a:cubicBezTo>
                <a:cubicBezTo>
                  <a:pt x="56" y="49"/>
                  <a:pt x="56" y="49"/>
                  <a:pt x="56" y="49"/>
                </a:cubicBezTo>
                <a:cubicBezTo>
                  <a:pt x="56" y="17"/>
                  <a:pt x="56" y="17"/>
                  <a:pt x="56" y="17"/>
                </a:cubicBezTo>
                <a:cubicBezTo>
                  <a:pt x="56" y="15"/>
                  <a:pt x="54" y="13"/>
                  <a:pt x="52" y="13"/>
                </a:cubicBezTo>
                <a:cubicBezTo>
                  <a:pt x="50" y="13"/>
                  <a:pt x="48" y="15"/>
                  <a:pt x="48" y="17"/>
                </a:cubicBezTo>
                <a:cubicBezTo>
                  <a:pt x="48" y="53"/>
                  <a:pt x="48" y="53"/>
                  <a:pt x="48" y="53"/>
                </a:cubicBezTo>
                <a:cubicBezTo>
                  <a:pt x="48" y="53"/>
                  <a:pt x="48" y="53"/>
                  <a:pt x="48" y="53"/>
                </a:cubicBezTo>
                <a:cubicBezTo>
                  <a:pt x="48" y="55"/>
                  <a:pt x="50" y="57"/>
                  <a:pt x="52" y="57"/>
                </a:cubicBezTo>
                <a:cubicBezTo>
                  <a:pt x="75" y="57"/>
                  <a:pt x="75" y="57"/>
                  <a:pt x="75" y="57"/>
                </a:cubicBezTo>
                <a:cubicBezTo>
                  <a:pt x="77" y="57"/>
                  <a:pt x="79" y="55"/>
                  <a:pt x="79" y="53"/>
                </a:cubicBezTo>
                <a:cubicBezTo>
                  <a:pt x="79" y="51"/>
                  <a:pt x="77" y="49"/>
                  <a:pt x="75" y="49"/>
                </a:cubicBezTo>
                <a:close/>
                <a:moveTo>
                  <a:pt x="84" y="22"/>
                </a:moveTo>
                <a:cubicBezTo>
                  <a:pt x="84" y="22"/>
                  <a:pt x="84" y="22"/>
                  <a:pt x="84" y="22"/>
                </a:cubicBezTo>
                <a:cubicBezTo>
                  <a:pt x="76" y="13"/>
                  <a:pt x="64" y="8"/>
                  <a:pt x="52" y="8"/>
                </a:cubicBezTo>
                <a:cubicBezTo>
                  <a:pt x="40" y="8"/>
                  <a:pt x="29" y="13"/>
                  <a:pt x="21" y="21"/>
                </a:cubicBezTo>
                <a:cubicBezTo>
                  <a:pt x="21" y="22"/>
                  <a:pt x="21" y="22"/>
                  <a:pt x="21" y="22"/>
                </a:cubicBezTo>
                <a:cubicBezTo>
                  <a:pt x="13" y="30"/>
                  <a:pt x="8" y="41"/>
                  <a:pt x="8" y="53"/>
                </a:cubicBezTo>
                <a:cubicBezTo>
                  <a:pt x="8" y="65"/>
                  <a:pt x="13" y="76"/>
                  <a:pt x="21" y="84"/>
                </a:cubicBezTo>
                <a:cubicBezTo>
                  <a:pt x="29" y="93"/>
                  <a:pt x="40" y="98"/>
                  <a:pt x="52" y="98"/>
                </a:cubicBezTo>
                <a:cubicBezTo>
                  <a:pt x="64" y="98"/>
                  <a:pt x="75" y="93"/>
                  <a:pt x="83" y="85"/>
                </a:cubicBezTo>
                <a:cubicBezTo>
                  <a:pt x="84" y="84"/>
                  <a:pt x="84" y="84"/>
                  <a:pt x="84" y="84"/>
                </a:cubicBezTo>
                <a:cubicBezTo>
                  <a:pt x="92" y="76"/>
                  <a:pt x="97" y="65"/>
                  <a:pt x="97" y="53"/>
                </a:cubicBezTo>
                <a:cubicBezTo>
                  <a:pt x="97" y="41"/>
                  <a:pt x="92" y="30"/>
                  <a:pt x="84" y="22"/>
                </a:cubicBezTo>
                <a:cubicBezTo>
                  <a:pt x="84" y="22"/>
                  <a:pt x="84" y="22"/>
                  <a:pt x="84" y="2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defTabSz="1219170"/>
            <a:endParaRPr lang="zh-CN" altLang="en-US" sz="2400">
              <a:solidFill>
                <a:srgbClr val="333333"/>
              </a:solidFill>
              <a:latin typeface="Calibri"/>
              <a:ea typeface="宋体" panose="02010600030101010101" pitchFamily="2" charset="-122"/>
            </a:endParaRPr>
          </a:p>
        </p:txBody>
      </p:sp>
      <p:sp>
        <p:nvSpPr>
          <p:cNvPr id="19483" name="PA_任意多边形 27"/>
          <p:cNvSpPr>
            <a:spLocks noEditPoints="1"/>
          </p:cNvSpPr>
          <p:nvPr>
            <p:custDataLst>
              <p:tags r:id="rId8"/>
            </p:custDataLst>
          </p:nvPr>
        </p:nvSpPr>
        <p:spPr bwMode="auto">
          <a:xfrm>
            <a:off x="4527553" y="3633267"/>
            <a:ext cx="368300" cy="470045"/>
          </a:xfrm>
          <a:custGeom>
            <a:avLst/>
            <a:gdLst>
              <a:gd name="T0" fmla="*/ 59 w 83"/>
              <a:gd name="T1" fmla="*/ 70 h 106"/>
              <a:gd name="T2" fmla="*/ 59 w 83"/>
              <a:gd name="T3" fmla="*/ 70 h 106"/>
              <a:gd name="T4" fmla="*/ 75 w 83"/>
              <a:gd name="T5" fmla="*/ 42 h 106"/>
              <a:gd name="T6" fmla="*/ 41 w 83"/>
              <a:gd name="T7" fmla="*/ 8 h 106"/>
              <a:gd name="T8" fmla="*/ 8 w 83"/>
              <a:gd name="T9" fmla="*/ 42 h 106"/>
              <a:gd name="T10" fmla="*/ 24 w 83"/>
              <a:gd name="T11" fmla="*/ 70 h 106"/>
              <a:gd name="T12" fmla="*/ 24 w 83"/>
              <a:gd name="T13" fmla="*/ 70 h 106"/>
              <a:gd name="T14" fmla="*/ 41 w 83"/>
              <a:gd name="T15" fmla="*/ 75 h 106"/>
              <a:gd name="T16" fmla="*/ 43 w 83"/>
              <a:gd name="T17" fmla="*/ 46 h 106"/>
              <a:gd name="T18" fmla="*/ 40 w 83"/>
              <a:gd name="T19" fmla="*/ 46 h 106"/>
              <a:gd name="T20" fmla="*/ 30 w 83"/>
              <a:gd name="T21" fmla="*/ 42 h 106"/>
              <a:gd name="T22" fmla="*/ 20 w 83"/>
              <a:gd name="T23" fmla="*/ 46 h 106"/>
              <a:gd name="T24" fmla="*/ 17 w 83"/>
              <a:gd name="T25" fmla="*/ 42 h 106"/>
              <a:gd name="T26" fmla="*/ 30 w 83"/>
              <a:gd name="T27" fmla="*/ 37 h 106"/>
              <a:gd name="T28" fmla="*/ 41 w 83"/>
              <a:gd name="T29" fmla="*/ 41 h 106"/>
              <a:gd name="T30" fmla="*/ 52 w 83"/>
              <a:gd name="T31" fmla="*/ 37 h 106"/>
              <a:gd name="T32" fmla="*/ 65 w 83"/>
              <a:gd name="T33" fmla="*/ 42 h 106"/>
              <a:gd name="T34" fmla="*/ 62 w 83"/>
              <a:gd name="T35" fmla="*/ 46 h 106"/>
              <a:gd name="T36" fmla="*/ 52 w 83"/>
              <a:gd name="T37" fmla="*/ 42 h 106"/>
              <a:gd name="T38" fmla="*/ 43 w 83"/>
              <a:gd name="T39" fmla="*/ 46 h 106"/>
              <a:gd name="T40" fmla="*/ 65 w 83"/>
              <a:gd name="T41" fmla="*/ 76 h 106"/>
              <a:gd name="T42" fmla="*/ 61 w 83"/>
              <a:gd name="T43" fmla="*/ 97 h 106"/>
              <a:gd name="T44" fmla="*/ 53 w 83"/>
              <a:gd name="T45" fmla="*/ 97 h 106"/>
              <a:gd name="T46" fmla="*/ 41 w 83"/>
              <a:gd name="T47" fmla="*/ 106 h 106"/>
              <a:gd name="T48" fmla="*/ 29 w 83"/>
              <a:gd name="T49" fmla="*/ 97 h 106"/>
              <a:gd name="T50" fmla="*/ 18 w 83"/>
              <a:gd name="T51" fmla="*/ 93 h 106"/>
              <a:gd name="T52" fmla="*/ 18 w 83"/>
              <a:gd name="T53" fmla="*/ 76 h 106"/>
              <a:gd name="T54" fmla="*/ 0 w 83"/>
              <a:gd name="T55" fmla="*/ 42 h 106"/>
              <a:gd name="T56" fmla="*/ 41 w 83"/>
              <a:gd name="T57" fmla="*/ 0 h 106"/>
              <a:gd name="T58" fmla="*/ 83 w 83"/>
              <a:gd name="T59" fmla="*/ 42 h 106"/>
              <a:gd name="T60" fmla="*/ 65 w 83"/>
              <a:gd name="T61" fmla="*/ 76 h 106"/>
              <a:gd name="T62" fmla="*/ 26 w 83"/>
              <a:gd name="T63" fmla="*/ 80 h 106"/>
              <a:gd name="T64" fmla="*/ 32 w 83"/>
              <a:gd name="T65" fmla="*/ 89 h 106"/>
              <a:gd name="T66" fmla="*/ 37 w 83"/>
              <a:gd name="T67" fmla="*/ 93 h 106"/>
              <a:gd name="T68" fmla="*/ 38 w 83"/>
              <a:gd name="T69" fmla="*/ 96 h 106"/>
              <a:gd name="T70" fmla="*/ 41 w 83"/>
              <a:gd name="T71" fmla="*/ 98 h 106"/>
              <a:gd name="T72" fmla="*/ 45 w 83"/>
              <a:gd name="T73" fmla="*/ 96 h 106"/>
              <a:gd name="T74" fmla="*/ 46 w 83"/>
              <a:gd name="T75" fmla="*/ 93 h 106"/>
              <a:gd name="T76" fmla="*/ 57 w 83"/>
              <a:gd name="T77" fmla="*/ 89 h 106"/>
              <a:gd name="T78" fmla="*/ 41 w 83"/>
              <a:gd name="T79" fmla="*/ 8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83" h="106">
                <a:moveTo>
                  <a:pt x="59" y="70"/>
                </a:moveTo>
                <a:cubicBezTo>
                  <a:pt x="59" y="70"/>
                  <a:pt x="59" y="70"/>
                  <a:pt x="59" y="70"/>
                </a:cubicBezTo>
                <a:cubicBezTo>
                  <a:pt x="59" y="70"/>
                  <a:pt x="59" y="70"/>
                  <a:pt x="59" y="70"/>
                </a:cubicBezTo>
                <a:cubicBezTo>
                  <a:pt x="59" y="70"/>
                  <a:pt x="59" y="70"/>
                  <a:pt x="59" y="70"/>
                </a:cubicBezTo>
                <a:cubicBezTo>
                  <a:pt x="61" y="69"/>
                  <a:pt x="63" y="67"/>
                  <a:pt x="65" y="66"/>
                </a:cubicBezTo>
                <a:cubicBezTo>
                  <a:pt x="71" y="59"/>
                  <a:pt x="75" y="51"/>
                  <a:pt x="75" y="42"/>
                </a:cubicBezTo>
                <a:cubicBezTo>
                  <a:pt x="75" y="33"/>
                  <a:pt x="71" y="24"/>
                  <a:pt x="65" y="18"/>
                </a:cubicBezTo>
                <a:cubicBezTo>
                  <a:pt x="59" y="12"/>
                  <a:pt x="50" y="8"/>
                  <a:pt x="41" y="8"/>
                </a:cubicBezTo>
                <a:cubicBezTo>
                  <a:pt x="32" y="8"/>
                  <a:pt x="24" y="12"/>
                  <a:pt x="18" y="18"/>
                </a:cubicBezTo>
                <a:cubicBezTo>
                  <a:pt x="12" y="24"/>
                  <a:pt x="8" y="33"/>
                  <a:pt x="8" y="42"/>
                </a:cubicBezTo>
                <a:cubicBezTo>
                  <a:pt x="8" y="51"/>
                  <a:pt x="12" y="59"/>
                  <a:pt x="18" y="66"/>
                </a:cubicBezTo>
                <a:cubicBezTo>
                  <a:pt x="19" y="67"/>
                  <a:pt x="22" y="69"/>
                  <a:pt x="24" y="70"/>
                </a:cubicBezTo>
                <a:cubicBezTo>
                  <a:pt x="24" y="70"/>
                  <a:pt x="24" y="70"/>
                  <a:pt x="24" y="70"/>
                </a:cubicBezTo>
                <a:cubicBezTo>
                  <a:pt x="24" y="70"/>
                  <a:pt x="24" y="70"/>
                  <a:pt x="24" y="70"/>
                </a:cubicBezTo>
                <a:cubicBezTo>
                  <a:pt x="24" y="70"/>
                  <a:pt x="24" y="70"/>
                  <a:pt x="24" y="70"/>
                </a:cubicBezTo>
                <a:cubicBezTo>
                  <a:pt x="29" y="73"/>
                  <a:pt x="35" y="75"/>
                  <a:pt x="41" y="75"/>
                </a:cubicBezTo>
                <a:cubicBezTo>
                  <a:pt x="48" y="75"/>
                  <a:pt x="53" y="73"/>
                  <a:pt x="59" y="70"/>
                </a:cubicBezTo>
                <a:close/>
                <a:moveTo>
                  <a:pt x="43" y="46"/>
                </a:moveTo>
                <a:cubicBezTo>
                  <a:pt x="43" y="46"/>
                  <a:pt x="43" y="46"/>
                  <a:pt x="43" y="46"/>
                </a:cubicBezTo>
                <a:cubicBezTo>
                  <a:pt x="42" y="47"/>
                  <a:pt x="40" y="47"/>
                  <a:pt x="40" y="46"/>
                </a:cubicBezTo>
                <a:cubicBezTo>
                  <a:pt x="38" y="45"/>
                  <a:pt x="37" y="44"/>
                  <a:pt x="35" y="43"/>
                </a:cubicBezTo>
                <a:cubicBezTo>
                  <a:pt x="34" y="42"/>
                  <a:pt x="32" y="42"/>
                  <a:pt x="30" y="42"/>
                </a:cubicBezTo>
                <a:cubicBezTo>
                  <a:pt x="28" y="42"/>
                  <a:pt x="26" y="42"/>
                  <a:pt x="25" y="43"/>
                </a:cubicBezTo>
                <a:cubicBezTo>
                  <a:pt x="23" y="44"/>
                  <a:pt x="22" y="45"/>
                  <a:pt x="20" y="46"/>
                </a:cubicBezTo>
                <a:cubicBezTo>
                  <a:pt x="19" y="47"/>
                  <a:pt x="18" y="47"/>
                  <a:pt x="17" y="46"/>
                </a:cubicBezTo>
                <a:cubicBezTo>
                  <a:pt x="16" y="45"/>
                  <a:pt x="16" y="43"/>
                  <a:pt x="17" y="42"/>
                </a:cubicBezTo>
                <a:cubicBezTo>
                  <a:pt x="19" y="41"/>
                  <a:pt x="21" y="39"/>
                  <a:pt x="23" y="39"/>
                </a:cubicBezTo>
                <a:cubicBezTo>
                  <a:pt x="25" y="38"/>
                  <a:pt x="28" y="37"/>
                  <a:pt x="30" y="37"/>
                </a:cubicBezTo>
                <a:cubicBezTo>
                  <a:pt x="32" y="37"/>
                  <a:pt x="35" y="38"/>
                  <a:pt x="37" y="39"/>
                </a:cubicBezTo>
                <a:cubicBezTo>
                  <a:pt x="39" y="39"/>
                  <a:pt x="40" y="40"/>
                  <a:pt x="41" y="41"/>
                </a:cubicBezTo>
                <a:cubicBezTo>
                  <a:pt x="43" y="40"/>
                  <a:pt x="44" y="39"/>
                  <a:pt x="45" y="39"/>
                </a:cubicBezTo>
                <a:cubicBezTo>
                  <a:pt x="48" y="38"/>
                  <a:pt x="50" y="37"/>
                  <a:pt x="52" y="37"/>
                </a:cubicBezTo>
                <a:cubicBezTo>
                  <a:pt x="55" y="37"/>
                  <a:pt x="57" y="38"/>
                  <a:pt x="59" y="39"/>
                </a:cubicBezTo>
                <a:cubicBezTo>
                  <a:pt x="62" y="39"/>
                  <a:pt x="64" y="41"/>
                  <a:pt x="65" y="42"/>
                </a:cubicBezTo>
                <a:cubicBezTo>
                  <a:pt x="66" y="43"/>
                  <a:pt x="66" y="45"/>
                  <a:pt x="65" y="46"/>
                </a:cubicBezTo>
                <a:cubicBezTo>
                  <a:pt x="65" y="47"/>
                  <a:pt x="63" y="47"/>
                  <a:pt x="62" y="46"/>
                </a:cubicBezTo>
                <a:cubicBezTo>
                  <a:pt x="61" y="45"/>
                  <a:pt x="59" y="44"/>
                  <a:pt x="58" y="43"/>
                </a:cubicBezTo>
                <a:cubicBezTo>
                  <a:pt x="56" y="42"/>
                  <a:pt x="54" y="42"/>
                  <a:pt x="52" y="42"/>
                </a:cubicBezTo>
                <a:cubicBezTo>
                  <a:pt x="51" y="42"/>
                  <a:pt x="49" y="42"/>
                  <a:pt x="47" y="43"/>
                </a:cubicBezTo>
                <a:cubicBezTo>
                  <a:pt x="46" y="44"/>
                  <a:pt x="44" y="45"/>
                  <a:pt x="43" y="46"/>
                </a:cubicBezTo>
                <a:close/>
                <a:moveTo>
                  <a:pt x="65" y="76"/>
                </a:moveTo>
                <a:cubicBezTo>
                  <a:pt x="65" y="76"/>
                  <a:pt x="65" y="76"/>
                  <a:pt x="65" y="76"/>
                </a:cubicBezTo>
                <a:cubicBezTo>
                  <a:pt x="65" y="93"/>
                  <a:pt x="65" y="93"/>
                  <a:pt x="65" y="93"/>
                </a:cubicBezTo>
                <a:cubicBezTo>
                  <a:pt x="65" y="95"/>
                  <a:pt x="63" y="97"/>
                  <a:pt x="61" y="97"/>
                </a:cubicBezTo>
                <a:cubicBezTo>
                  <a:pt x="61" y="97"/>
                  <a:pt x="61" y="97"/>
                  <a:pt x="61" y="97"/>
                </a:cubicBezTo>
                <a:cubicBezTo>
                  <a:pt x="53" y="97"/>
                  <a:pt x="53" y="97"/>
                  <a:pt x="53" y="97"/>
                </a:cubicBezTo>
                <a:cubicBezTo>
                  <a:pt x="53" y="99"/>
                  <a:pt x="52" y="100"/>
                  <a:pt x="50" y="102"/>
                </a:cubicBezTo>
                <a:cubicBezTo>
                  <a:pt x="48" y="104"/>
                  <a:pt x="45" y="106"/>
                  <a:pt x="41" y="106"/>
                </a:cubicBezTo>
                <a:cubicBezTo>
                  <a:pt x="38" y="106"/>
                  <a:pt x="35" y="104"/>
                  <a:pt x="32" y="102"/>
                </a:cubicBezTo>
                <a:cubicBezTo>
                  <a:pt x="31" y="100"/>
                  <a:pt x="30" y="99"/>
                  <a:pt x="29" y="97"/>
                </a:cubicBezTo>
                <a:cubicBezTo>
                  <a:pt x="22" y="97"/>
                  <a:pt x="22" y="97"/>
                  <a:pt x="22" y="97"/>
                </a:cubicBezTo>
                <a:cubicBezTo>
                  <a:pt x="20" y="97"/>
                  <a:pt x="18" y="95"/>
                  <a:pt x="18" y="93"/>
                </a:cubicBezTo>
                <a:cubicBezTo>
                  <a:pt x="18" y="93"/>
                  <a:pt x="18" y="93"/>
                  <a:pt x="18" y="93"/>
                </a:cubicBezTo>
                <a:cubicBezTo>
                  <a:pt x="18" y="76"/>
                  <a:pt x="18" y="76"/>
                  <a:pt x="18" y="76"/>
                </a:cubicBezTo>
                <a:cubicBezTo>
                  <a:pt x="16" y="75"/>
                  <a:pt x="14" y="73"/>
                  <a:pt x="12" y="71"/>
                </a:cubicBezTo>
                <a:cubicBezTo>
                  <a:pt x="4" y="64"/>
                  <a:pt x="0" y="53"/>
                  <a:pt x="0" y="42"/>
                </a:cubicBezTo>
                <a:cubicBezTo>
                  <a:pt x="0" y="30"/>
                  <a:pt x="4" y="20"/>
                  <a:pt x="12" y="13"/>
                </a:cubicBezTo>
                <a:cubicBezTo>
                  <a:pt x="19" y="5"/>
                  <a:pt x="30" y="0"/>
                  <a:pt x="41" y="0"/>
                </a:cubicBezTo>
                <a:cubicBezTo>
                  <a:pt x="53" y="0"/>
                  <a:pt x="63" y="5"/>
                  <a:pt x="71" y="13"/>
                </a:cubicBezTo>
                <a:cubicBezTo>
                  <a:pt x="78" y="20"/>
                  <a:pt x="83" y="30"/>
                  <a:pt x="83" y="42"/>
                </a:cubicBezTo>
                <a:cubicBezTo>
                  <a:pt x="83" y="53"/>
                  <a:pt x="78" y="64"/>
                  <a:pt x="71" y="71"/>
                </a:cubicBezTo>
                <a:cubicBezTo>
                  <a:pt x="69" y="73"/>
                  <a:pt x="67" y="75"/>
                  <a:pt x="65" y="76"/>
                </a:cubicBezTo>
                <a:close/>
                <a:moveTo>
                  <a:pt x="26" y="80"/>
                </a:moveTo>
                <a:cubicBezTo>
                  <a:pt x="26" y="80"/>
                  <a:pt x="26" y="80"/>
                  <a:pt x="26" y="80"/>
                </a:cubicBezTo>
                <a:cubicBezTo>
                  <a:pt x="26" y="89"/>
                  <a:pt x="26" y="89"/>
                  <a:pt x="26" y="89"/>
                </a:cubicBezTo>
                <a:cubicBezTo>
                  <a:pt x="32" y="89"/>
                  <a:pt x="32" y="89"/>
                  <a:pt x="32" y="89"/>
                </a:cubicBezTo>
                <a:cubicBezTo>
                  <a:pt x="32" y="89"/>
                  <a:pt x="32" y="89"/>
                  <a:pt x="32" y="89"/>
                </a:cubicBezTo>
                <a:cubicBezTo>
                  <a:pt x="35" y="89"/>
                  <a:pt x="37" y="90"/>
                  <a:pt x="37" y="93"/>
                </a:cubicBezTo>
                <a:cubicBezTo>
                  <a:pt x="37" y="93"/>
                  <a:pt x="37" y="93"/>
                  <a:pt x="37" y="93"/>
                </a:cubicBezTo>
                <a:cubicBezTo>
                  <a:pt x="37" y="94"/>
                  <a:pt x="37" y="95"/>
                  <a:pt x="38" y="96"/>
                </a:cubicBezTo>
                <a:cubicBezTo>
                  <a:pt x="38" y="96"/>
                  <a:pt x="38" y="96"/>
                  <a:pt x="38" y="96"/>
                </a:cubicBezTo>
                <a:cubicBezTo>
                  <a:pt x="39" y="97"/>
                  <a:pt x="40" y="98"/>
                  <a:pt x="41" y="98"/>
                </a:cubicBezTo>
                <a:cubicBezTo>
                  <a:pt x="43" y="98"/>
                  <a:pt x="44" y="97"/>
                  <a:pt x="45" y="96"/>
                </a:cubicBezTo>
                <a:cubicBezTo>
                  <a:pt x="45" y="96"/>
                  <a:pt x="45" y="96"/>
                  <a:pt x="45" y="96"/>
                </a:cubicBezTo>
                <a:cubicBezTo>
                  <a:pt x="45" y="95"/>
                  <a:pt x="46" y="94"/>
                  <a:pt x="46" y="93"/>
                </a:cubicBezTo>
                <a:cubicBezTo>
                  <a:pt x="46" y="93"/>
                  <a:pt x="46" y="93"/>
                  <a:pt x="46" y="93"/>
                </a:cubicBezTo>
                <a:cubicBezTo>
                  <a:pt x="46" y="90"/>
                  <a:pt x="48" y="89"/>
                  <a:pt x="50" y="89"/>
                </a:cubicBezTo>
                <a:cubicBezTo>
                  <a:pt x="57" y="89"/>
                  <a:pt x="57" y="89"/>
                  <a:pt x="57" y="89"/>
                </a:cubicBezTo>
                <a:cubicBezTo>
                  <a:pt x="57" y="80"/>
                  <a:pt x="57" y="80"/>
                  <a:pt x="57" y="80"/>
                </a:cubicBezTo>
                <a:cubicBezTo>
                  <a:pt x="52" y="82"/>
                  <a:pt x="47" y="83"/>
                  <a:pt x="41" y="83"/>
                </a:cubicBezTo>
                <a:cubicBezTo>
                  <a:pt x="36" y="83"/>
                  <a:pt x="31" y="82"/>
                  <a:pt x="26" y="8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defTabSz="1219170"/>
            <a:endParaRPr lang="zh-CN" altLang="en-US" sz="2400">
              <a:solidFill>
                <a:srgbClr val="333333"/>
              </a:solidFill>
              <a:latin typeface="Calibri"/>
              <a:ea typeface="宋体" panose="02010600030101010101" pitchFamily="2" charset="-122"/>
            </a:endParaRPr>
          </a:p>
        </p:txBody>
      </p:sp>
      <p:sp>
        <p:nvSpPr>
          <p:cNvPr id="19484" name="PA_任意多边形 28"/>
          <p:cNvSpPr>
            <a:spLocks noEditPoints="1"/>
          </p:cNvSpPr>
          <p:nvPr>
            <p:custDataLst>
              <p:tags r:id="rId9"/>
            </p:custDataLst>
          </p:nvPr>
        </p:nvSpPr>
        <p:spPr bwMode="auto">
          <a:xfrm>
            <a:off x="7266517" y="3641736"/>
            <a:ext cx="421216" cy="453107"/>
          </a:xfrm>
          <a:custGeom>
            <a:avLst/>
            <a:gdLst>
              <a:gd name="T0" fmla="*/ 4 w 95"/>
              <a:gd name="T1" fmla="*/ 12 h 102"/>
              <a:gd name="T2" fmla="*/ 4 w 95"/>
              <a:gd name="T3" fmla="*/ 12 h 102"/>
              <a:gd name="T4" fmla="*/ 43 w 95"/>
              <a:gd name="T5" fmla="*/ 12 h 102"/>
              <a:gd name="T6" fmla="*/ 45 w 95"/>
              <a:gd name="T7" fmla="*/ 2 h 102"/>
              <a:gd name="T8" fmla="*/ 46 w 95"/>
              <a:gd name="T9" fmla="*/ 1 h 102"/>
              <a:gd name="T10" fmla="*/ 47 w 95"/>
              <a:gd name="T11" fmla="*/ 0 h 102"/>
              <a:gd name="T12" fmla="*/ 48 w 95"/>
              <a:gd name="T13" fmla="*/ 0 h 102"/>
              <a:gd name="T14" fmla="*/ 49 w 95"/>
              <a:gd name="T15" fmla="*/ 0 h 102"/>
              <a:gd name="T16" fmla="*/ 50 w 95"/>
              <a:gd name="T17" fmla="*/ 1 h 102"/>
              <a:gd name="T18" fmla="*/ 50 w 95"/>
              <a:gd name="T19" fmla="*/ 2 h 102"/>
              <a:gd name="T20" fmla="*/ 53 w 95"/>
              <a:gd name="T21" fmla="*/ 12 h 102"/>
              <a:gd name="T22" fmla="*/ 91 w 95"/>
              <a:gd name="T23" fmla="*/ 12 h 102"/>
              <a:gd name="T24" fmla="*/ 95 w 95"/>
              <a:gd name="T25" fmla="*/ 16 h 102"/>
              <a:gd name="T26" fmla="*/ 95 w 95"/>
              <a:gd name="T27" fmla="*/ 16 h 102"/>
              <a:gd name="T28" fmla="*/ 95 w 95"/>
              <a:gd name="T29" fmla="*/ 71 h 102"/>
              <a:gd name="T30" fmla="*/ 91 w 95"/>
              <a:gd name="T31" fmla="*/ 75 h 102"/>
              <a:gd name="T32" fmla="*/ 91 w 95"/>
              <a:gd name="T33" fmla="*/ 75 h 102"/>
              <a:gd name="T34" fmla="*/ 70 w 95"/>
              <a:gd name="T35" fmla="*/ 75 h 102"/>
              <a:gd name="T36" fmla="*/ 76 w 95"/>
              <a:gd name="T37" fmla="*/ 99 h 102"/>
              <a:gd name="T38" fmla="*/ 74 w 95"/>
              <a:gd name="T39" fmla="*/ 102 h 102"/>
              <a:gd name="T40" fmla="*/ 71 w 95"/>
              <a:gd name="T41" fmla="*/ 100 h 102"/>
              <a:gd name="T42" fmla="*/ 65 w 95"/>
              <a:gd name="T43" fmla="*/ 75 h 102"/>
              <a:gd name="T44" fmla="*/ 50 w 95"/>
              <a:gd name="T45" fmla="*/ 75 h 102"/>
              <a:gd name="T46" fmla="*/ 50 w 95"/>
              <a:gd name="T47" fmla="*/ 89 h 102"/>
              <a:gd name="T48" fmla="*/ 48 w 95"/>
              <a:gd name="T49" fmla="*/ 92 h 102"/>
              <a:gd name="T50" fmla="*/ 45 w 95"/>
              <a:gd name="T51" fmla="*/ 89 h 102"/>
              <a:gd name="T52" fmla="*/ 45 w 95"/>
              <a:gd name="T53" fmla="*/ 75 h 102"/>
              <a:gd name="T54" fmla="*/ 31 w 95"/>
              <a:gd name="T55" fmla="*/ 75 h 102"/>
              <a:gd name="T56" fmla="*/ 24 w 95"/>
              <a:gd name="T57" fmla="*/ 100 h 102"/>
              <a:gd name="T58" fmla="*/ 21 w 95"/>
              <a:gd name="T59" fmla="*/ 102 h 102"/>
              <a:gd name="T60" fmla="*/ 19 w 95"/>
              <a:gd name="T61" fmla="*/ 99 h 102"/>
              <a:gd name="T62" fmla="*/ 26 w 95"/>
              <a:gd name="T63" fmla="*/ 75 h 102"/>
              <a:gd name="T64" fmla="*/ 4 w 95"/>
              <a:gd name="T65" fmla="*/ 75 h 102"/>
              <a:gd name="T66" fmla="*/ 0 w 95"/>
              <a:gd name="T67" fmla="*/ 71 h 102"/>
              <a:gd name="T68" fmla="*/ 0 w 95"/>
              <a:gd name="T69" fmla="*/ 71 h 102"/>
              <a:gd name="T70" fmla="*/ 0 w 95"/>
              <a:gd name="T71" fmla="*/ 16 h 102"/>
              <a:gd name="T72" fmla="*/ 4 w 95"/>
              <a:gd name="T73" fmla="*/ 12 h 102"/>
              <a:gd name="T74" fmla="*/ 25 w 95"/>
              <a:gd name="T75" fmla="*/ 64 h 102"/>
              <a:gd name="T76" fmla="*/ 25 w 95"/>
              <a:gd name="T77" fmla="*/ 64 h 102"/>
              <a:gd name="T78" fmla="*/ 71 w 95"/>
              <a:gd name="T79" fmla="*/ 64 h 102"/>
              <a:gd name="T80" fmla="*/ 73 w 95"/>
              <a:gd name="T81" fmla="*/ 61 h 102"/>
              <a:gd name="T82" fmla="*/ 71 w 95"/>
              <a:gd name="T83" fmla="*/ 59 h 102"/>
              <a:gd name="T84" fmla="*/ 25 w 95"/>
              <a:gd name="T85" fmla="*/ 59 h 102"/>
              <a:gd name="T86" fmla="*/ 22 w 95"/>
              <a:gd name="T87" fmla="*/ 61 h 102"/>
              <a:gd name="T88" fmla="*/ 25 w 95"/>
              <a:gd name="T89" fmla="*/ 64 h 102"/>
              <a:gd name="T90" fmla="*/ 87 w 95"/>
              <a:gd name="T91" fmla="*/ 20 h 102"/>
              <a:gd name="T92" fmla="*/ 87 w 95"/>
              <a:gd name="T93" fmla="*/ 20 h 102"/>
              <a:gd name="T94" fmla="*/ 8 w 95"/>
              <a:gd name="T95" fmla="*/ 20 h 102"/>
              <a:gd name="T96" fmla="*/ 8 w 95"/>
              <a:gd name="T97" fmla="*/ 67 h 102"/>
              <a:gd name="T98" fmla="*/ 87 w 95"/>
              <a:gd name="T99" fmla="*/ 67 h 102"/>
              <a:gd name="T100" fmla="*/ 87 w 95"/>
              <a:gd name="T101" fmla="*/ 20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5" h="102">
                <a:moveTo>
                  <a:pt x="4" y="12"/>
                </a:moveTo>
                <a:cubicBezTo>
                  <a:pt x="4" y="12"/>
                  <a:pt x="4" y="12"/>
                  <a:pt x="4" y="12"/>
                </a:cubicBezTo>
                <a:cubicBezTo>
                  <a:pt x="43" y="12"/>
                  <a:pt x="43" y="12"/>
                  <a:pt x="43" y="12"/>
                </a:cubicBezTo>
                <a:cubicBezTo>
                  <a:pt x="45" y="2"/>
                  <a:pt x="45" y="2"/>
                  <a:pt x="45" y="2"/>
                </a:cubicBezTo>
                <a:cubicBezTo>
                  <a:pt x="45" y="2"/>
                  <a:pt x="45" y="2"/>
                  <a:pt x="46" y="1"/>
                </a:cubicBezTo>
                <a:cubicBezTo>
                  <a:pt x="46" y="1"/>
                  <a:pt x="46" y="1"/>
                  <a:pt x="47" y="0"/>
                </a:cubicBezTo>
                <a:cubicBezTo>
                  <a:pt x="47" y="0"/>
                  <a:pt x="47" y="0"/>
                  <a:pt x="48" y="0"/>
                </a:cubicBezTo>
                <a:cubicBezTo>
                  <a:pt x="48" y="0"/>
                  <a:pt x="48" y="0"/>
                  <a:pt x="49" y="0"/>
                </a:cubicBezTo>
                <a:cubicBezTo>
                  <a:pt x="49" y="1"/>
                  <a:pt x="50" y="1"/>
                  <a:pt x="50" y="1"/>
                </a:cubicBezTo>
                <a:cubicBezTo>
                  <a:pt x="50" y="2"/>
                  <a:pt x="50" y="2"/>
                  <a:pt x="50" y="2"/>
                </a:cubicBezTo>
                <a:cubicBezTo>
                  <a:pt x="53" y="12"/>
                  <a:pt x="53" y="12"/>
                  <a:pt x="53" y="12"/>
                </a:cubicBezTo>
                <a:cubicBezTo>
                  <a:pt x="91" y="12"/>
                  <a:pt x="91" y="12"/>
                  <a:pt x="91" y="12"/>
                </a:cubicBezTo>
                <a:cubicBezTo>
                  <a:pt x="93" y="12"/>
                  <a:pt x="95" y="13"/>
                  <a:pt x="95" y="16"/>
                </a:cubicBezTo>
                <a:cubicBezTo>
                  <a:pt x="95" y="16"/>
                  <a:pt x="95" y="16"/>
                  <a:pt x="95" y="16"/>
                </a:cubicBezTo>
                <a:cubicBezTo>
                  <a:pt x="95" y="71"/>
                  <a:pt x="95" y="71"/>
                  <a:pt x="95" y="71"/>
                </a:cubicBezTo>
                <a:cubicBezTo>
                  <a:pt x="95" y="73"/>
                  <a:pt x="93" y="75"/>
                  <a:pt x="91" y="75"/>
                </a:cubicBezTo>
                <a:cubicBezTo>
                  <a:pt x="91" y="75"/>
                  <a:pt x="91" y="75"/>
                  <a:pt x="91" y="75"/>
                </a:cubicBezTo>
                <a:cubicBezTo>
                  <a:pt x="70" y="75"/>
                  <a:pt x="70" y="75"/>
                  <a:pt x="70" y="75"/>
                </a:cubicBezTo>
                <a:cubicBezTo>
                  <a:pt x="76" y="99"/>
                  <a:pt x="76" y="99"/>
                  <a:pt x="76" y="99"/>
                </a:cubicBezTo>
                <a:cubicBezTo>
                  <a:pt x="76" y="100"/>
                  <a:pt x="76" y="102"/>
                  <a:pt x="74" y="102"/>
                </a:cubicBezTo>
                <a:cubicBezTo>
                  <a:pt x="73" y="102"/>
                  <a:pt x="72" y="102"/>
                  <a:pt x="71" y="100"/>
                </a:cubicBezTo>
                <a:cubicBezTo>
                  <a:pt x="65" y="75"/>
                  <a:pt x="65" y="75"/>
                  <a:pt x="65" y="75"/>
                </a:cubicBezTo>
                <a:cubicBezTo>
                  <a:pt x="50" y="75"/>
                  <a:pt x="50" y="75"/>
                  <a:pt x="50" y="75"/>
                </a:cubicBezTo>
                <a:cubicBezTo>
                  <a:pt x="50" y="89"/>
                  <a:pt x="50" y="89"/>
                  <a:pt x="50" y="89"/>
                </a:cubicBezTo>
                <a:cubicBezTo>
                  <a:pt x="50" y="91"/>
                  <a:pt x="49" y="92"/>
                  <a:pt x="48" y="92"/>
                </a:cubicBezTo>
                <a:cubicBezTo>
                  <a:pt x="46" y="92"/>
                  <a:pt x="45" y="91"/>
                  <a:pt x="45" y="89"/>
                </a:cubicBezTo>
                <a:cubicBezTo>
                  <a:pt x="45" y="75"/>
                  <a:pt x="45" y="75"/>
                  <a:pt x="45" y="75"/>
                </a:cubicBezTo>
                <a:cubicBezTo>
                  <a:pt x="31" y="75"/>
                  <a:pt x="31" y="75"/>
                  <a:pt x="31" y="75"/>
                </a:cubicBezTo>
                <a:cubicBezTo>
                  <a:pt x="24" y="100"/>
                  <a:pt x="24" y="100"/>
                  <a:pt x="24" y="100"/>
                </a:cubicBezTo>
                <a:cubicBezTo>
                  <a:pt x="24" y="102"/>
                  <a:pt x="22" y="102"/>
                  <a:pt x="21" y="102"/>
                </a:cubicBezTo>
                <a:cubicBezTo>
                  <a:pt x="20" y="102"/>
                  <a:pt x="19" y="100"/>
                  <a:pt x="19" y="99"/>
                </a:cubicBezTo>
                <a:cubicBezTo>
                  <a:pt x="26" y="75"/>
                  <a:pt x="26" y="75"/>
                  <a:pt x="26" y="75"/>
                </a:cubicBezTo>
                <a:cubicBezTo>
                  <a:pt x="4" y="75"/>
                  <a:pt x="4" y="75"/>
                  <a:pt x="4" y="75"/>
                </a:cubicBezTo>
                <a:cubicBezTo>
                  <a:pt x="2" y="75"/>
                  <a:pt x="0" y="73"/>
                  <a:pt x="0" y="71"/>
                </a:cubicBezTo>
                <a:cubicBezTo>
                  <a:pt x="0" y="71"/>
                  <a:pt x="0" y="71"/>
                  <a:pt x="0" y="71"/>
                </a:cubicBezTo>
                <a:cubicBezTo>
                  <a:pt x="0" y="16"/>
                  <a:pt x="0" y="16"/>
                  <a:pt x="0" y="16"/>
                </a:cubicBezTo>
                <a:cubicBezTo>
                  <a:pt x="0" y="13"/>
                  <a:pt x="2" y="12"/>
                  <a:pt x="4" y="12"/>
                </a:cubicBezTo>
                <a:close/>
                <a:moveTo>
                  <a:pt x="25" y="64"/>
                </a:moveTo>
                <a:cubicBezTo>
                  <a:pt x="25" y="64"/>
                  <a:pt x="25" y="64"/>
                  <a:pt x="25" y="64"/>
                </a:cubicBezTo>
                <a:cubicBezTo>
                  <a:pt x="71" y="64"/>
                  <a:pt x="71" y="64"/>
                  <a:pt x="71" y="64"/>
                </a:cubicBezTo>
                <a:cubicBezTo>
                  <a:pt x="72" y="64"/>
                  <a:pt x="73" y="63"/>
                  <a:pt x="73" y="61"/>
                </a:cubicBezTo>
                <a:cubicBezTo>
                  <a:pt x="73" y="60"/>
                  <a:pt x="72" y="59"/>
                  <a:pt x="71" y="59"/>
                </a:cubicBezTo>
                <a:cubicBezTo>
                  <a:pt x="25" y="59"/>
                  <a:pt x="25" y="59"/>
                  <a:pt x="25" y="59"/>
                </a:cubicBezTo>
                <a:cubicBezTo>
                  <a:pt x="23" y="59"/>
                  <a:pt x="22" y="60"/>
                  <a:pt x="22" y="61"/>
                </a:cubicBezTo>
                <a:cubicBezTo>
                  <a:pt x="22" y="63"/>
                  <a:pt x="23" y="64"/>
                  <a:pt x="25" y="64"/>
                </a:cubicBezTo>
                <a:close/>
                <a:moveTo>
                  <a:pt x="87" y="20"/>
                </a:moveTo>
                <a:cubicBezTo>
                  <a:pt x="87" y="20"/>
                  <a:pt x="87" y="20"/>
                  <a:pt x="87" y="20"/>
                </a:cubicBezTo>
                <a:cubicBezTo>
                  <a:pt x="8" y="20"/>
                  <a:pt x="8" y="20"/>
                  <a:pt x="8" y="20"/>
                </a:cubicBezTo>
                <a:cubicBezTo>
                  <a:pt x="8" y="67"/>
                  <a:pt x="8" y="67"/>
                  <a:pt x="8" y="67"/>
                </a:cubicBezTo>
                <a:cubicBezTo>
                  <a:pt x="87" y="67"/>
                  <a:pt x="87" y="67"/>
                  <a:pt x="87" y="67"/>
                </a:cubicBezTo>
                <a:cubicBezTo>
                  <a:pt x="87" y="20"/>
                  <a:pt x="87" y="20"/>
                  <a:pt x="87" y="2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defTabSz="1219170"/>
            <a:endParaRPr lang="zh-CN" altLang="en-US" sz="2400">
              <a:solidFill>
                <a:srgbClr val="333333"/>
              </a:solidFill>
              <a:latin typeface="Calibri"/>
              <a:ea typeface="宋体" panose="02010600030101010101" pitchFamily="2" charset="-122"/>
            </a:endParaRPr>
          </a:p>
        </p:txBody>
      </p:sp>
      <p:sp>
        <p:nvSpPr>
          <p:cNvPr id="19485" name="PA_任意多边形 29"/>
          <p:cNvSpPr>
            <a:spLocks noEditPoints="1"/>
          </p:cNvSpPr>
          <p:nvPr>
            <p:custDataLst>
              <p:tags r:id="rId10"/>
            </p:custDataLst>
          </p:nvPr>
        </p:nvSpPr>
        <p:spPr bwMode="auto">
          <a:xfrm>
            <a:off x="6612467" y="2443333"/>
            <a:ext cx="383117" cy="453107"/>
          </a:xfrm>
          <a:custGeom>
            <a:avLst/>
            <a:gdLst>
              <a:gd name="T0" fmla="*/ 76 w 86"/>
              <a:gd name="T1" fmla="*/ 1 h 102"/>
              <a:gd name="T2" fmla="*/ 74 w 86"/>
              <a:gd name="T3" fmla="*/ 7 h 102"/>
              <a:gd name="T4" fmla="*/ 86 w 86"/>
              <a:gd name="T5" fmla="*/ 39 h 102"/>
              <a:gd name="T6" fmla="*/ 72 w 86"/>
              <a:gd name="T7" fmla="*/ 72 h 102"/>
              <a:gd name="T8" fmla="*/ 56 w 86"/>
              <a:gd name="T9" fmla="*/ 83 h 102"/>
              <a:gd name="T10" fmla="*/ 42 w 86"/>
              <a:gd name="T11" fmla="*/ 87 h 102"/>
              <a:gd name="T12" fmla="*/ 58 w 86"/>
              <a:gd name="T13" fmla="*/ 94 h 102"/>
              <a:gd name="T14" fmla="*/ 58 w 86"/>
              <a:gd name="T15" fmla="*/ 102 h 102"/>
              <a:gd name="T16" fmla="*/ 38 w 86"/>
              <a:gd name="T17" fmla="*/ 102 h 102"/>
              <a:gd name="T18" fmla="*/ 19 w 86"/>
              <a:gd name="T19" fmla="*/ 102 h 102"/>
              <a:gd name="T20" fmla="*/ 19 w 86"/>
              <a:gd name="T21" fmla="*/ 94 h 102"/>
              <a:gd name="T22" fmla="*/ 34 w 86"/>
              <a:gd name="T23" fmla="*/ 87 h 102"/>
              <a:gd name="T24" fmla="*/ 20 w 86"/>
              <a:gd name="T25" fmla="*/ 82 h 102"/>
              <a:gd name="T26" fmla="*/ 7 w 86"/>
              <a:gd name="T27" fmla="*/ 74 h 102"/>
              <a:gd name="T28" fmla="*/ 1 w 86"/>
              <a:gd name="T29" fmla="*/ 76 h 102"/>
              <a:gd name="T30" fmla="*/ 9 w 86"/>
              <a:gd name="T31" fmla="*/ 64 h 102"/>
              <a:gd name="T32" fmla="*/ 11 w 86"/>
              <a:gd name="T33" fmla="*/ 11 h 102"/>
              <a:gd name="T34" fmla="*/ 38 w 86"/>
              <a:gd name="T35" fmla="*/ 0 h 102"/>
              <a:gd name="T36" fmla="*/ 69 w 86"/>
              <a:gd name="T37" fmla="*/ 5 h 102"/>
              <a:gd name="T38" fmla="*/ 69 w 86"/>
              <a:gd name="T39" fmla="*/ 5 h 102"/>
              <a:gd name="T40" fmla="*/ 73 w 86"/>
              <a:gd name="T41" fmla="*/ 1 h 102"/>
              <a:gd name="T42" fmla="*/ 70 w 86"/>
              <a:gd name="T43" fmla="*/ 10 h 102"/>
              <a:gd name="T44" fmla="*/ 77 w 86"/>
              <a:gd name="T45" fmla="*/ 39 h 102"/>
              <a:gd name="T46" fmla="*/ 65 w 86"/>
              <a:gd name="T47" fmla="*/ 66 h 102"/>
              <a:gd name="T48" fmla="*/ 13 w 86"/>
              <a:gd name="T49" fmla="*/ 67 h 102"/>
              <a:gd name="T50" fmla="*/ 22 w 86"/>
              <a:gd name="T51" fmla="*/ 78 h 102"/>
              <a:gd name="T52" fmla="*/ 55 w 86"/>
              <a:gd name="T53" fmla="*/ 78 h 102"/>
              <a:gd name="T54" fmla="*/ 69 w 86"/>
              <a:gd name="T55" fmla="*/ 69 h 102"/>
              <a:gd name="T56" fmla="*/ 69 w 86"/>
              <a:gd name="T57" fmla="*/ 69 h 102"/>
              <a:gd name="T58" fmla="*/ 81 w 86"/>
              <a:gd name="T59" fmla="*/ 39 h 102"/>
              <a:gd name="T60" fmla="*/ 70 w 86"/>
              <a:gd name="T61" fmla="*/ 10 h 102"/>
              <a:gd name="T62" fmla="*/ 60 w 86"/>
              <a:gd name="T63" fmla="*/ 17 h 102"/>
              <a:gd name="T64" fmla="*/ 17 w 86"/>
              <a:gd name="T65" fmla="*/ 17 h 102"/>
              <a:gd name="T66" fmla="*/ 17 w 86"/>
              <a:gd name="T67" fmla="*/ 60 h 102"/>
              <a:gd name="T68" fmla="*/ 60 w 86"/>
              <a:gd name="T69" fmla="*/ 60 h 102"/>
              <a:gd name="T70" fmla="*/ 69 w 86"/>
              <a:gd name="T71" fmla="*/ 39 h 102"/>
              <a:gd name="T72" fmla="*/ 60 w 86"/>
              <a:gd name="T73" fmla="*/ 17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86" h="102">
                <a:moveTo>
                  <a:pt x="73" y="1"/>
                </a:moveTo>
                <a:cubicBezTo>
                  <a:pt x="74" y="0"/>
                  <a:pt x="75" y="0"/>
                  <a:pt x="76" y="1"/>
                </a:cubicBezTo>
                <a:cubicBezTo>
                  <a:pt x="77" y="2"/>
                  <a:pt x="77" y="3"/>
                  <a:pt x="76" y="4"/>
                </a:cubicBezTo>
                <a:cubicBezTo>
                  <a:pt x="74" y="7"/>
                  <a:pt x="74" y="7"/>
                  <a:pt x="74" y="7"/>
                </a:cubicBezTo>
                <a:cubicBezTo>
                  <a:pt x="77" y="11"/>
                  <a:pt x="80" y="15"/>
                  <a:pt x="82" y="20"/>
                </a:cubicBezTo>
                <a:cubicBezTo>
                  <a:pt x="85" y="26"/>
                  <a:pt x="86" y="32"/>
                  <a:pt x="86" y="39"/>
                </a:cubicBezTo>
                <a:cubicBezTo>
                  <a:pt x="86" y="45"/>
                  <a:pt x="85" y="51"/>
                  <a:pt x="82" y="57"/>
                </a:cubicBezTo>
                <a:cubicBezTo>
                  <a:pt x="80" y="63"/>
                  <a:pt x="76" y="68"/>
                  <a:pt x="72" y="72"/>
                </a:cubicBezTo>
                <a:cubicBezTo>
                  <a:pt x="68" y="77"/>
                  <a:pt x="62" y="80"/>
                  <a:pt x="57" y="82"/>
                </a:cubicBezTo>
                <a:cubicBezTo>
                  <a:pt x="56" y="83"/>
                  <a:pt x="56" y="83"/>
                  <a:pt x="56" y="83"/>
                </a:cubicBezTo>
                <a:cubicBezTo>
                  <a:pt x="52" y="84"/>
                  <a:pt x="47" y="85"/>
                  <a:pt x="42" y="86"/>
                </a:cubicBezTo>
                <a:cubicBezTo>
                  <a:pt x="42" y="86"/>
                  <a:pt x="42" y="86"/>
                  <a:pt x="42" y="87"/>
                </a:cubicBezTo>
                <a:cubicBezTo>
                  <a:pt x="42" y="94"/>
                  <a:pt x="42" y="94"/>
                  <a:pt x="42" y="94"/>
                </a:cubicBezTo>
                <a:cubicBezTo>
                  <a:pt x="58" y="94"/>
                  <a:pt x="58" y="94"/>
                  <a:pt x="58" y="94"/>
                </a:cubicBezTo>
                <a:cubicBezTo>
                  <a:pt x="60" y="94"/>
                  <a:pt x="62" y="96"/>
                  <a:pt x="62" y="98"/>
                </a:cubicBezTo>
                <a:cubicBezTo>
                  <a:pt x="62" y="100"/>
                  <a:pt x="60" y="102"/>
                  <a:pt x="58" y="102"/>
                </a:cubicBezTo>
                <a:cubicBezTo>
                  <a:pt x="38" y="102"/>
                  <a:pt x="38" y="102"/>
                  <a:pt x="38" y="102"/>
                </a:cubicBezTo>
                <a:cubicBezTo>
                  <a:pt x="38" y="102"/>
                  <a:pt x="38" y="102"/>
                  <a:pt x="38" y="102"/>
                </a:cubicBezTo>
                <a:cubicBezTo>
                  <a:pt x="38" y="102"/>
                  <a:pt x="38" y="102"/>
                  <a:pt x="38" y="102"/>
                </a:cubicBezTo>
                <a:cubicBezTo>
                  <a:pt x="19" y="102"/>
                  <a:pt x="19" y="102"/>
                  <a:pt x="19" y="102"/>
                </a:cubicBezTo>
                <a:cubicBezTo>
                  <a:pt x="17" y="102"/>
                  <a:pt x="15" y="100"/>
                  <a:pt x="15" y="98"/>
                </a:cubicBezTo>
                <a:cubicBezTo>
                  <a:pt x="15" y="96"/>
                  <a:pt x="17" y="94"/>
                  <a:pt x="19" y="94"/>
                </a:cubicBezTo>
                <a:cubicBezTo>
                  <a:pt x="34" y="94"/>
                  <a:pt x="34" y="94"/>
                  <a:pt x="34" y="94"/>
                </a:cubicBezTo>
                <a:cubicBezTo>
                  <a:pt x="34" y="87"/>
                  <a:pt x="34" y="87"/>
                  <a:pt x="34" y="87"/>
                </a:cubicBezTo>
                <a:cubicBezTo>
                  <a:pt x="34" y="86"/>
                  <a:pt x="34" y="86"/>
                  <a:pt x="34" y="86"/>
                </a:cubicBezTo>
                <a:cubicBezTo>
                  <a:pt x="29" y="85"/>
                  <a:pt x="25" y="84"/>
                  <a:pt x="20" y="82"/>
                </a:cubicBezTo>
                <a:cubicBezTo>
                  <a:pt x="20" y="82"/>
                  <a:pt x="20" y="82"/>
                  <a:pt x="20" y="82"/>
                </a:cubicBezTo>
                <a:cubicBezTo>
                  <a:pt x="15" y="80"/>
                  <a:pt x="11" y="77"/>
                  <a:pt x="7" y="74"/>
                </a:cubicBezTo>
                <a:cubicBezTo>
                  <a:pt x="4" y="76"/>
                  <a:pt x="4" y="76"/>
                  <a:pt x="4" y="76"/>
                </a:cubicBezTo>
                <a:cubicBezTo>
                  <a:pt x="3" y="77"/>
                  <a:pt x="2" y="77"/>
                  <a:pt x="1" y="76"/>
                </a:cubicBezTo>
                <a:cubicBezTo>
                  <a:pt x="0" y="75"/>
                  <a:pt x="0" y="74"/>
                  <a:pt x="1" y="73"/>
                </a:cubicBezTo>
                <a:cubicBezTo>
                  <a:pt x="9" y="64"/>
                  <a:pt x="9" y="64"/>
                  <a:pt x="9" y="64"/>
                </a:cubicBezTo>
                <a:cubicBezTo>
                  <a:pt x="3" y="57"/>
                  <a:pt x="0" y="48"/>
                  <a:pt x="0" y="39"/>
                </a:cubicBezTo>
                <a:cubicBezTo>
                  <a:pt x="0" y="28"/>
                  <a:pt x="4" y="18"/>
                  <a:pt x="11" y="11"/>
                </a:cubicBezTo>
                <a:cubicBezTo>
                  <a:pt x="11" y="11"/>
                  <a:pt x="11" y="11"/>
                  <a:pt x="11" y="11"/>
                </a:cubicBezTo>
                <a:cubicBezTo>
                  <a:pt x="18" y="4"/>
                  <a:pt x="28" y="0"/>
                  <a:pt x="38" y="0"/>
                </a:cubicBezTo>
                <a:cubicBezTo>
                  <a:pt x="48" y="0"/>
                  <a:pt x="57" y="4"/>
                  <a:pt x="64" y="10"/>
                </a:cubicBezTo>
                <a:cubicBezTo>
                  <a:pt x="69" y="5"/>
                  <a:pt x="69" y="5"/>
                  <a:pt x="69" y="5"/>
                </a:cubicBezTo>
                <a:cubicBezTo>
                  <a:pt x="69" y="5"/>
                  <a:pt x="69" y="5"/>
                  <a:pt x="69" y="5"/>
                </a:cubicBezTo>
                <a:cubicBezTo>
                  <a:pt x="69" y="5"/>
                  <a:pt x="69" y="5"/>
                  <a:pt x="69" y="5"/>
                </a:cubicBezTo>
                <a:cubicBezTo>
                  <a:pt x="69" y="5"/>
                  <a:pt x="69" y="5"/>
                  <a:pt x="69" y="5"/>
                </a:cubicBezTo>
                <a:cubicBezTo>
                  <a:pt x="73" y="1"/>
                  <a:pt x="73" y="1"/>
                  <a:pt x="73" y="1"/>
                </a:cubicBezTo>
                <a:close/>
                <a:moveTo>
                  <a:pt x="70" y="10"/>
                </a:moveTo>
                <a:cubicBezTo>
                  <a:pt x="70" y="10"/>
                  <a:pt x="70" y="10"/>
                  <a:pt x="70" y="10"/>
                </a:cubicBezTo>
                <a:cubicBezTo>
                  <a:pt x="67" y="13"/>
                  <a:pt x="67" y="13"/>
                  <a:pt x="67" y="13"/>
                </a:cubicBezTo>
                <a:cubicBezTo>
                  <a:pt x="73" y="20"/>
                  <a:pt x="77" y="29"/>
                  <a:pt x="77" y="39"/>
                </a:cubicBezTo>
                <a:cubicBezTo>
                  <a:pt x="77" y="49"/>
                  <a:pt x="73" y="59"/>
                  <a:pt x="66" y="66"/>
                </a:cubicBezTo>
                <a:cubicBezTo>
                  <a:pt x="65" y="66"/>
                  <a:pt x="65" y="66"/>
                  <a:pt x="65" y="66"/>
                </a:cubicBezTo>
                <a:cubicBezTo>
                  <a:pt x="59" y="73"/>
                  <a:pt x="49" y="77"/>
                  <a:pt x="38" y="77"/>
                </a:cubicBezTo>
                <a:cubicBezTo>
                  <a:pt x="29" y="77"/>
                  <a:pt x="20" y="73"/>
                  <a:pt x="13" y="67"/>
                </a:cubicBezTo>
                <a:cubicBezTo>
                  <a:pt x="10" y="70"/>
                  <a:pt x="10" y="70"/>
                  <a:pt x="10" y="70"/>
                </a:cubicBezTo>
                <a:cubicBezTo>
                  <a:pt x="13" y="74"/>
                  <a:pt x="18" y="76"/>
                  <a:pt x="22" y="78"/>
                </a:cubicBezTo>
                <a:cubicBezTo>
                  <a:pt x="27" y="80"/>
                  <a:pt x="33" y="81"/>
                  <a:pt x="38" y="81"/>
                </a:cubicBezTo>
                <a:cubicBezTo>
                  <a:pt x="44" y="81"/>
                  <a:pt x="50" y="80"/>
                  <a:pt x="55" y="78"/>
                </a:cubicBezTo>
                <a:cubicBezTo>
                  <a:pt x="55" y="78"/>
                  <a:pt x="55" y="78"/>
                  <a:pt x="55" y="78"/>
                </a:cubicBezTo>
                <a:cubicBezTo>
                  <a:pt x="60" y="76"/>
                  <a:pt x="65" y="73"/>
                  <a:pt x="69" y="69"/>
                </a:cubicBezTo>
                <a:cubicBezTo>
                  <a:pt x="69" y="69"/>
                  <a:pt x="69" y="69"/>
                  <a:pt x="69" y="69"/>
                </a:cubicBezTo>
                <a:cubicBezTo>
                  <a:pt x="69" y="69"/>
                  <a:pt x="69" y="69"/>
                  <a:pt x="69" y="69"/>
                </a:cubicBezTo>
                <a:cubicBezTo>
                  <a:pt x="73" y="65"/>
                  <a:pt x="76" y="60"/>
                  <a:pt x="78" y="55"/>
                </a:cubicBezTo>
                <a:cubicBezTo>
                  <a:pt x="80" y="50"/>
                  <a:pt x="81" y="44"/>
                  <a:pt x="81" y="39"/>
                </a:cubicBezTo>
                <a:cubicBezTo>
                  <a:pt x="81" y="33"/>
                  <a:pt x="80" y="27"/>
                  <a:pt x="78" y="22"/>
                </a:cubicBezTo>
                <a:cubicBezTo>
                  <a:pt x="76" y="18"/>
                  <a:pt x="73" y="14"/>
                  <a:pt x="70" y="10"/>
                </a:cubicBezTo>
                <a:close/>
                <a:moveTo>
                  <a:pt x="60" y="17"/>
                </a:moveTo>
                <a:cubicBezTo>
                  <a:pt x="60" y="17"/>
                  <a:pt x="60" y="17"/>
                  <a:pt x="60" y="17"/>
                </a:cubicBezTo>
                <a:cubicBezTo>
                  <a:pt x="54" y="11"/>
                  <a:pt x="47" y="8"/>
                  <a:pt x="38" y="8"/>
                </a:cubicBezTo>
                <a:cubicBezTo>
                  <a:pt x="30" y="8"/>
                  <a:pt x="22" y="11"/>
                  <a:pt x="17" y="17"/>
                </a:cubicBezTo>
                <a:cubicBezTo>
                  <a:pt x="11" y="22"/>
                  <a:pt x="8" y="30"/>
                  <a:pt x="8" y="39"/>
                </a:cubicBezTo>
                <a:cubicBezTo>
                  <a:pt x="8" y="47"/>
                  <a:pt x="11" y="55"/>
                  <a:pt x="17" y="60"/>
                </a:cubicBezTo>
                <a:cubicBezTo>
                  <a:pt x="22" y="66"/>
                  <a:pt x="30" y="69"/>
                  <a:pt x="38" y="69"/>
                </a:cubicBezTo>
                <a:cubicBezTo>
                  <a:pt x="47" y="69"/>
                  <a:pt x="54" y="66"/>
                  <a:pt x="60" y="60"/>
                </a:cubicBezTo>
                <a:cubicBezTo>
                  <a:pt x="60" y="60"/>
                  <a:pt x="60" y="60"/>
                  <a:pt x="60" y="60"/>
                </a:cubicBezTo>
                <a:cubicBezTo>
                  <a:pt x="66" y="55"/>
                  <a:pt x="69" y="47"/>
                  <a:pt x="69" y="39"/>
                </a:cubicBezTo>
                <a:cubicBezTo>
                  <a:pt x="69" y="30"/>
                  <a:pt x="66" y="22"/>
                  <a:pt x="60" y="17"/>
                </a:cubicBezTo>
                <a:cubicBezTo>
                  <a:pt x="60" y="17"/>
                  <a:pt x="60" y="17"/>
                  <a:pt x="60" y="17"/>
                </a:cubicBezTo>
                <a:cubicBezTo>
                  <a:pt x="60" y="17"/>
                  <a:pt x="60" y="17"/>
                  <a:pt x="60" y="1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defTabSz="1219170"/>
            <a:endParaRPr lang="zh-CN" altLang="en-US" sz="2400">
              <a:solidFill>
                <a:srgbClr val="333333"/>
              </a:solidFill>
              <a:latin typeface="Calibri"/>
              <a:ea typeface="宋体" panose="02010600030101010101" pitchFamily="2" charset="-122"/>
            </a:endParaRPr>
          </a:p>
        </p:txBody>
      </p:sp>
      <p:sp>
        <p:nvSpPr>
          <p:cNvPr id="19486" name="PA_任意多边形 30"/>
          <p:cNvSpPr>
            <a:spLocks noEditPoints="1"/>
          </p:cNvSpPr>
          <p:nvPr>
            <p:custDataLst>
              <p:tags r:id="rId11"/>
            </p:custDataLst>
          </p:nvPr>
        </p:nvSpPr>
        <p:spPr bwMode="auto">
          <a:xfrm>
            <a:off x="6616700" y="4799910"/>
            <a:ext cx="374651" cy="470045"/>
          </a:xfrm>
          <a:custGeom>
            <a:avLst/>
            <a:gdLst>
              <a:gd name="T0" fmla="*/ 62 w 84"/>
              <a:gd name="T1" fmla="*/ 60 h 106"/>
              <a:gd name="T2" fmla="*/ 55 w 84"/>
              <a:gd name="T3" fmla="*/ 96 h 106"/>
              <a:gd name="T4" fmla="*/ 80 w 84"/>
              <a:gd name="T5" fmla="*/ 98 h 106"/>
              <a:gd name="T6" fmla="*/ 80 w 84"/>
              <a:gd name="T7" fmla="*/ 106 h 106"/>
              <a:gd name="T8" fmla="*/ 0 w 84"/>
              <a:gd name="T9" fmla="*/ 102 h 106"/>
              <a:gd name="T10" fmla="*/ 30 w 84"/>
              <a:gd name="T11" fmla="*/ 98 h 106"/>
              <a:gd name="T12" fmla="*/ 49 w 84"/>
              <a:gd name="T13" fmla="*/ 91 h 106"/>
              <a:gd name="T14" fmla="*/ 6 w 84"/>
              <a:gd name="T15" fmla="*/ 88 h 106"/>
              <a:gd name="T16" fmla="*/ 6 w 84"/>
              <a:gd name="T17" fmla="*/ 83 h 106"/>
              <a:gd name="T18" fmla="*/ 56 w 84"/>
              <a:gd name="T19" fmla="*/ 72 h 106"/>
              <a:gd name="T20" fmla="*/ 50 w 84"/>
              <a:gd name="T21" fmla="*/ 55 h 106"/>
              <a:gd name="T22" fmla="*/ 42 w 84"/>
              <a:gd name="T23" fmla="*/ 56 h 106"/>
              <a:gd name="T24" fmla="*/ 32 w 84"/>
              <a:gd name="T25" fmla="*/ 68 h 106"/>
              <a:gd name="T26" fmla="*/ 28 w 84"/>
              <a:gd name="T27" fmla="*/ 70 h 106"/>
              <a:gd name="T28" fmla="*/ 14 w 84"/>
              <a:gd name="T29" fmla="*/ 65 h 106"/>
              <a:gd name="T30" fmla="*/ 16 w 84"/>
              <a:gd name="T31" fmla="*/ 58 h 106"/>
              <a:gd name="T32" fmla="*/ 13 w 84"/>
              <a:gd name="T33" fmla="*/ 54 h 106"/>
              <a:gd name="T34" fmla="*/ 38 w 84"/>
              <a:gd name="T35" fmla="*/ 15 h 106"/>
              <a:gd name="T36" fmla="*/ 40 w 84"/>
              <a:gd name="T37" fmla="*/ 16 h 106"/>
              <a:gd name="T38" fmla="*/ 41 w 84"/>
              <a:gd name="T39" fmla="*/ 9 h 106"/>
              <a:gd name="T40" fmla="*/ 45 w 84"/>
              <a:gd name="T41" fmla="*/ 2 h 106"/>
              <a:gd name="T42" fmla="*/ 66 w 84"/>
              <a:gd name="T43" fmla="*/ 18 h 106"/>
              <a:gd name="T44" fmla="*/ 58 w 84"/>
              <a:gd name="T45" fmla="*/ 18 h 106"/>
              <a:gd name="T46" fmla="*/ 57 w 84"/>
              <a:gd name="T47" fmla="*/ 26 h 106"/>
              <a:gd name="T48" fmla="*/ 52 w 84"/>
              <a:gd name="T49" fmla="*/ 38 h 106"/>
              <a:gd name="T50" fmla="*/ 55 w 84"/>
              <a:gd name="T51" fmla="*/ 49 h 106"/>
              <a:gd name="T52" fmla="*/ 54 w 84"/>
              <a:gd name="T53" fmla="*/ 16 h 106"/>
              <a:gd name="T54" fmla="*/ 44 w 84"/>
              <a:gd name="T55" fmla="*/ 19 h 106"/>
              <a:gd name="T56" fmla="*/ 54 w 84"/>
              <a:gd name="T57" fmla="*/ 16 h 106"/>
              <a:gd name="T58" fmla="*/ 48 w 84"/>
              <a:gd name="T59" fmla="*/ 35 h 106"/>
              <a:gd name="T60" fmla="*/ 37 w 84"/>
              <a:gd name="T61" fmla="*/ 20 h 106"/>
              <a:gd name="T62" fmla="*/ 33 w 84"/>
              <a:gd name="T63" fmla="*/ 62 h 106"/>
              <a:gd name="T64" fmla="*/ 34 w 84"/>
              <a:gd name="T65" fmla="*/ 46 h 106"/>
              <a:gd name="T66" fmla="*/ 37 w 84"/>
              <a:gd name="T67" fmla="*/ 38 h 106"/>
              <a:gd name="T68" fmla="*/ 49 w 84"/>
              <a:gd name="T69" fmla="*/ 42 h 106"/>
              <a:gd name="T70" fmla="*/ 40 w 84"/>
              <a:gd name="T71" fmla="*/ 42 h 106"/>
              <a:gd name="T72" fmla="*/ 40 w 84"/>
              <a:gd name="T73" fmla="*/ 42 h 106"/>
              <a:gd name="T74" fmla="*/ 45 w 84"/>
              <a:gd name="T75" fmla="*/ 52 h 106"/>
              <a:gd name="T76" fmla="*/ 49 w 84"/>
              <a:gd name="T77" fmla="*/ 50 h 106"/>
              <a:gd name="T78" fmla="*/ 49 w 84"/>
              <a:gd name="T79" fmla="*/ 42 h 106"/>
              <a:gd name="T80" fmla="*/ 20 w 84"/>
              <a:gd name="T81" fmla="*/ 61 h 106"/>
              <a:gd name="T82" fmla="*/ 19 w 84"/>
              <a:gd name="T83" fmla="*/ 62 h 106"/>
              <a:gd name="T84" fmla="*/ 26 w 84"/>
              <a:gd name="T85" fmla="*/ 64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84" h="106">
                <a:moveTo>
                  <a:pt x="55" y="49"/>
                </a:moveTo>
                <a:cubicBezTo>
                  <a:pt x="58" y="52"/>
                  <a:pt x="61" y="56"/>
                  <a:pt x="62" y="60"/>
                </a:cubicBezTo>
                <a:cubicBezTo>
                  <a:pt x="64" y="63"/>
                  <a:pt x="65" y="68"/>
                  <a:pt x="65" y="72"/>
                </a:cubicBezTo>
                <a:cubicBezTo>
                  <a:pt x="65" y="82"/>
                  <a:pt x="61" y="90"/>
                  <a:pt x="55" y="96"/>
                </a:cubicBezTo>
                <a:cubicBezTo>
                  <a:pt x="54" y="97"/>
                  <a:pt x="53" y="98"/>
                  <a:pt x="53" y="98"/>
                </a:cubicBezTo>
                <a:cubicBezTo>
                  <a:pt x="80" y="98"/>
                  <a:pt x="80" y="98"/>
                  <a:pt x="80" y="98"/>
                </a:cubicBezTo>
                <a:cubicBezTo>
                  <a:pt x="82" y="98"/>
                  <a:pt x="84" y="100"/>
                  <a:pt x="84" y="102"/>
                </a:cubicBezTo>
                <a:cubicBezTo>
                  <a:pt x="84" y="104"/>
                  <a:pt x="82" y="106"/>
                  <a:pt x="80" y="106"/>
                </a:cubicBezTo>
                <a:cubicBezTo>
                  <a:pt x="54" y="106"/>
                  <a:pt x="29" y="106"/>
                  <a:pt x="4" y="106"/>
                </a:cubicBezTo>
                <a:cubicBezTo>
                  <a:pt x="2" y="106"/>
                  <a:pt x="0" y="104"/>
                  <a:pt x="0" y="102"/>
                </a:cubicBezTo>
                <a:cubicBezTo>
                  <a:pt x="0" y="100"/>
                  <a:pt x="2" y="98"/>
                  <a:pt x="4" y="98"/>
                </a:cubicBezTo>
                <a:cubicBezTo>
                  <a:pt x="30" y="98"/>
                  <a:pt x="30" y="98"/>
                  <a:pt x="30" y="98"/>
                </a:cubicBezTo>
                <a:cubicBezTo>
                  <a:pt x="31" y="98"/>
                  <a:pt x="31" y="98"/>
                  <a:pt x="31" y="98"/>
                </a:cubicBezTo>
                <a:cubicBezTo>
                  <a:pt x="38" y="98"/>
                  <a:pt x="44" y="95"/>
                  <a:pt x="49" y="91"/>
                </a:cubicBezTo>
                <a:cubicBezTo>
                  <a:pt x="50" y="90"/>
                  <a:pt x="50" y="89"/>
                  <a:pt x="51" y="88"/>
                </a:cubicBezTo>
                <a:cubicBezTo>
                  <a:pt x="6" y="88"/>
                  <a:pt x="6" y="88"/>
                  <a:pt x="6" y="88"/>
                </a:cubicBezTo>
                <a:cubicBezTo>
                  <a:pt x="5" y="88"/>
                  <a:pt x="4" y="87"/>
                  <a:pt x="4" y="86"/>
                </a:cubicBezTo>
                <a:cubicBezTo>
                  <a:pt x="4" y="85"/>
                  <a:pt x="5" y="83"/>
                  <a:pt x="6" y="83"/>
                </a:cubicBezTo>
                <a:cubicBezTo>
                  <a:pt x="54" y="83"/>
                  <a:pt x="54" y="83"/>
                  <a:pt x="54" y="83"/>
                </a:cubicBezTo>
                <a:cubicBezTo>
                  <a:pt x="56" y="80"/>
                  <a:pt x="56" y="76"/>
                  <a:pt x="56" y="72"/>
                </a:cubicBezTo>
                <a:cubicBezTo>
                  <a:pt x="56" y="69"/>
                  <a:pt x="56" y="66"/>
                  <a:pt x="55" y="63"/>
                </a:cubicBezTo>
                <a:cubicBezTo>
                  <a:pt x="54" y="60"/>
                  <a:pt x="52" y="58"/>
                  <a:pt x="50" y="55"/>
                </a:cubicBezTo>
                <a:cubicBezTo>
                  <a:pt x="49" y="56"/>
                  <a:pt x="47" y="57"/>
                  <a:pt x="45" y="57"/>
                </a:cubicBezTo>
                <a:cubicBezTo>
                  <a:pt x="44" y="57"/>
                  <a:pt x="43" y="57"/>
                  <a:pt x="42" y="56"/>
                </a:cubicBezTo>
                <a:cubicBezTo>
                  <a:pt x="35" y="67"/>
                  <a:pt x="35" y="67"/>
                  <a:pt x="35" y="67"/>
                </a:cubicBezTo>
                <a:cubicBezTo>
                  <a:pt x="35" y="68"/>
                  <a:pt x="33" y="68"/>
                  <a:pt x="32" y="68"/>
                </a:cubicBezTo>
                <a:cubicBezTo>
                  <a:pt x="30" y="66"/>
                  <a:pt x="30" y="66"/>
                  <a:pt x="30" y="66"/>
                </a:cubicBezTo>
                <a:cubicBezTo>
                  <a:pt x="28" y="70"/>
                  <a:pt x="28" y="70"/>
                  <a:pt x="28" y="70"/>
                </a:cubicBezTo>
                <a:cubicBezTo>
                  <a:pt x="27" y="71"/>
                  <a:pt x="25" y="72"/>
                  <a:pt x="24" y="71"/>
                </a:cubicBezTo>
                <a:cubicBezTo>
                  <a:pt x="14" y="65"/>
                  <a:pt x="14" y="65"/>
                  <a:pt x="14" y="65"/>
                </a:cubicBezTo>
                <a:cubicBezTo>
                  <a:pt x="13" y="65"/>
                  <a:pt x="13" y="63"/>
                  <a:pt x="14" y="62"/>
                </a:cubicBezTo>
                <a:cubicBezTo>
                  <a:pt x="16" y="58"/>
                  <a:pt x="16" y="58"/>
                  <a:pt x="16" y="58"/>
                </a:cubicBezTo>
                <a:cubicBezTo>
                  <a:pt x="13" y="57"/>
                  <a:pt x="13" y="57"/>
                  <a:pt x="13" y="57"/>
                </a:cubicBezTo>
                <a:cubicBezTo>
                  <a:pt x="12" y="56"/>
                  <a:pt x="12" y="55"/>
                  <a:pt x="13" y="54"/>
                </a:cubicBezTo>
                <a:cubicBezTo>
                  <a:pt x="34" y="16"/>
                  <a:pt x="34" y="16"/>
                  <a:pt x="34" y="16"/>
                </a:cubicBezTo>
                <a:cubicBezTo>
                  <a:pt x="35" y="15"/>
                  <a:pt x="37" y="14"/>
                  <a:pt x="38" y="15"/>
                </a:cubicBezTo>
                <a:cubicBezTo>
                  <a:pt x="38" y="15"/>
                  <a:pt x="38" y="15"/>
                  <a:pt x="38" y="15"/>
                </a:cubicBezTo>
                <a:cubicBezTo>
                  <a:pt x="40" y="16"/>
                  <a:pt x="40" y="16"/>
                  <a:pt x="40" y="16"/>
                </a:cubicBezTo>
                <a:cubicBezTo>
                  <a:pt x="44" y="10"/>
                  <a:pt x="44" y="10"/>
                  <a:pt x="44" y="10"/>
                </a:cubicBezTo>
                <a:cubicBezTo>
                  <a:pt x="41" y="9"/>
                  <a:pt x="41" y="9"/>
                  <a:pt x="41" y="9"/>
                </a:cubicBezTo>
                <a:cubicBezTo>
                  <a:pt x="39" y="7"/>
                  <a:pt x="39" y="5"/>
                  <a:pt x="40" y="3"/>
                </a:cubicBezTo>
                <a:cubicBezTo>
                  <a:pt x="41" y="1"/>
                  <a:pt x="43" y="0"/>
                  <a:pt x="45" y="2"/>
                </a:cubicBezTo>
                <a:cubicBezTo>
                  <a:pt x="52" y="5"/>
                  <a:pt x="58" y="9"/>
                  <a:pt x="64" y="12"/>
                </a:cubicBezTo>
                <a:cubicBezTo>
                  <a:pt x="66" y="13"/>
                  <a:pt x="67" y="16"/>
                  <a:pt x="66" y="18"/>
                </a:cubicBezTo>
                <a:cubicBezTo>
                  <a:pt x="64" y="20"/>
                  <a:pt x="62" y="21"/>
                  <a:pt x="60" y="19"/>
                </a:cubicBezTo>
                <a:cubicBezTo>
                  <a:pt x="58" y="18"/>
                  <a:pt x="58" y="18"/>
                  <a:pt x="58" y="18"/>
                </a:cubicBezTo>
                <a:cubicBezTo>
                  <a:pt x="54" y="24"/>
                  <a:pt x="54" y="24"/>
                  <a:pt x="54" y="24"/>
                </a:cubicBezTo>
                <a:cubicBezTo>
                  <a:pt x="57" y="26"/>
                  <a:pt x="57" y="26"/>
                  <a:pt x="57" y="26"/>
                </a:cubicBezTo>
                <a:cubicBezTo>
                  <a:pt x="58" y="26"/>
                  <a:pt x="58" y="28"/>
                  <a:pt x="57" y="29"/>
                </a:cubicBezTo>
                <a:cubicBezTo>
                  <a:pt x="52" y="38"/>
                  <a:pt x="52" y="38"/>
                  <a:pt x="52" y="38"/>
                </a:cubicBezTo>
                <a:cubicBezTo>
                  <a:pt x="55" y="40"/>
                  <a:pt x="56" y="43"/>
                  <a:pt x="56" y="46"/>
                </a:cubicBezTo>
                <a:cubicBezTo>
                  <a:pt x="56" y="47"/>
                  <a:pt x="56" y="48"/>
                  <a:pt x="55" y="49"/>
                </a:cubicBezTo>
                <a:close/>
                <a:moveTo>
                  <a:pt x="54" y="16"/>
                </a:moveTo>
                <a:cubicBezTo>
                  <a:pt x="54" y="16"/>
                  <a:pt x="54" y="16"/>
                  <a:pt x="54" y="16"/>
                </a:cubicBezTo>
                <a:cubicBezTo>
                  <a:pt x="52" y="15"/>
                  <a:pt x="50" y="13"/>
                  <a:pt x="48" y="12"/>
                </a:cubicBezTo>
                <a:cubicBezTo>
                  <a:pt x="44" y="19"/>
                  <a:pt x="44" y="19"/>
                  <a:pt x="44" y="19"/>
                </a:cubicBezTo>
                <a:cubicBezTo>
                  <a:pt x="50" y="22"/>
                  <a:pt x="50" y="22"/>
                  <a:pt x="50" y="22"/>
                </a:cubicBezTo>
                <a:cubicBezTo>
                  <a:pt x="54" y="16"/>
                  <a:pt x="54" y="16"/>
                  <a:pt x="54" y="16"/>
                </a:cubicBezTo>
                <a:close/>
                <a:moveTo>
                  <a:pt x="48" y="35"/>
                </a:moveTo>
                <a:cubicBezTo>
                  <a:pt x="48" y="35"/>
                  <a:pt x="48" y="35"/>
                  <a:pt x="48" y="35"/>
                </a:cubicBezTo>
                <a:cubicBezTo>
                  <a:pt x="52" y="29"/>
                  <a:pt x="52" y="29"/>
                  <a:pt x="52" y="29"/>
                </a:cubicBezTo>
                <a:cubicBezTo>
                  <a:pt x="47" y="26"/>
                  <a:pt x="42" y="23"/>
                  <a:pt x="37" y="20"/>
                </a:cubicBezTo>
                <a:cubicBezTo>
                  <a:pt x="18" y="54"/>
                  <a:pt x="18" y="54"/>
                  <a:pt x="18" y="54"/>
                </a:cubicBezTo>
                <a:cubicBezTo>
                  <a:pt x="23" y="57"/>
                  <a:pt x="28" y="60"/>
                  <a:pt x="33" y="62"/>
                </a:cubicBezTo>
                <a:cubicBezTo>
                  <a:pt x="37" y="54"/>
                  <a:pt x="37" y="54"/>
                  <a:pt x="37" y="54"/>
                </a:cubicBezTo>
                <a:cubicBezTo>
                  <a:pt x="35" y="52"/>
                  <a:pt x="34" y="49"/>
                  <a:pt x="34" y="46"/>
                </a:cubicBezTo>
                <a:cubicBezTo>
                  <a:pt x="34" y="43"/>
                  <a:pt x="35" y="40"/>
                  <a:pt x="37" y="38"/>
                </a:cubicBezTo>
                <a:cubicBezTo>
                  <a:pt x="37" y="38"/>
                  <a:pt x="37" y="38"/>
                  <a:pt x="37" y="38"/>
                </a:cubicBezTo>
                <a:cubicBezTo>
                  <a:pt x="40" y="35"/>
                  <a:pt x="44" y="34"/>
                  <a:pt x="48" y="35"/>
                </a:cubicBezTo>
                <a:close/>
                <a:moveTo>
                  <a:pt x="49" y="42"/>
                </a:moveTo>
                <a:cubicBezTo>
                  <a:pt x="49" y="42"/>
                  <a:pt x="49" y="42"/>
                  <a:pt x="49" y="42"/>
                </a:cubicBezTo>
                <a:cubicBezTo>
                  <a:pt x="47" y="39"/>
                  <a:pt x="43" y="39"/>
                  <a:pt x="40" y="42"/>
                </a:cubicBezTo>
                <a:cubicBezTo>
                  <a:pt x="40" y="41"/>
                  <a:pt x="40" y="41"/>
                  <a:pt x="40" y="41"/>
                </a:cubicBezTo>
                <a:cubicBezTo>
                  <a:pt x="40" y="42"/>
                  <a:pt x="40" y="42"/>
                  <a:pt x="40" y="42"/>
                </a:cubicBezTo>
                <a:cubicBezTo>
                  <a:pt x="39" y="43"/>
                  <a:pt x="39" y="44"/>
                  <a:pt x="39" y="46"/>
                </a:cubicBezTo>
                <a:cubicBezTo>
                  <a:pt x="39" y="49"/>
                  <a:pt x="41" y="52"/>
                  <a:pt x="45" y="52"/>
                </a:cubicBezTo>
                <a:cubicBezTo>
                  <a:pt x="47" y="52"/>
                  <a:pt x="48" y="51"/>
                  <a:pt x="49" y="50"/>
                </a:cubicBezTo>
                <a:cubicBezTo>
                  <a:pt x="49" y="50"/>
                  <a:pt x="49" y="50"/>
                  <a:pt x="49" y="50"/>
                </a:cubicBezTo>
                <a:cubicBezTo>
                  <a:pt x="50" y="49"/>
                  <a:pt x="51" y="48"/>
                  <a:pt x="51" y="46"/>
                </a:cubicBezTo>
                <a:cubicBezTo>
                  <a:pt x="51" y="44"/>
                  <a:pt x="50" y="43"/>
                  <a:pt x="49" y="42"/>
                </a:cubicBezTo>
                <a:cubicBezTo>
                  <a:pt x="49" y="42"/>
                  <a:pt x="49" y="42"/>
                  <a:pt x="49" y="42"/>
                </a:cubicBezTo>
                <a:close/>
                <a:moveTo>
                  <a:pt x="20" y="61"/>
                </a:moveTo>
                <a:cubicBezTo>
                  <a:pt x="20" y="61"/>
                  <a:pt x="20" y="61"/>
                  <a:pt x="20" y="61"/>
                </a:cubicBezTo>
                <a:cubicBezTo>
                  <a:pt x="19" y="62"/>
                  <a:pt x="19" y="62"/>
                  <a:pt x="19" y="62"/>
                </a:cubicBezTo>
                <a:cubicBezTo>
                  <a:pt x="25" y="66"/>
                  <a:pt x="25" y="66"/>
                  <a:pt x="25" y="66"/>
                </a:cubicBezTo>
                <a:cubicBezTo>
                  <a:pt x="26" y="64"/>
                  <a:pt x="26" y="64"/>
                  <a:pt x="26" y="64"/>
                </a:cubicBezTo>
                <a:cubicBezTo>
                  <a:pt x="20" y="61"/>
                  <a:pt x="20" y="61"/>
                  <a:pt x="20" y="6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defTabSz="1219170"/>
            <a:endParaRPr lang="zh-CN" altLang="en-US" sz="2400">
              <a:solidFill>
                <a:srgbClr val="333333"/>
              </a:solidFill>
              <a:latin typeface="Calibri"/>
              <a:ea typeface="宋体" panose="02010600030101010101" pitchFamily="2" charset="-122"/>
            </a:endParaRPr>
          </a:p>
        </p:txBody>
      </p:sp>
      <p:sp>
        <p:nvSpPr>
          <p:cNvPr id="19487" name="PA_任意多边形 31"/>
          <p:cNvSpPr>
            <a:spLocks noEditPoints="1"/>
          </p:cNvSpPr>
          <p:nvPr>
            <p:custDataLst>
              <p:tags r:id="rId12"/>
            </p:custDataLst>
          </p:nvPr>
        </p:nvSpPr>
        <p:spPr bwMode="auto">
          <a:xfrm>
            <a:off x="5240868" y="4835904"/>
            <a:ext cx="319617" cy="461576"/>
          </a:xfrm>
          <a:custGeom>
            <a:avLst/>
            <a:gdLst>
              <a:gd name="T0" fmla="*/ 2 w 72"/>
              <a:gd name="T1" fmla="*/ 71 h 104"/>
              <a:gd name="T2" fmla="*/ 14 w 72"/>
              <a:gd name="T3" fmla="*/ 69 h 104"/>
              <a:gd name="T4" fmla="*/ 23 w 72"/>
              <a:gd name="T5" fmla="*/ 44 h 104"/>
              <a:gd name="T6" fmla="*/ 23 w 72"/>
              <a:gd name="T7" fmla="*/ 44 h 104"/>
              <a:gd name="T8" fmla="*/ 23 w 72"/>
              <a:gd name="T9" fmla="*/ 17 h 104"/>
              <a:gd name="T10" fmla="*/ 32 w 72"/>
              <a:gd name="T11" fmla="*/ 13 h 104"/>
              <a:gd name="T12" fmla="*/ 36 w 72"/>
              <a:gd name="T13" fmla="*/ 0 h 104"/>
              <a:gd name="T14" fmla="*/ 40 w 72"/>
              <a:gd name="T15" fmla="*/ 13 h 104"/>
              <a:gd name="T16" fmla="*/ 55 w 72"/>
              <a:gd name="T17" fmla="*/ 31 h 104"/>
              <a:gd name="T18" fmla="*/ 49 w 72"/>
              <a:gd name="T19" fmla="*/ 44 h 104"/>
              <a:gd name="T20" fmla="*/ 58 w 72"/>
              <a:gd name="T21" fmla="*/ 69 h 104"/>
              <a:gd name="T22" fmla="*/ 70 w 72"/>
              <a:gd name="T23" fmla="*/ 71 h 104"/>
              <a:gd name="T24" fmla="*/ 61 w 72"/>
              <a:gd name="T25" fmla="*/ 74 h 104"/>
              <a:gd name="T26" fmla="*/ 69 w 72"/>
              <a:gd name="T27" fmla="*/ 95 h 104"/>
              <a:gd name="T28" fmla="*/ 72 w 72"/>
              <a:gd name="T29" fmla="*/ 100 h 104"/>
              <a:gd name="T30" fmla="*/ 67 w 72"/>
              <a:gd name="T31" fmla="*/ 102 h 104"/>
              <a:gd name="T32" fmla="*/ 65 w 72"/>
              <a:gd name="T33" fmla="*/ 97 h 104"/>
              <a:gd name="T34" fmla="*/ 52 w 72"/>
              <a:gd name="T35" fmla="*/ 74 h 104"/>
              <a:gd name="T36" fmla="*/ 40 w 72"/>
              <a:gd name="T37" fmla="*/ 77 h 104"/>
              <a:gd name="T38" fmla="*/ 32 w 72"/>
              <a:gd name="T39" fmla="*/ 77 h 104"/>
              <a:gd name="T40" fmla="*/ 20 w 72"/>
              <a:gd name="T41" fmla="*/ 74 h 104"/>
              <a:gd name="T42" fmla="*/ 7 w 72"/>
              <a:gd name="T43" fmla="*/ 97 h 104"/>
              <a:gd name="T44" fmla="*/ 5 w 72"/>
              <a:gd name="T45" fmla="*/ 102 h 104"/>
              <a:gd name="T46" fmla="*/ 0 w 72"/>
              <a:gd name="T47" fmla="*/ 100 h 104"/>
              <a:gd name="T48" fmla="*/ 3 w 72"/>
              <a:gd name="T49" fmla="*/ 95 h 104"/>
              <a:gd name="T50" fmla="*/ 11 w 72"/>
              <a:gd name="T51" fmla="*/ 74 h 104"/>
              <a:gd name="T52" fmla="*/ 32 w 72"/>
              <a:gd name="T53" fmla="*/ 69 h 104"/>
              <a:gd name="T54" fmla="*/ 32 w 72"/>
              <a:gd name="T55" fmla="*/ 66 h 104"/>
              <a:gd name="T56" fmla="*/ 40 w 72"/>
              <a:gd name="T57" fmla="*/ 66 h 104"/>
              <a:gd name="T58" fmla="*/ 49 w 72"/>
              <a:gd name="T59" fmla="*/ 69 h 104"/>
              <a:gd name="T60" fmla="*/ 32 w 72"/>
              <a:gd name="T61" fmla="*/ 49 h 104"/>
              <a:gd name="T62" fmla="*/ 32 w 72"/>
              <a:gd name="T63" fmla="*/ 69 h 104"/>
              <a:gd name="T64" fmla="*/ 44 w 72"/>
              <a:gd name="T65" fmla="*/ 23 h 104"/>
              <a:gd name="T66" fmla="*/ 29 w 72"/>
              <a:gd name="T67" fmla="*/ 23 h 104"/>
              <a:gd name="T68" fmla="*/ 29 w 72"/>
              <a:gd name="T69" fmla="*/ 38 h 104"/>
              <a:gd name="T70" fmla="*/ 40 w 72"/>
              <a:gd name="T71" fmla="*/ 40 h 104"/>
              <a:gd name="T72" fmla="*/ 44 w 72"/>
              <a:gd name="T73" fmla="*/ 38 h 104"/>
              <a:gd name="T74" fmla="*/ 44 w 72"/>
              <a:gd name="T75" fmla="*/ 23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2" h="104">
                <a:moveTo>
                  <a:pt x="4" y="74"/>
                </a:moveTo>
                <a:cubicBezTo>
                  <a:pt x="3" y="74"/>
                  <a:pt x="2" y="73"/>
                  <a:pt x="2" y="71"/>
                </a:cubicBezTo>
                <a:cubicBezTo>
                  <a:pt x="2" y="70"/>
                  <a:pt x="3" y="69"/>
                  <a:pt x="4" y="69"/>
                </a:cubicBezTo>
                <a:cubicBezTo>
                  <a:pt x="14" y="69"/>
                  <a:pt x="14" y="69"/>
                  <a:pt x="14" y="69"/>
                </a:cubicBezTo>
                <a:cubicBezTo>
                  <a:pt x="25" y="46"/>
                  <a:pt x="25" y="46"/>
                  <a:pt x="25" y="46"/>
                </a:cubicBezTo>
                <a:cubicBezTo>
                  <a:pt x="24" y="45"/>
                  <a:pt x="24" y="45"/>
                  <a:pt x="23" y="44"/>
                </a:cubicBezTo>
                <a:cubicBezTo>
                  <a:pt x="23" y="44"/>
                  <a:pt x="23" y="44"/>
                  <a:pt x="23" y="44"/>
                </a:cubicBezTo>
                <a:cubicBezTo>
                  <a:pt x="23" y="44"/>
                  <a:pt x="23" y="44"/>
                  <a:pt x="23" y="44"/>
                </a:cubicBezTo>
                <a:cubicBezTo>
                  <a:pt x="20" y="40"/>
                  <a:pt x="17" y="36"/>
                  <a:pt x="17" y="31"/>
                </a:cubicBezTo>
                <a:cubicBezTo>
                  <a:pt x="17" y="26"/>
                  <a:pt x="20" y="21"/>
                  <a:pt x="23" y="17"/>
                </a:cubicBezTo>
                <a:cubicBezTo>
                  <a:pt x="23" y="17"/>
                  <a:pt x="23" y="17"/>
                  <a:pt x="23" y="17"/>
                </a:cubicBezTo>
                <a:cubicBezTo>
                  <a:pt x="26" y="15"/>
                  <a:pt x="29" y="13"/>
                  <a:pt x="32" y="13"/>
                </a:cubicBezTo>
                <a:cubicBezTo>
                  <a:pt x="32" y="4"/>
                  <a:pt x="32" y="4"/>
                  <a:pt x="32" y="4"/>
                </a:cubicBezTo>
                <a:cubicBezTo>
                  <a:pt x="32" y="2"/>
                  <a:pt x="34" y="0"/>
                  <a:pt x="36" y="0"/>
                </a:cubicBezTo>
                <a:cubicBezTo>
                  <a:pt x="38" y="0"/>
                  <a:pt x="40" y="2"/>
                  <a:pt x="40" y="4"/>
                </a:cubicBezTo>
                <a:cubicBezTo>
                  <a:pt x="40" y="13"/>
                  <a:pt x="40" y="13"/>
                  <a:pt x="40" y="13"/>
                </a:cubicBezTo>
                <a:cubicBezTo>
                  <a:pt x="44" y="13"/>
                  <a:pt x="47" y="15"/>
                  <a:pt x="49" y="17"/>
                </a:cubicBezTo>
                <a:cubicBezTo>
                  <a:pt x="53" y="21"/>
                  <a:pt x="55" y="26"/>
                  <a:pt x="55" y="31"/>
                </a:cubicBezTo>
                <a:cubicBezTo>
                  <a:pt x="55" y="36"/>
                  <a:pt x="53" y="40"/>
                  <a:pt x="49" y="44"/>
                </a:cubicBezTo>
                <a:cubicBezTo>
                  <a:pt x="49" y="44"/>
                  <a:pt x="49" y="44"/>
                  <a:pt x="49" y="44"/>
                </a:cubicBezTo>
                <a:cubicBezTo>
                  <a:pt x="48" y="45"/>
                  <a:pt x="48" y="45"/>
                  <a:pt x="47" y="46"/>
                </a:cubicBezTo>
                <a:cubicBezTo>
                  <a:pt x="58" y="69"/>
                  <a:pt x="58" y="69"/>
                  <a:pt x="58" y="69"/>
                </a:cubicBezTo>
                <a:cubicBezTo>
                  <a:pt x="68" y="69"/>
                  <a:pt x="68" y="69"/>
                  <a:pt x="68" y="69"/>
                </a:cubicBezTo>
                <a:cubicBezTo>
                  <a:pt x="69" y="69"/>
                  <a:pt x="70" y="70"/>
                  <a:pt x="70" y="71"/>
                </a:cubicBezTo>
                <a:cubicBezTo>
                  <a:pt x="70" y="73"/>
                  <a:pt x="69" y="74"/>
                  <a:pt x="68" y="74"/>
                </a:cubicBezTo>
                <a:cubicBezTo>
                  <a:pt x="61" y="74"/>
                  <a:pt x="61" y="74"/>
                  <a:pt x="61" y="74"/>
                </a:cubicBezTo>
                <a:cubicBezTo>
                  <a:pt x="69" y="91"/>
                  <a:pt x="69" y="91"/>
                  <a:pt x="69" y="91"/>
                </a:cubicBezTo>
                <a:cubicBezTo>
                  <a:pt x="70" y="92"/>
                  <a:pt x="70" y="94"/>
                  <a:pt x="69" y="95"/>
                </a:cubicBezTo>
                <a:cubicBezTo>
                  <a:pt x="70" y="97"/>
                  <a:pt x="70" y="97"/>
                  <a:pt x="70" y="97"/>
                </a:cubicBezTo>
                <a:cubicBezTo>
                  <a:pt x="72" y="100"/>
                  <a:pt x="72" y="100"/>
                  <a:pt x="72" y="100"/>
                </a:cubicBezTo>
                <a:cubicBezTo>
                  <a:pt x="72" y="102"/>
                  <a:pt x="72" y="103"/>
                  <a:pt x="71" y="104"/>
                </a:cubicBezTo>
                <a:cubicBezTo>
                  <a:pt x="69" y="104"/>
                  <a:pt x="68" y="104"/>
                  <a:pt x="67" y="102"/>
                </a:cubicBezTo>
                <a:cubicBezTo>
                  <a:pt x="66" y="99"/>
                  <a:pt x="66" y="99"/>
                  <a:pt x="66" y="99"/>
                </a:cubicBezTo>
                <a:cubicBezTo>
                  <a:pt x="65" y="97"/>
                  <a:pt x="65" y="97"/>
                  <a:pt x="65" y="97"/>
                </a:cubicBezTo>
                <a:cubicBezTo>
                  <a:pt x="64" y="97"/>
                  <a:pt x="62" y="96"/>
                  <a:pt x="62" y="95"/>
                </a:cubicBezTo>
                <a:cubicBezTo>
                  <a:pt x="52" y="74"/>
                  <a:pt x="52" y="74"/>
                  <a:pt x="52" y="74"/>
                </a:cubicBezTo>
                <a:cubicBezTo>
                  <a:pt x="40" y="74"/>
                  <a:pt x="40" y="74"/>
                  <a:pt x="40" y="74"/>
                </a:cubicBezTo>
                <a:cubicBezTo>
                  <a:pt x="40" y="77"/>
                  <a:pt x="40" y="77"/>
                  <a:pt x="40" y="77"/>
                </a:cubicBezTo>
                <a:cubicBezTo>
                  <a:pt x="40" y="79"/>
                  <a:pt x="38" y="81"/>
                  <a:pt x="36" y="81"/>
                </a:cubicBezTo>
                <a:cubicBezTo>
                  <a:pt x="34" y="81"/>
                  <a:pt x="32" y="79"/>
                  <a:pt x="32" y="77"/>
                </a:cubicBezTo>
                <a:cubicBezTo>
                  <a:pt x="32" y="74"/>
                  <a:pt x="32" y="74"/>
                  <a:pt x="32" y="74"/>
                </a:cubicBezTo>
                <a:cubicBezTo>
                  <a:pt x="20" y="74"/>
                  <a:pt x="20" y="74"/>
                  <a:pt x="20" y="74"/>
                </a:cubicBezTo>
                <a:cubicBezTo>
                  <a:pt x="10" y="95"/>
                  <a:pt x="10" y="95"/>
                  <a:pt x="10" y="95"/>
                </a:cubicBezTo>
                <a:cubicBezTo>
                  <a:pt x="10" y="96"/>
                  <a:pt x="9" y="97"/>
                  <a:pt x="7" y="97"/>
                </a:cubicBezTo>
                <a:cubicBezTo>
                  <a:pt x="7" y="99"/>
                  <a:pt x="7" y="99"/>
                  <a:pt x="7" y="99"/>
                </a:cubicBezTo>
                <a:cubicBezTo>
                  <a:pt x="5" y="102"/>
                  <a:pt x="5" y="102"/>
                  <a:pt x="5" y="102"/>
                </a:cubicBezTo>
                <a:cubicBezTo>
                  <a:pt x="4" y="104"/>
                  <a:pt x="3" y="104"/>
                  <a:pt x="2" y="104"/>
                </a:cubicBezTo>
                <a:cubicBezTo>
                  <a:pt x="0" y="103"/>
                  <a:pt x="0" y="102"/>
                  <a:pt x="0" y="100"/>
                </a:cubicBezTo>
                <a:cubicBezTo>
                  <a:pt x="2" y="97"/>
                  <a:pt x="2" y="97"/>
                  <a:pt x="2" y="97"/>
                </a:cubicBezTo>
                <a:cubicBezTo>
                  <a:pt x="3" y="95"/>
                  <a:pt x="3" y="95"/>
                  <a:pt x="3" y="95"/>
                </a:cubicBezTo>
                <a:cubicBezTo>
                  <a:pt x="3" y="94"/>
                  <a:pt x="3" y="92"/>
                  <a:pt x="3" y="91"/>
                </a:cubicBezTo>
                <a:cubicBezTo>
                  <a:pt x="11" y="74"/>
                  <a:pt x="11" y="74"/>
                  <a:pt x="11" y="74"/>
                </a:cubicBezTo>
                <a:cubicBezTo>
                  <a:pt x="4" y="74"/>
                  <a:pt x="4" y="74"/>
                  <a:pt x="4" y="74"/>
                </a:cubicBezTo>
                <a:close/>
                <a:moveTo>
                  <a:pt x="32" y="69"/>
                </a:moveTo>
                <a:cubicBezTo>
                  <a:pt x="32" y="69"/>
                  <a:pt x="32" y="69"/>
                  <a:pt x="32" y="69"/>
                </a:cubicBezTo>
                <a:cubicBezTo>
                  <a:pt x="32" y="66"/>
                  <a:pt x="32" y="66"/>
                  <a:pt x="32" y="66"/>
                </a:cubicBezTo>
                <a:cubicBezTo>
                  <a:pt x="32" y="64"/>
                  <a:pt x="34" y="62"/>
                  <a:pt x="36" y="62"/>
                </a:cubicBezTo>
                <a:cubicBezTo>
                  <a:pt x="38" y="62"/>
                  <a:pt x="40" y="64"/>
                  <a:pt x="40" y="66"/>
                </a:cubicBezTo>
                <a:cubicBezTo>
                  <a:pt x="40" y="69"/>
                  <a:pt x="40" y="69"/>
                  <a:pt x="40" y="69"/>
                </a:cubicBezTo>
                <a:cubicBezTo>
                  <a:pt x="49" y="69"/>
                  <a:pt x="49" y="69"/>
                  <a:pt x="49" y="69"/>
                </a:cubicBezTo>
                <a:cubicBezTo>
                  <a:pt x="40" y="49"/>
                  <a:pt x="40" y="49"/>
                  <a:pt x="40" y="49"/>
                </a:cubicBezTo>
                <a:cubicBezTo>
                  <a:pt x="37" y="49"/>
                  <a:pt x="35" y="49"/>
                  <a:pt x="32" y="49"/>
                </a:cubicBezTo>
                <a:cubicBezTo>
                  <a:pt x="23" y="69"/>
                  <a:pt x="23" y="69"/>
                  <a:pt x="23" y="69"/>
                </a:cubicBezTo>
                <a:cubicBezTo>
                  <a:pt x="32" y="69"/>
                  <a:pt x="32" y="69"/>
                  <a:pt x="32" y="69"/>
                </a:cubicBezTo>
                <a:close/>
                <a:moveTo>
                  <a:pt x="44" y="23"/>
                </a:moveTo>
                <a:cubicBezTo>
                  <a:pt x="44" y="23"/>
                  <a:pt x="44" y="23"/>
                  <a:pt x="44" y="23"/>
                </a:cubicBezTo>
                <a:cubicBezTo>
                  <a:pt x="40" y="19"/>
                  <a:pt x="33" y="19"/>
                  <a:pt x="29" y="23"/>
                </a:cubicBezTo>
                <a:cubicBezTo>
                  <a:pt x="29" y="23"/>
                  <a:pt x="29" y="23"/>
                  <a:pt x="29" y="23"/>
                </a:cubicBezTo>
                <a:cubicBezTo>
                  <a:pt x="27" y="25"/>
                  <a:pt x="26" y="28"/>
                  <a:pt x="26" y="31"/>
                </a:cubicBezTo>
                <a:cubicBezTo>
                  <a:pt x="26" y="34"/>
                  <a:pt x="27" y="36"/>
                  <a:pt x="29" y="38"/>
                </a:cubicBezTo>
                <a:cubicBezTo>
                  <a:pt x="32" y="41"/>
                  <a:pt x="36" y="42"/>
                  <a:pt x="40" y="40"/>
                </a:cubicBezTo>
                <a:cubicBezTo>
                  <a:pt x="40" y="40"/>
                  <a:pt x="40" y="40"/>
                  <a:pt x="40" y="40"/>
                </a:cubicBezTo>
                <a:cubicBezTo>
                  <a:pt x="41" y="40"/>
                  <a:pt x="43" y="39"/>
                  <a:pt x="43" y="38"/>
                </a:cubicBezTo>
                <a:cubicBezTo>
                  <a:pt x="44" y="38"/>
                  <a:pt x="44" y="38"/>
                  <a:pt x="44" y="38"/>
                </a:cubicBezTo>
                <a:cubicBezTo>
                  <a:pt x="45" y="36"/>
                  <a:pt x="47" y="34"/>
                  <a:pt x="47" y="31"/>
                </a:cubicBezTo>
                <a:cubicBezTo>
                  <a:pt x="47" y="28"/>
                  <a:pt x="45" y="25"/>
                  <a:pt x="44" y="23"/>
                </a:cubicBezTo>
                <a:cubicBezTo>
                  <a:pt x="44" y="23"/>
                  <a:pt x="44" y="23"/>
                  <a:pt x="44" y="2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defTabSz="1219170"/>
            <a:endParaRPr lang="zh-CN" altLang="en-US" sz="2400">
              <a:solidFill>
                <a:srgbClr val="333333"/>
              </a:solidFill>
              <a:latin typeface="Calibri"/>
              <a:ea typeface="宋体" panose="02010600030101010101" pitchFamily="2" charset="-122"/>
            </a:endParaRPr>
          </a:p>
        </p:txBody>
      </p:sp>
      <p:sp>
        <p:nvSpPr>
          <p:cNvPr id="19488" name="PA_矩形 32"/>
          <p:cNvSpPr>
            <a:spLocks noChangeArrowheads="1"/>
          </p:cNvSpPr>
          <p:nvPr>
            <p:custDataLst>
              <p:tags r:id="rId13"/>
            </p:custDataLst>
          </p:nvPr>
        </p:nvSpPr>
        <p:spPr bwMode="auto">
          <a:xfrm>
            <a:off x="7700436" y="2214661"/>
            <a:ext cx="3291417" cy="9030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defTabSz="1219170"/>
            <a:r>
              <a:rPr lang="en-US" altLang="zh-CN" sz="2667" dirty="0">
                <a:solidFill>
                  <a:srgbClr val="84CBC3"/>
                </a:solidFill>
                <a:latin typeface="Impact" pitchFamily="34" charset="0"/>
                <a:ea typeface="宋体" panose="02010600030101010101" pitchFamily="2" charset="-122"/>
              </a:rPr>
              <a:t>02</a:t>
            </a:r>
            <a:endParaRPr lang="zh-CN" altLang="en-US" sz="2667" dirty="0">
              <a:solidFill>
                <a:srgbClr val="84CBC3"/>
              </a:solidFill>
              <a:latin typeface="Impact" pitchFamily="34" charset="0"/>
              <a:ea typeface="宋体" panose="02010600030101010101" pitchFamily="2" charset="-122"/>
            </a:endParaRPr>
          </a:p>
          <a:p>
            <a:pPr defTabSz="1219170"/>
            <a:r>
              <a:rPr lang="en-US" altLang="zh-CN" sz="1067" dirty="0">
                <a:solidFill>
                  <a:srgbClr val="FFFFFF">
                    <a:lumMod val="50000"/>
                  </a:srgbClr>
                </a:solidFill>
                <a:latin typeface="Calibri"/>
                <a:ea typeface="宋体" panose="02010600030101010101" pitchFamily="2" charset="-122"/>
              </a:rPr>
              <a:t>We have many PowerPoint </a:t>
            </a:r>
            <a:r>
              <a:rPr lang="zh-CN" altLang="en-US" sz="1067" dirty="0">
                <a:solidFill>
                  <a:srgbClr val="FFFFFF">
                    <a:lumMod val="50000"/>
                  </a:srgbClr>
                </a:solidFill>
                <a:latin typeface="Calibri"/>
                <a:ea typeface="宋体" panose="02010600030101010101" pitchFamily="2" charset="-122"/>
              </a:rPr>
              <a:t>templates</a:t>
            </a:r>
            <a:r>
              <a:rPr lang="en-US" altLang="zh-CN" sz="1067" dirty="0">
                <a:solidFill>
                  <a:srgbClr val="FFFFFF">
                    <a:lumMod val="50000"/>
                  </a:srgbClr>
                </a:solidFill>
                <a:latin typeface="Calibri"/>
                <a:ea typeface="宋体" panose="02010600030101010101" pitchFamily="2" charset="-122"/>
              </a:rPr>
              <a:t> that has been specifically designed to help anyone that is stepping into the world of PowerPoint for the very first time. </a:t>
            </a:r>
            <a:endParaRPr lang="zh-CN" altLang="en-US" sz="1067" dirty="0">
              <a:solidFill>
                <a:srgbClr val="FFFFFF">
                  <a:lumMod val="50000"/>
                </a:srgbClr>
              </a:solidFill>
              <a:latin typeface="Calibri"/>
              <a:ea typeface="宋体" panose="02010600030101010101" pitchFamily="2" charset="-122"/>
            </a:endParaRPr>
          </a:p>
        </p:txBody>
      </p:sp>
      <p:sp>
        <p:nvSpPr>
          <p:cNvPr id="19490" name="PA_矩形 34"/>
          <p:cNvSpPr>
            <a:spLocks noChangeArrowheads="1"/>
          </p:cNvSpPr>
          <p:nvPr>
            <p:custDataLst>
              <p:tags r:id="rId14"/>
            </p:custDataLst>
          </p:nvPr>
        </p:nvSpPr>
        <p:spPr bwMode="auto">
          <a:xfrm>
            <a:off x="8437036" y="3417300"/>
            <a:ext cx="3291417" cy="9030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defTabSz="1219170"/>
            <a:r>
              <a:rPr lang="en-US" altLang="zh-CN" sz="2667" dirty="0">
                <a:solidFill>
                  <a:srgbClr val="F8D158"/>
                </a:solidFill>
                <a:latin typeface="Impact" pitchFamily="34" charset="0"/>
                <a:ea typeface="宋体" panose="02010600030101010101" pitchFamily="2" charset="-122"/>
              </a:rPr>
              <a:t>04</a:t>
            </a:r>
            <a:endParaRPr lang="zh-CN" altLang="en-US" sz="2667" dirty="0">
              <a:solidFill>
                <a:srgbClr val="F8D158"/>
              </a:solidFill>
              <a:latin typeface="Impact" pitchFamily="34" charset="0"/>
              <a:ea typeface="宋体" panose="02010600030101010101" pitchFamily="2" charset="-122"/>
            </a:endParaRPr>
          </a:p>
          <a:p>
            <a:pPr defTabSz="1219170"/>
            <a:r>
              <a:rPr lang="en-US" altLang="zh-CN" sz="1067" dirty="0">
                <a:solidFill>
                  <a:srgbClr val="FFFFFF">
                    <a:lumMod val="50000"/>
                  </a:srgbClr>
                </a:solidFill>
                <a:latin typeface="Calibri"/>
                <a:ea typeface="宋体" panose="02010600030101010101" pitchFamily="2" charset="-122"/>
              </a:rPr>
              <a:t>We have many PowerPoint </a:t>
            </a:r>
            <a:r>
              <a:rPr lang="zh-CN" altLang="en-US" sz="1067" dirty="0">
                <a:solidFill>
                  <a:srgbClr val="FFFFFF">
                    <a:lumMod val="50000"/>
                  </a:srgbClr>
                </a:solidFill>
                <a:latin typeface="Calibri"/>
                <a:ea typeface="宋体" panose="02010600030101010101" pitchFamily="2" charset="-122"/>
              </a:rPr>
              <a:t>templates</a:t>
            </a:r>
            <a:r>
              <a:rPr lang="en-US" altLang="zh-CN" sz="1067" dirty="0">
                <a:solidFill>
                  <a:srgbClr val="FFFFFF">
                    <a:lumMod val="50000"/>
                  </a:srgbClr>
                </a:solidFill>
                <a:latin typeface="Calibri"/>
                <a:ea typeface="宋体" panose="02010600030101010101" pitchFamily="2" charset="-122"/>
              </a:rPr>
              <a:t> that has been specifically designed to help anyone that is stepping into the world of PowerPoint for the very first time. </a:t>
            </a:r>
            <a:endParaRPr lang="zh-CN" altLang="en-US" sz="1067" dirty="0">
              <a:solidFill>
                <a:srgbClr val="FFFFFF">
                  <a:lumMod val="50000"/>
                </a:srgbClr>
              </a:solidFill>
              <a:latin typeface="Calibri"/>
              <a:ea typeface="宋体" panose="02010600030101010101" pitchFamily="2" charset="-122"/>
            </a:endParaRPr>
          </a:p>
        </p:txBody>
      </p:sp>
      <p:sp>
        <p:nvSpPr>
          <p:cNvPr id="19495" name="PA_矩形 39"/>
          <p:cNvSpPr>
            <a:spLocks noChangeArrowheads="1"/>
          </p:cNvSpPr>
          <p:nvPr>
            <p:custDataLst>
              <p:tags r:id="rId15"/>
            </p:custDataLst>
          </p:nvPr>
        </p:nvSpPr>
        <p:spPr bwMode="auto">
          <a:xfrm>
            <a:off x="7700436" y="4611468"/>
            <a:ext cx="3291417" cy="9030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defTabSz="1219170"/>
            <a:r>
              <a:rPr lang="en-US" altLang="zh-CN" sz="2667" dirty="0">
                <a:solidFill>
                  <a:srgbClr val="F57365"/>
                </a:solidFill>
                <a:latin typeface="Impact" pitchFamily="34" charset="0"/>
                <a:ea typeface="宋体" panose="02010600030101010101" pitchFamily="2" charset="-122"/>
              </a:rPr>
              <a:t>06</a:t>
            </a:r>
            <a:endParaRPr lang="zh-CN" altLang="en-US" sz="2667" dirty="0">
              <a:solidFill>
                <a:srgbClr val="F57365"/>
              </a:solidFill>
              <a:latin typeface="Impact" pitchFamily="34" charset="0"/>
              <a:ea typeface="宋体" panose="02010600030101010101" pitchFamily="2" charset="-122"/>
            </a:endParaRPr>
          </a:p>
          <a:p>
            <a:pPr defTabSz="1219170"/>
            <a:r>
              <a:rPr lang="en-US" altLang="zh-CN" sz="1067" dirty="0">
                <a:solidFill>
                  <a:srgbClr val="FFFFFF">
                    <a:lumMod val="50000"/>
                  </a:srgbClr>
                </a:solidFill>
                <a:latin typeface="Calibri"/>
                <a:ea typeface="宋体" panose="02010600030101010101" pitchFamily="2" charset="-122"/>
              </a:rPr>
              <a:t>We have many PowerPoint </a:t>
            </a:r>
            <a:r>
              <a:rPr lang="zh-CN" altLang="en-US" sz="1067" dirty="0">
                <a:solidFill>
                  <a:srgbClr val="FFFFFF">
                    <a:lumMod val="50000"/>
                  </a:srgbClr>
                </a:solidFill>
                <a:latin typeface="Calibri"/>
                <a:ea typeface="宋体" panose="02010600030101010101" pitchFamily="2" charset="-122"/>
              </a:rPr>
              <a:t>templates</a:t>
            </a:r>
            <a:r>
              <a:rPr lang="en-US" altLang="zh-CN" sz="1067" dirty="0">
                <a:solidFill>
                  <a:srgbClr val="FFFFFF">
                    <a:lumMod val="50000"/>
                  </a:srgbClr>
                </a:solidFill>
                <a:latin typeface="Calibri"/>
                <a:ea typeface="宋体" panose="02010600030101010101" pitchFamily="2" charset="-122"/>
              </a:rPr>
              <a:t> that has been specifically designed to help anyone that is stepping into the world of PowerPoint for the very first time. </a:t>
            </a:r>
            <a:endParaRPr lang="zh-CN" altLang="en-US" sz="1067" dirty="0">
              <a:solidFill>
                <a:srgbClr val="FFFFFF">
                  <a:lumMod val="50000"/>
                </a:srgbClr>
              </a:solidFill>
              <a:latin typeface="Calibri"/>
              <a:ea typeface="宋体" panose="02010600030101010101" pitchFamily="2" charset="-122"/>
            </a:endParaRPr>
          </a:p>
        </p:txBody>
      </p:sp>
      <p:sp>
        <p:nvSpPr>
          <p:cNvPr id="19497" name="PA_矩形 41"/>
          <p:cNvSpPr>
            <a:spLocks noChangeArrowheads="1"/>
          </p:cNvSpPr>
          <p:nvPr>
            <p:custDataLst>
              <p:tags r:id="rId16"/>
            </p:custDataLst>
          </p:nvPr>
        </p:nvSpPr>
        <p:spPr bwMode="auto">
          <a:xfrm>
            <a:off x="1149351" y="2214661"/>
            <a:ext cx="3291416" cy="9030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r" defTabSz="1219170"/>
            <a:r>
              <a:rPr lang="en-US" altLang="zh-CN" sz="2667" dirty="0">
                <a:solidFill>
                  <a:srgbClr val="1D69A3"/>
                </a:solidFill>
                <a:latin typeface="Impact" pitchFamily="34" charset="0"/>
                <a:ea typeface="宋体" panose="02010600030101010101" pitchFamily="2" charset="-122"/>
              </a:rPr>
              <a:t>01</a:t>
            </a:r>
            <a:endParaRPr lang="zh-CN" altLang="en-US" sz="2667" dirty="0">
              <a:solidFill>
                <a:srgbClr val="1D69A3"/>
              </a:solidFill>
              <a:latin typeface="Impact" pitchFamily="34" charset="0"/>
              <a:ea typeface="宋体" panose="02010600030101010101" pitchFamily="2" charset="-122"/>
            </a:endParaRPr>
          </a:p>
          <a:p>
            <a:pPr algn="r" defTabSz="1219170"/>
            <a:r>
              <a:rPr lang="en-US" altLang="zh-CN" sz="1067" dirty="0">
                <a:solidFill>
                  <a:srgbClr val="FFFFFF">
                    <a:lumMod val="50000"/>
                  </a:srgbClr>
                </a:solidFill>
                <a:latin typeface="Calibri"/>
                <a:ea typeface="宋体" panose="02010600030101010101" pitchFamily="2" charset="-122"/>
              </a:rPr>
              <a:t>We have many PowerPoint </a:t>
            </a:r>
            <a:r>
              <a:rPr lang="zh-CN" altLang="en-US" sz="1067" dirty="0">
                <a:solidFill>
                  <a:srgbClr val="FFFFFF">
                    <a:lumMod val="50000"/>
                  </a:srgbClr>
                </a:solidFill>
                <a:latin typeface="Calibri"/>
                <a:ea typeface="宋体" panose="02010600030101010101" pitchFamily="2" charset="-122"/>
              </a:rPr>
              <a:t>templates</a:t>
            </a:r>
            <a:r>
              <a:rPr lang="en-US" altLang="zh-CN" sz="1067" dirty="0">
                <a:solidFill>
                  <a:srgbClr val="FFFFFF">
                    <a:lumMod val="50000"/>
                  </a:srgbClr>
                </a:solidFill>
                <a:latin typeface="Calibri"/>
                <a:ea typeface="宋体" panose="02010600030101010101" pitchFamily="2" charset="-122"/>
              </a:rPr>
              <a:t> that has been specifically designed to help anyone that is stepping into the world of PowerPoint for the very first time. </a:t>
            </a:r>
            <a:endParaRPr lang="zh-CN" altLang="en-US" sz="1067" dirty="0">
              <a:solidFill>
                <a:srgbClr val="FFFFFF">
                  <a:lumMod val="50000"/>
                </a:srgbClr>
              </a:solidFill>
              <a:latin typeface="Calibri"/>
              <a:ea typeface="宋体" panose="02010600030101010101" pitchFamily="2" charset="-122"/>
            </a:endParaRPr>
          </a:p>
        </p:txBody>
      </p:sp>
      <p:sp>
        <p:nvSpPr>
          <p:cNvPr id="19498" name="PA_矩形 42"/>
          <p:cNvSpPr>
            <a:spLocks noChangeArrowheads="1"/>
          </p:cNvSpPr>
          <p:nvPr>
            <p:custDataLst>
              <p:tags r:id="rId17"/>
            </p:custDataLst>
          </p:nvPr>
        </p:nvSpPr>
        <p:spPr bwMode="auto">
          <a:xfrm>
            <a:off x="478369" y="3417300"/>
            <a:ext cx="3291417" cy="9030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r" defTabSz="1219170"/>
            <a:r>
              <a:rPr lang="en-US" altLang="zh-CN" sz="2667" dirty="0">
                <a:solidFill>
                  <a:srgbClr val="8689D0"/>
                </a:solidFill>
                <a:latin typeface="Impact" pitchFamily="34" charset="0"/>
                <a:ea typeface="宋体" panose="02010600030101010101" pitchFamily="2" charset="-122"/>
              </a:rPr>
              <a:t>03</a:t>
            </a:r>
            <a:endParaRPr lang="zh-CN" altLang="en-US" sz="2667" dirty="0">
              <a:solidFill>
                <a:srgbClr val="8689D0"/>
              </a:solidFill>
              <a:latin typeface="Impact" pitchFamily="34" charset="0"/>
              <a:ea typeface="宋体" panose="02010600030101010101" pitchFamily="2" charset="-122"/>
            </a:endParaRPr>
          </a:p>
          <a:p>
            <a:pPr algn="r" defTabSz="1219170"/>
            <a:r>
              <a:rPr lang="en-US" altLang="zh-CN" sz="1067" dirty="0">
                <a:solidFill>
                  <a:srgbClr val="FFFFFF">
                    <a:lumMod val="50000"/>
                  </a:srgbClr>
                </a:solidFill>
                <a:latin typeface="Calibri"/>
                <a:ea typeface="宋体" panose="02010600030101010101" pitchFamily="2" charset="-122"/>
              </a:rPr>
              <a:t>We have many PowerPoint </a:t>
            </a:r>
            <a:r>
              <a:rPr lang="zh-CN" altLang="en-US" sz="1067" dirty="0">
                <a:solidFill>
                  <a:srgbClr val="FFFFFF">
                    <a:lumMod val="50000"/>
                  </a:srgbClr>
                </a:solidFill>
                <a:latin typeface="Calibri"/>
                <a:ea typeface="宋体" panose="02010600030101010101" pitchFamily="2" charset="-122"/>
              </a:rPr>
              <a:t>templates</a:t>
            </a:r>
            <a:r>
              <a:rPr lang="en-US" altLang="zh-CN" sz="1067" dirty="0">
                <a:solidFill>
                  <a:srgbClr val="FFFFFF">
                    <a:lumMod val="50000"/>
                  </a:srgbClr>
                </a:solidFill>
                <a:latin typeface="Calibri"/>
                <a:ea typeface="宋体" panose="02010600030101010101" pitchFamily="2" charset="-122"/>
              </a:rPr>
              <a:t> that has been specifically designed to help anyone that is stepping into the world of PowerPoint for the very first time. </a:t>
            </a:r>
            <a:endParaRPr lang="zh-CN" altLang="en-US" sz="1067" dirty="0">
              <a:solidFill>
                <a:srgbClr val="FFFFFF">
                  <a:lumMod val="50000"/>
                </a:srgbClr>
              </a:solidFill>
              <a:latin typeface="Calibri"/>
              <a:ea typeface="宋体" panose="02010600030101010101" pitchFamily="2" charset="-122"/>
            </a:endParaRPr>
          </a:p>
        </p:txBody>
      </p:sp>
      <p:sp>
        <p:nvSpPr>
          <p:cNvPr id="19499" name="PA_矩形 43"/>
          <p:cNvSpPr>
            <a:spLocks noChangeArrowheads="1"/>
          </p:cNvSpPr>
          <p:nvPr>
            <p:custDataLst>
              <p:tags r:id="rId18"/>
            </p:custDataLst>
          </p:nvPr>
        </p:nvSpPr>
        <p:spPr bwMode="auto">
          <a:xfrm>
            <a:off x="1149351" y="4611468"/>
            <a:ext cx="3291416" cy="9030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r" defTabSz="1219170"/>
            <a:r>
              <a:rPr lang="en-US" altLang="zh-CN" sz="2667" dirty="0">
                <a:solidFill>
                  <a:srgbClr val="7FC9EC"/>
                </a:solidFill>
                <a:latin typeface="Impact" pitchFamily="34" charset="0"/>
                <a:ea typeface="宋体" panose="02010600030101010101" pitchFamily="2" charset="-122"/>
              </a:rPr>
              <a:t>05</a:t>
            </a:r>
            <a:endParaRPr lang="zh-CN" altLang="en-US" sz="2667" dirty="0">
              <a:solidFill>
                <a:srgbClr val="7FC9EC"/>
              </a:solidFill>
              <a:latin typeface="Impact" pitchFamily="34" charset="0"/>
              <a:ea typeface="宋体" panose="02010600030101010101" pitchFamily="2" charset="-122"/>
            </a:endParaRPr>
          </a:p>
          <a:p>
            <a:pPr algn="r" defTabSz="1219170"/>
            <a:r>
              <a:rPr lang="en-US" altLang="zh-CN" sz="1067" dirty="0">
                <a:solidFill>
                  <a:srgbClr val="FFFFFF">
                    <a:lumMod val="50000"/>
                  </a:srgbClr>
                </a:solidFill>
                <a:latin typeface="Calibri"/>
                <a:ea typeface="宋体" panose="02010600030101010101" pitchFamily="2" charset="-122"/>
              </a:rPr>
              <a:t>We have many PowerPoint </a:t>
            </a:r>
            <a:r>
              <a:rPr lang="zh-CN" altLang="en-US" sz="1067" dirty="0">
                <a:solidFill>
                  <a:srgbClr val="FFFFFF">
                    <a:lumMod val="50000"/>
                  </a:srgbClr>
                </a:solidFill>
                <a:latin typeface="Calibri"/>
                <a:ea typeface="宋体" panose="02010600030101010101" pitchFamily="2" charset="-122"/>
              </a:rPr>
              <a:t>templates</a:t>
            </a:r>
            <a:r>
              <a:rPr lang="en-US" altLang="zh-CN" sz="1067" dirty="0">
                <a:solidFill>
                  <a:srgbClr val="FFFFFF">
                    <a:lumMod val="50000"/>
                  </a:srgbClr>
                </a:solidFill>
                <a:latin typeface="Calibri"/>
                <a:ea typeface="宋体" panose="02010600030101010101" pitchFamily="2" charset="-122"/>
              </a:rPr>
              <a:t> that has been specifically designed to help anyone that is stepping into the world of PowerPoint for the very first time. </a:t>
            </a:r>
            <a:endParaRPr lang="zh-CN" altLang="en-US" sz="1067" dirty="0">
              <a:solidFill>
                <a:srgbClr val="FFFFFF">
                  <a:lumMod val="50000"/>
                </a:srgbClr>
              </a:solidFill>
              <a:latin typeface="Calibri"/>
              <a:ea typeface="宋体" panose="02010600030101010101" pitchFamily="2" charset="-122"/>
            </a:endParaRPr>
          </a:p>
        </p:txBody>
      </p:sp>
      <p:sp>
        <p:nvSpPr>
          <p:cNvPr id="31" name="PA_矩形 39"/>
          <p:cNvSpPr>
            <a:spLocks noChangeArrowheads="1"/>
          </p:cNvSpPr>
          <p:nvPr>
            <p:custDataLst>
              <p:tags r:id="rId19"/>
            </p:custDataLst>
          </p:nvPr>
        </p:nvSpPr>
        <p:spPr bwMode="auto">
          <a:xfrm>
            <a:off x="554879" y="371042"/>
            <a:ext cx="3704079" cy="4104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defTabSz="1219170"/>
            <a:r>
              <a:rPr lang="zh-CN" altLang="en-US" sz="2667" dirty="0">
                <a:solidFill>
                  <a:srgbClr val="FFFFFF">
                    <a:lumMod val="50000"/>
                  </a:srgbClr>
                </a:solidFill>
                <a:latin typeface="微软雅黑" pitchFamily="34" charset="-122"/>
                <a:ea typeface="微软雅黑" pitchFamily="34" charset="-122"/>
              </a:rPr>
              <a:t>此处添加</a:t>
            </a:r>
            <a:r>
              <a:rPr lang="zh-CN" altLang="en-US" sz="2667" dirty="0">
                <a:solidFill>
                  <a:srgbClr val="1D69A3"/>
                </a:solidFill>
                <a:latin typeface="微软雅黑" pitchFamily="34" charset="-122"/>
                <a:ea typeface="微软雅黑" pitchFamily="34" charset="-122"/>
              </a:rPr>
              <a:t>标题文本</a:t>
            </a:r>
            <a:endParaRPr lang="en-US" altLang="zh-CN" sz="2667" dirty="0">
              <a:solidFill>
                <a:srgbClr val="1D69A3"/>
              </a:solidFill>
              <a:latin typeface="微软雅黑" pitchFamily="34" charset="-122"/>
              <a:ea typeface="微软雅黑" pitchFamily="34" charset="-122"/>
            </a:endParaRPr>
          </a:p>
        </p:txBody>
      </p:sp>
      <p:grpSp>
        <p:nvGrpSpPr>
          <p:cNvPr id="32" name="PA_组合 31"/>
          <p:cNvGrpSpPr/>
          <p:nvPr>
            <p:custDataLst>
              <p:tags r:id="rId20"/>
            </p:custDataLst>
          </p:nvPr>
        </p:nvGrpSpPr>
        <p:grpSpPr>
          <a:xfrm>
            <a:off x="554877" y="932724"/>
            <a:ext cx="1199456" cy="74689"/>
            <a:chOff x="0" y="2842590"/>
            <a:chExt cx="7054752" cy="89199"/>
          </a:xfrm>
        </p:grpSpPr>
        <p:sp>
          <p:nvSpPr>
            <p:cNvPr id="33" name="矩形 32"/>
            <p:cNvSpPr/>
            <p:nvPr/>
          </p:nvSpPr>
          <p:spPr>
            <a:xfrm>
              <a:off x="0" y="2842590"/>
              <a:ext cx="1763688" cy="8919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2400">
                <a:solidFill>
                  <a:srgbClr val="FFFFFF"/>
                </a:solidFill>
                <a:latin typeface="Calibri"/>
                <a:ea typeface="宋体" panose="02010600030101010101" pitchFamily="2" charset="-122"/>
              </a:endParaRPr>
            </a:p>
          </p:txBody>
        </p:sp>
        <p:sp>
          <p:nvSpPr>
            <p:cNvPr id="34" name="矩形 33"/>
            <p:cNvSpPr/>
            <p:nvPr/>
          </p:nvSpPr>
          <p:spPr>
            <a:xfrm>
              <a:off x="1763688" y="2842590"/>
              <a:ext cx="1763688" cy="8919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2400">
                <a:solidFill>
                  <a:srgbClr val="FFFFFF"/>
                </a:solidFill>
                <a:latin typeface="Calibri"/>
                <a:ea typeface="宋体" panose="02010600030101010101" pitchFamily="2" charset="-122"/>
              </a:endParaRPr>
            </a:p>
          </p:txBody>
        </p:sp>
        <p:sp>
          <p:nvSpPr>
            <p:cNvPr id="46" name="矩形 45"/>
            <p:cNvSpPr/>
            <p:nvPr/>
          </p:nvSpPr>
          <p:spPr>
            <a:xfrm>
              <a:off x="3527376" y="2842590"/>
              <a:ext cx="1763688" cy="89199"/>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2400">
                <a:solidFill>
                  <a:srgbClr val="FFFFFF"/>
                </a:solidFill>
                <a:latin typeface="Calibri"/>
                <a:ea typeface="宋体" panose="02010600030101010101" pitchFamily="2" charset="-122"/>
              </a:endParaRPr>
            </a:p>
          </p:txBody>
        </p:sp>
        <p:sp>
          <p:nvSpPr>
            <p:cNvPr id="47" name="矩形 46"/>
            <p:cNvSpPr/>
            <p:nvPr/>
          </p:nvSpPr>
          <p:spPr>
            <a:xfrm>
              <a:off x="5291064" y="2842590"/>
              <a:ext cx="1763688" cy="8919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2400">
                <a:solidFill>
                  <a:srgbClr val="FFFFFF"/>
                </a:solidFill>
                <a:latin typeface="Calibri"/>
                <a:ea typeface="宋体" panose="02010600030101010101" pitchFamily="2" charset="-122"/>
              </a:endParaRPr>
            </a:p>
          </p:txBody>
        </p:sp>
      </p:grpSp>
    </p:spTree>
    <p:extLst>
      <p:ext uri="{BB962C8B-B14F-4D97-AF65-F5344CB8AC3E}">
        <p14:creationId xmlns:p14="http://schemas.microsoft.com/office/powerpoint/2010/main" val="41481230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entr" presetSubtype="0" fill="hold" grpId="0" nodeType="withEffect">
                                  <p:stCondLst>
                                    <p:cond delay="0"/>
                                  </p:stCondLst>
                                  <p:iterate type="lt">
                                    <p:tmPct val="10000"/>
                                  </p:iterate>
                                  <p:childTnLst>
                                    <p:set>
                                      <p:cBhvr>
                                        <p:cTn id="6" dur="1" fill="hold">
                                          <p:stCondLst>
                                            <p:cond delay="0"/>
                                          </p:stCondLst>
                                        </p:cTn>
                                        <p:tgtEl>
                                          <p:spTgt spid="19464"/>
                                        </p:tgtEl>
                                        <p:attrNameLst>
                                          <p:attrName>style.visibility</p:attrName>
                                        </p:attrNameLst>
                                      </p:cBhvr>
                                      <p:to>
                                        <p:strVal val="visible"/>
                                      </p:to>
                                    </p:set>
                                    <p:anim to="" calcmode="lin" valueType="num">
                                      <p:cBhvr>
                                        <p:cTn id="7" dur="700" fill="hold">
                                          <p:stCondLst>
                                            <p:cond delay="0"/>
                                          </p:stCondLst>
                                        </p:cTn>
                                        <p:tgtEl>
                                          <p:spTgt spid="19464"/>
                                        </p:tgtEl>
                                        <p:attrNameLst>
                                          <p:attrName>ppt_x</p:attrName>
                                        </p:attrNameLst>
                                      </p:cBhvr>
                                      <p:tavLst>
                                        <p:tav tm="0" fmla="#ppt_x-(-#ppt_w/2*cos(ppt_r/180*pi))*((1.5-1.5*$)^2-(1.5-1.5*$)^3)">
                                          <p:val>
                                            <p:strVal val="0"/>
                                          </p:val>
                                        </p:tav>
                                        <p:tav tm="100000">
                                          <p:val>
                                            <p:strVal val="1"/>
                                          </p:val>
                                        </p:tav>
                                      </p:tavLst>
                                    </p:anim>
                                    <p:anim to="" calcmode="lin" valueType="num">
                                      <p:cBhvr>
                                        <p:cTn id="8" dur="700" fill="hold">
                                          <p:stCondLst>
                                            <p:cond delay="0"/>
                                          </p:stCondLst>
                                        </p:cTn>
                                        <p:tgtEl>
                                          <p:spTgt spid="19464"/>
                                        </p:tgtEl>
                                        <p:attrNameLst>
                                          <p:attrName>ppt_y</p:attrName>
                                        </p:attrNameLst>
                                      </p:cBhvr>
                                      <p:tavLst>
                                        <p:tav tm="0" fmla="#ppt_y+(-#ppt_h/2*cos(ppt_r/180*pi))*((1.5-1.5*$)^2-(1.5-1.5*$)^3)">
                                          <p:val>
                                            <p:strVal val="0"/>
                                          </p:val>
                                        </p:tav>
                                        <p:tav tm="100000">
                                          <p:val>
                                            <p:strVal val="1"/>
                                          </p:val>
                                        </p:tav>
                                      </p:tavLst>
                                    </p:anim>
                                    <p:anim to="" calcmode="lin" valueType="num">
                                      <p:cBhvr>
                                        <p:cTn id="9" dur="700" fill="hold">
                                          <p:stCondLst>
                                            <p:cond delay="0"/>
                                          </p:stCondLst>
                                        </p:cTn>
                                        <p:tgtEl>
                                          <p:spTgt spid="19464"/>
                                        </p:tgtEl>
                                        <p:attrNameLst>
                                          <p:attrName>ppt_h</p:attrName>
                                        </p:attrNameLst>
                                      </p:cBhvr>
                                      <p:tavLst>
                                        <p:tav tm="0" fmla="#ppt_h-(-#ppt_h)*((1.5-1.5*$)^2-(1.5-1.5*$)^3)">
                                          <p:val>
                                            <p:strVal val="0"/>
                                          </p:val>
                                        </p:tav>
                                        <p:tav tm="100000">
                                          <p:val>
                                            <p:strVal val="1"/>
                                          </p:val>
                                        </p:tav>
                                      </p:tavLst>
                                    </p:anim>
                                    <p:anim to="" calcmode="lin" valueType="num">
                                      <p:cBhvr>
                                        <p:cTn id="10" dur="700" fill="hold">
                                          <p:stCondLst>
                                            <p:cond delay="0"/>
                                          </p:stCondLst>
                                        </p:cTn>
                                        <p:tgtEl>
                                          <p:spTgt spid="19464"/>
                                        </p:tgtEl>
                                        <p:attrNameLst>
                                          <p:attrName>ppt_w</p:attrName>
                                        </p:attrNameLst>
                                      </p:cBhvr>
                                      <p:tavLst>
                                        <p:tav tm="0" fmla="#ppt_w-(-#ppt_w)*((1.5-1.5*$)^2-(1.5-1.5*$)^3)">
                                          <p:val>
                                            <p:strVal val="0"/>
                                          </p:val>
                                        </p:tav>
                                        <p:tav tm="100000">
                                          <p:val>
                                            <p:strVal val="1"/>
                                          </p:val>
                                        </p:tav>
                                      </p:tavLst>
                                    </p:anim>
                                  </p:childTnLst>
                                </p:cTn>
                              </p:par>
                              <p:par>
                                <p:cTn id="11" presetID="0" presetClass="entr" presetSubtype="0" fill="hold" grpId="0" nodeType="withEffect">
                                  <p:stCondLst>
                                    <p:cond delay="0"/>
                                  </p:stCondLst>
                                  <p:iterate type="lt">
                                    <p:tmPct val="10000"/>
                                  </p:iterate>
                                  <p:childTnLst>
                                    <p:set>
                                      <p:cBhvr>
                                        <p:cTn id="12" dur="1" fill="hold">
                                          <p:stCondLst>
                                            <p:cond delay="0"/>
                                          </p:stCondLst>
                                        </p:cTn>
                                        <p:tgtEl>
                                          <p:spTgt spid="19465"/>
                                        </p:tgtEl>
                                        <p:attrNameLst>
                                          <p:attrName>style.visibility</p:attrName>
                                        </p:attrNameLst>
                                      </p:cBhvr>
                                      <p:to>
                                        <p:strVal val="visible"/>
                                      </p:to>
                                    </p:set>
                                    <p:anim to="" calcmode="lin" valueType="num">
                                      <p:cBhvr>
                                        <p:cTn id="13" dur="700" fill="hold">
                                          <p:stCondLst>
                                            <p:cond delay="0"/>
                                          </p:stCondLst>
                                        </p:cTn>
                                        <p:tgtEl>
                                          <p:spTgt spid="19465"/>
                                        </p:tgtEl>
                                        <p:attrNameLst>
                                          <p:attrName>ppt_x</p:attrName>
                                        </p:attrNameLst>
                                      </p:cBhvr>
                                      <p:tavLst>
                                        <p:tav tm="0" fmla="#ppt_x-(-#ppt_w/2*cos(ppt_r/180*pi))*((1.5-1.5*$)^2-(1.5-1.5*$)^3)">
                                          <p:val>
                                            <p:strVal val="0"/>
                                          </p:val>
                                        </p:tav>
                                        <p:tav tm="100000">
                                          <p:val>
                                            <p:strVal val="1"/>
                                          </p:val>
                                        </p:tav>
                                      </p:tavLst>
                                    </p:anim>
                                    <p:anim to="" calcmode="lin" valueType="num">
                                      <p:cBhvr>
                                        <p:cTn id="14" dur="700" fill="hold">
                                          <p:stCondLst>
                                            <p:cond delay="0"/>
                                          </p:stCondLst>
                                        </p:cTn>
                                        <p:tgtEl>
                                          <p:spTgt spid="19465"/>
                                        </p:tgtEl>
                                        <p:attrNameLst>
                                          <p:attrName>ppt_y</p:attrName>
                                        </p:attrNameLst>
                                      </p:cBhvr>
                                      <p:tavLst>
                                        <p:tav tm="0" fmla="#ppt_y+(-#ppt_h/2*cos(ppt_r/180*pi))*((1.5-1.5*$)^2-(1.5-1.5*$)^3)">
                                          <p:val>
                                            <p:strVal val="0"/>
                                          </p:val>
                                        </p:tav>
                                        <p:tav tm="100000">
                                          <p:val>
                                            <p:strVal val="1"/>
                                          </p:val>
                                        </p:tav>
                                      </p:tavLst>
                                    </p:anim>
                                    <p:anim to="" calcmode="lin" valueType="num">
                                      <p:cBhvr>
                                        <p:cTn id="15" dur="700" fill="hold">
                                          <p:stCondLst>
                                            <p:cond delay="0"/>
                                          </p:stCondLst>
                                        </p:cTn>
                                        <p:tgtEl>
                                          <p:spTgt spid="19465"/>
                                        </p:tgtEl>
                                        <p:attrNameLst>
                                          <p:attrName>ppt_h</p:attrName>
                                        </p:attrNameLst>
                                      </p:cBhvr>
                                      <p:tavLst>
                                        <p:tav tm="0" fmla="#ppt_h-(-#ppt_h)*((1.5-1.5*$)^2-(1.5-1.5*$)^3)">
                                          <p:val>
                                            <p:strVal val="0"/>
                                          </p:val>
                                        </p:tav>
                                        <p:tav tm="100000">
                                          <p:val>
                                            <p:strVal val="1"/>
                                          </p:val>
                                        </p:tav>
                                      </p:tavLst>
                                    </p:anim>
                                    <p:anim to="" calcmode="lin" valueType="num">
                                      <p:cBhvr>
                                        <p:cTn id="16" dur="700" fill="hold">
                                          <p:stCondLst>
                                            <p:cond delay="0"/>
                                          </p:stCondLst>
                                        </p:cTn>
                                        <p:tgtEl>
                                          <p:spTgt spid="19465"/>
                                        </p:tgtEl>
                                        <p:attrNameLst>
                                          <p:attrName>ppt_w</p:attrName>
                                        </p:attrNameLst>
                                      </p:cBhvr>
                                      <p:tavLst>
                                        <p:tav tm="0" fmla="#ppt_w-(-#ppt_w)*((1.5-1.5*$)^2-(1.5-1.5*$)^3)">
                                          <p:val>
                                            <p:strVal val="0"/>
                                          </p:val>
                                        </p:tav>
                                        <p:tav tm="100000">
                                          <p:val>
                                            <p:strVal val="1"/>
                                          </p:val>
                                        </p:tav>
                                      </p:tavLst>
                                    </p:anim>
                                  </p:childTnLst>
                                </p:cTn>
                              </p:par>
                              <p:par>
                                <p:cTn id="17" presetID="0" presetClass="entr" presetSubtype="0" fill="hold" grpId="0" nodeType="withEffect">
                                  <p:stCondLst>
                                    <p:cond delay="0"/>
                                  </p:stCondLst>
                                  <p:iterate type="lt">
                                    <p:tmPct val="10000"/>
                                  </p:iterate>
                                  <p:childTnLst>
                                    <p:set>
                                      <p:cBhvr>
                                        <p:cTn id="18" dur="1" fill="hold">
                                          <p:stCondLst>
                                            <p:cond delay="0"/>
                                          </p:stCondLst>
                                        </p:cTn>
                                        <p:tgtEl>
                                          <p:spTgt spid="19466"/>
                                        </p:tgtEl>
                                        <p:attrNameLst>
                                          <p:attrName>style.visibility</p:attrName>
                                        </p:attrNameLst>
                                      </p:cBhvr>
                                      <p:to>
                                        <p:strVal val="visible"/>
                                      </p:to>
                                    </p:set>
                                    <p:anim to="" calcmode="lin" valueType="num">
                                      <p:cBhvr>
                                        <p:cTn id="19" dur="700" fill="hold">
                                          <p:stCondLst>
                                            <p:cond delay="0"/>
                                          </p:stCondLst>
                                        </p:cTn>
                                        <p:tgtEl>
                                          <p:spTgt spid="19466"/>
                                        </p:tgtEl>
                                        <p:attrNameLst>
                                          <p:attrName>ppt_x</p:attrName>
                                        </p:attrNameLst>
                                      </p:cBhvr>
                                      <p:tavLst>
                                        <p:tav tm="0" fmla="#ppt_x-(-#ppt_w/2*cos(ppt_r/180*pi))*((1.5-1.5*$)^2-(1.5-1.5*$)^3)">
                                          <p:val>
                                            <p:strVal val="0"/>
                                          </p:val>
                                        </p:tav>
                                        <p:tav tm="100000">
                                          <p:val>
                                            <p:strVal val="1"/>
                                          </p:val>
                                        </p:tav>
                                      </p:tavLst>
                                    </p:anim>
                                    <p:anim to="" calcmode="lin" valueType="num">
                                      <p:cBhvr>
                                        <p:cTn id="20" dur="700" fill="hold">
                                          <p:stCondLst>
                                            <p:cond delay="0"/>
                                          </p:stCondLst>
                                        </p:cTn>
                                        <p:tgtEl>
                                          <p:spTgt spid="19466"/>
                                        </p:tgtEl>
                                        <p:attrNameLst>
                                          <p:attrName>ppt_y</p:attrName>
                                        </p:attrNameLst>
                                      </p:cBhvr>
                                      <p:tavLst>
                                        <p:tav tm="0" fmla="#ppt_y+(-#ppt_h/2*cos(ppt_r/180*pi))*((1.5-1.5*$)^2-(1.5-1.5*$)^3)">
                                          <p:val>
                                            <p:strVal val="0"/>
                                          </p:val>
                                        </p:tav>
                                        <p:tav tm="100000">
                                          <p:val>
                                            <p:strVal val="1"/>
                                          </p:val>
                                        </p:tav>
                                      </p:tavLst>
                                    </p:anim>
                                    <p:anim to="" calcmode="lin" valueType="num">
                                      <p:cBhvr>
                                        <p:cTn id="21" dur="700" fill="hold">
                                          <p:stCondLst>
                                            <p:cond delay="0"/>
                                          </p:stCondLst>
                                        </p:cTn>
                                        <p:tgtEl>
                                          <p:spTgt spid="19466"/>
                                        </p:tgtEl>
                                        <p:attrNameLst>
                                          <p:attrName>ppt_h</p:attrName>
                                        </p:attrNameLst>
                                      </p:cBhvr>
                                      <p:tavLst>
                                        <p:tav tm="0" fmla="#ppt_h-(-#ppt_h)*((1.5-1.5*$)^2-(1.5-1.5*$)^3)">
                                          <p:val>
                                            <p:strVal val="0"/>
                                          </p:val>
                                        </p:tav>
                                        <p:tav tm="100000">
                                          <p:val>
                                            <p:strVal val="1"/>
                                          </p:val>
                                        </p:tav>
                                      </p:tavLst>
                                    </p:anim>
                                    <p:anim to="" calcmode="lin" valueType="num">
                                      <p:cBhvr>
                                        <p:cTn id="22" dur="700" fill="hold">
                                          <p:stCondLst>
                                            <p:cond delay="0"/>
                                          </p:stCondLst>
                                        </p:cTn>
                                        <p:tgtEl>
                                          <p:spTgt spid="19466"/>
                                        </p:tgtEl>
                                        <p:attrNameLst>
                                          <p:attrName>ppt_w</p:attrName>
                                        </p:attrNameLst>
                                      </p:cBhvr>
                                      <p:tavLst>
                                        <p:tav tm="0" fmla="#ppt_w-(-#ppt_w)*((1.5-1.5*$)^2-(1.5-1.5*$)^3)">
                                          <p:val>
                                            <p:strVal val="0"/>
                                          </p:val>
                                        </p:tav>
                                        <p:tav tm="100000">
                                          <p:val>
                                            <p:strVal val="1"/>
                                          </p:val>
                                        </p:tav>
                                      </p:tavLst>
                                    </p:anim>
                                  </p:childTnLst>
                                </p:cTn>
                              </p:par>
                              <p:par>
                                <p:cTn id="23" presetID="0" presetClass="entr" presetSubtype="0" fill="hold" grpId="0" nodeType="withEffect">
                                  <p:stCondLst>
                                    <p:cond delay="0"/>
                                  </p:stCondLst>
                                  <p:childTnLst>
                                    <p:set>
                                      <p:cBhvr>
                                        <p:cTn id="24" dur="1" fill="hold">
                                          <p:stCondLst>
                                            <p:cond delay="0"/>
                                          </p:stCondLst>
                                        </p:cTn>
                                        <p:tgtEl>
                                          <p:spTgt spid="19467"/>
                                        </p:tgtEl>
                                        <p:attrNameLst>
                                          <p:attrName>style.visibility</p:attrName>
                                        </p:attrNameLst>
                                      </p:cBhvr>
                                      <p:to>
                                        <p:strVal val="visible"/>
                                      </p:to>
                                    </p:set>
                                    <p:anim to="" calcmode="lin" valueType="num">
                                      <p:cBhvr>
                                        <p:cTn id="25" dur="700" fill="hold">
                                          <p:stCondLst>
                                            <p:cond delay="0"/>
                                          </p:stCondLst>
                                        </p:cTn>
                                        <p:tgtEl>
                                          <p:spTgt spid="19467"/>
                                        </p:tgtEl>
                                        <p:attrNameLst>
                                          <p:attrName>ppt_x</p:attrName>
                                        </p:attrNameLst>
                                      </p:cBhvr>
                                      <p:tavLst>
                                        <p:tav tm="0" fmla="#ppt_x-(-#ppt_w/2*cos(ppt_r/180*pi))*((1.5-1.5*$)^2-(1.5-1.5*$)^3)">
                                          <p:val>
                                            <p:strVal val="0"/>
                                          </p:val>
                                        </p:tav>
                                        <p:tav tm="100000">
                                          <p:val>
                                            <p:strVal val="1"/>
                                          </p:val>
                                        </p:tav>
                                      </p:tavLst>
                                    </p:anim>
                                    <p:anim to="" calcmode="lin" valueType="num">
                                      <p:cBhvr>
                                        <p:cTn id="26" dur="700" fill="hold">
                                          <p:stCondLst>
                                            <p:cond delay="0"/>
                                          </p:stCondLst>
                                        </p:cTn>
                                        <p:tgtEl>
                                          <p:spTgt spid="19467"/>
                                        </p:tgtEl>
                                        <p:attrNameLst>
                                          <p:attrName>ppt_y</p:attrName>
                                        </p:attrNameLst>
                                      </p:cBhvr>
                                      <p:tavLst>
                                        <p:tav tm="0" fmla="#ppt_y+(-#ppt_h/2*cos(ppt_r/180*pi))*((1.5-1.5*$)^2-(1.5-1.5*$)^3)">
                                          <p:val>
                                            <p:strVal val="0"/>
                                          </p:val>
                                        </p:tav>
                                        <p:tav tm="100000">
                                          <p:val>
                                            <p:strVal val="1"/>
                                          </p:val>
                                        </p:tav>
                                      </p:tavLst>
                                    </p:anim>
                                    <p:anim to="" calcmode="lin" valueType="num">
                                      <p:cBhvr>
                                        <p:cTn id="27" dur="700" fill="hold">
                                          <p:stCondLst>
                                            <p:cond delay="0"/>
                                          </p:stCondLst>
                                        </p:cTn>
                                        <p:tgtEl>
                                          <p:spTgt spid="19467"/>
                                        </p:tgtEl>
                                        <p:attrNameLst>
                                          <p:attrName>ppt_h</p:attrName>
                                        </p:attrNameLst>
                                      </p:cBhvr>
                                      <p:tavLst>
                                        <p:tav tm="0" fmla="#ppt_h-(-#ppt_h)*((1.5-1.5*$)^2-(1.5-1.5*$)^3)">
                                          <p:val>
                                            <p:strVal val="0"/>
                                          </p:val>
                                        </p:tav>
                                        <p:tav tm="100000">
                                          <p:val>
                                            <p:strVal val="1"/>
                                          </p:val>
                                        </p:tav>
                                      </p:tavLst>
                                    </p:anim>
                                    <p:anim to="" calcmode="lin" valueType="num">
                                      <p:cBhvr>
                                        <p:cTn id="28" dur="700" fill="hold">
                                          <p:stCondLst>
                                            <p:cond delay="0"/>
                                          </p:stCondLst>
                                        </p:cTn>
                                        <p:tgtEl>
                                          <p:spTgt spid="19467"/>
                                        </p:tgtEl>
                                        <p:attrNameLst>
                                          <p:attrName>ppt_w</p:attrName>
                                        </p:attrNameLst>
                                      </p:cBhvr>
                                      <p:tavLst>
                                        <p:tav tm="0" fmla="#ppt_w-(-#ppt_w)*((1.5-1.5*$)^2-(1.5-1.5*$)^3)">
                                          <p:val>
                                            <p:strVal val="0"/>
                                          </p:val>
                                        </p:tav>
                                        <p:tav tm="100000">
                                          <p:val>
                                            <p:strVal val="1"/>
                                          </p:val>
                                        </p:tav>
                                      </p:tavLst>
                                    </p:anim>
                                  </p:childTnLst>
                                </p:cTn>
                              </p:par>
                              <p:par>
                                <p:cTn id="29" presetID="0" presetClass="entr" presetSubtype="0" fill="hold" grpId="0" nodeType="withEffect">
                                  <p:stCondLst>
                                    <p:cond delay="0"/>
                                  </p:stCondLst>
                                  <p:childTnLst>
                                    <p:set>
                                      <p:cBhvr>
                                        <p:cTn id="30" dur="1" fill="hold">
                                          <p:stCondLst>
                                            <p:cond delay="0"/>
                                          </p:stCondLst>
                                        </p:cTn>
                                        <p:tgtEl>
                                          <p:spTgt spid="19468"/>
                                        </p:tgtEl>
                                        <p:attrNameLst>
                                          <p:attrName>style.visibility</p:attrName>
                                        </p:attrNameLst>
                                      </p:cBhvr>
                                      <p:to>
                                        <p:strVal val="visible"/>
                                      </p:to>
                                    </p:set>
                                    <p:anim to="" calcmode="lin" valueType="num">
                                      <p:cBhvr>
                                        <p:cTn id="31" dur="700" fill="hold">
                                          <p:stCondLst>
                                            <p:cond delay="0"/>
                                          </p:stCondLst>
                                        </p:cTn>
                                        <p:tgtEl>
                                          <p:spTgt spid="19468"/>
                                        </p:tgtEl>
                                        <p:attrNameLst>
                                          <p:attrName>ppt_x</p:attrName>
                                        </p:attrNameLst>
                                      </p:cBhvr>
                                      <p:tavLst>
                                        <p:tav tm="0" fmla="#ppt_x-(-#ppt_w/2*cos(ppt_r/180*pi))*((1.5-1.5*$)^2-(1.5-1.5*$)^3)">
                                          <p:val>
                                            <p:strVal val="0"/>
                                          </p:val>
                                        </p:tav>
                                        <p:tav tm="100000">
                                          <p:val>
                                            <p:strVal val="1"/>
                                          </p:val>
                                        </p:tav>
                                      </p:tavLst>
                                    </p:anim>
                                    <p:anim to="" calcmode="lin" valueType="num">
                                      <p:cBhvr>
                                        <p:cTn id="32" dur="700" fill="hold">
                                          <p:stCondLst>
                                            <p:cond delay="0"/>
                                          </p:stCondLst>
                                        </p:cTn>
                                        <p:tgtEl>
                                          <p:spTgt spid="19468"/>
                                        </p:tgtEl>
                                        <p:attrNameLst>
                                          <p:attrName>ppt_y</p:attrName>
                                        </p:attrNameLst>
                                      </p:cBhvr>
                                      <p:tavLst>
                                        <p:tav tm="0" fmla="#ppt_y+(-#ppt_h/2*cos(ppt_r/180*pi))*((1.5-1.5*$)^2-(1.5-1.5*$)^3)">
                                          <p:val>
                                            <p:strVal val="0"/>
                                          </p:val>
                                        </p:tav>
                                        <p:tav tm="100000">
                                          <p:val>
                                            <p:strVal val="1"/>
                                          </p:val>
                                        </p:tav>
                                      </p:tavLst>
                                    </p:anim>
                                    <p:anim to="" calcmode="lin" valueType="num">
                                      <p:cBhvr>
                                        <p:cTn id="33" dur="700" fill="hold">
                                          <p:stCondLst>
                                            <p:cond delay="0"/>
                                          </p:stCondLst>
                                        </p:cTn>
                                        <p:tgtEl>
                                          <p:spTgt spid="19468"/>
                                        </p:tgtEl>
                                        <p:attrNameLst>
                                          <p:attrName>ppt_h</p:attrName>
                                        </p:attrNameLst>
                                      </p:cBhvr>
                                      <p:tavLst>
                                        <p:tav tm="0" fmla="#ppt_h-(-#ppt_h)*((1.5-1.5*$)^2-(1.5-1.5*$)^3)">
                                          <p:val>
                                            <p:strVal val="0"/>
                                          </p:val>
                                        </p:tav>
                                        <p:tav tm="100000">
                                          <p:val>
                                            <p:strVal val="1"/>
                                          </p:val>
                                        </p:tav>
                                      </p:tavLst>
                                    </p:anim>
                                    <p:anim to="" calcmode="lin" valueType="num">
                                      <p:cBhvr>
                                        <p:cTn id="34" dur="700" fill="hold">
                                          <p:stCondLst>
                                            <p:cond delay="0"/>
                                          </p:stCondLst>
                                        </p:cTn>
                                        <p:tgtEl>
                                          <p:spTgt spid="19468"/>
                                        </p:tgtEl>
                                        <p:attrNameLst>
                                          <p:attrName>ppt_w</p:attrName>
                                        </p:attrNameLst>
                                      </p:cBhvr>
                                      <p:tavLst>
                                        <p:tav tm="0" fmla="#ppt_w-(-#ppt_w)*((1.5-1.5*$)^2-(1.5-1.5*$)^3)">
                                          <p:val>
                                            <p:strVal val="0"/>
                                          </p:val>
                                        </p:tav>
                                        <p:tav tm="100000">
                                          <p:val>
                                            <p:strVal val="1"/>
                                          </p:val>
                                        </p:tav>
                                      </p:tavLst>
                                    </p:anim>
                                  </p:childTnLst>
                                </p:cTn>
                              </p:par>
                              <p:par>
                                <p:cTn id="35" presetID="0" presetClass="entr" presetSubtype="0" fill="hold" grpId="0" nodeType="withEffect">
                                  <p:stCondLst>
                                    <p:cond delay="0"/>
                                  </p:stCondLst>
                                  <p:iterate type="lt">
                                    <p:tmPct val="10000"/>
                                  </p:iterate>
                                  <p:childTnLst>
                                    <p:set>
                                      <p:cBhvr>
                                        <p:cTn id="36" dur="1" fill="hold">
                                          <p:stCondLst>
                                            <p:cond delay="0"/>
                                          </p:stCondLst>
                                        </p:cTn>
                                        <p:tgtEl>
                                          <p:spTgt spid="19469"/>
                                        </p:tgtEl>
                                        <p:attrNameLst>
                                          <p:attrName>style.visibility</p:attrName>
                                        </p:attrNameLst>
                                      </p:cBhvr>
                                      <p:to>
                                        <p:strVal val="visible"/>
                                      </p:to>
                                    </p:set>
                                    <p:anim to="" calcmode="lin" valueType="num">
                                      <p:cBhvr>
                                        <p:cTn id="37" dur="700" fill="hold">
                                          <p:stCondLst>
                                            <p:cond delay="0"/>
                                          </p:stCondLst>
                                        </p:cTn>
                                        <p:tgtEl>
                                          <p:spTgt spid="19469"/>
                                        </p:tgtEl>
                                        <p:attrNameLst>
                                          <p:attrName>ppt_x</p:attrName>
                                        </p:attrNameLst>
                                      </p:cBhvr>
                                      <p:tavLst>
                                        <p:tav tm="0" fmla="#ppt_x-(-#ppt_w/2*cos(ppt_r/180*pi))*((1.5-1.5*$)^2-(1.5-1.5*$)^3)">
                                          <p:val>
                                            <p:strVal val="0"/>
                                          </p:val>
                                        </p:tav>
                                        <p:tav tm="100000">
                                          <p:val>
                                            <p:strVal val="1"/>
                                          </p:val>
                                        </p:tav>
                                      </p:tavLst>
                                    </p:anim>
                                    <p:anim to="" calcmode="lin" valueType="num">
                                      <p:cBhvr>
                                        <p:cTn id="38" dur="700" fill="hold">
                                          <p:stCondLst>
                                            <p:cond delay="0"/>
                                          </p:stCondLst>
                                        </p:cTn>
                                        <p:tgtEl>
                                          <p:spTgt spid="19469"/>
                                        </p:tgtEl>
                                        <p:attrNameLst>
                                          <p:attrName>ppt_y</p:attrName>
                                        </p:attrNameLst>
                                      </p:cBhvr>
                                      <p:tavLst>
                                        <p:tav tm="0" fmla="#ppt_y+(-#ppt_h/2*cos(ppt_r/180*pi))*((1.5-1.5*$)^2-(1.5-1.5*$)^3)">
                                          <p:val>
                                            <p:strVal val="0"/>
                                          </p:val>
                                        </p:tav>
                                        <p:tav tm="100000">
                                          <p:val>
                                            <p:strVal val="1"/>
                                          </p:val>
                                        </p:tav>
                                      </p:tavLst>
                                    </p:anim>
                                    <p:anim to="" calcmode="lin" valueType="num">
                                      <p:cBhvr>
                                        <p:cTn id="39" dur="700" fill="hold">
                                          <p:stCondLst>
                                            <p:cond delay="0"/>
                                          </p:stCondLst>
                                        </p:cTn>
                                        <p:tgtEl>
                                          <p:spTgt spid="19469"/>
                                        </p:tgtEl>
                                        <p:attrNameLst>
                                          <p:attrName>ppt_h</p:attrName>
                                        </p:attrNameLst>
                                      </p:cBhvr>
                                      <p:tavLst>
                                        <p:tav tm="0" fmla="#ppt_h-(-#ppt_h)*((1.5-1.5*$)^2-(1.5-1.5*$)^3)">
                                          <p:val>
                                            <p:strVal val="0"/>
                                          </p:val>
                                        </p:tav>
                                        <p:tav tm="100000">
                                          <p:val>
                                            <p:strVal val="1"/>
                                          </p:val>
                                        </p:tav>
                                      </p:tavLst>
                                    </p:anim>
                                    <p:anim to="" calcmode="lin" valueType="num">
                                      <p:cBhvr>
                                        <p:cTn id="40" dur="700" fill="hold">
                                          <p:stCondLst>
                                            <p:cond delay="0"/>
                                          </p:stCondLst>
                                        </p:cTn>
                                        <p:tgtEl>
                                          <p:spTgt spid="19469"/>
                                        </p:tgtEl>
                                        <p:attrNameLst>
                                          <p:attrName>ppt_w</p:attrName>
                                        </p:attrNameLst>
                                      </p:cBhvr>
                                      <p:tavLst>
                                        <p:tav tm="0" fmla="#ppt_w-(-#ppt_w)*((1.5-1.5*$)^2-(1.5-1.5*$)^3)">
                                          <p:val>
                                            <p:strVal val="0"/>
                                          </p:val>
                                        </p:tav>
                                        <p:tav tm="100000">
                                          <p:val>
                                            <p:strVal val="1"/>
                                          </p:val>
                                        </p:tav>
                                      </p:tavLst>
                                    </p:anim>
                                  </p:childTnLst>
                                </p:cTn>
                              </p:par>
                              <p:par>
                                <p:cTn id="41" presetID="0" presetClass="entr" presetSubtype="0" fill="hold" grpId="0" nodeType="withEffect">
                                  <p:stCondLst>
                                    <p:cond delay="0"/>
                                  </p:stCondLst>
                                  <p:iterate type="lt">
                                    <p:tmPct val="10000"/>
                                  </p:iterate>
                                  <p:childTnLst>
                                    <p:set>
                                      <p:cBhvr>
                                        <p:cTn id="42" dur="1" fill="hold">
                                          <p:stCondLst>
                                            <p:cond delay="0"/>
                                          </p:stCondLst>
                                        </p:cTn>
                                        <p:tgtEl>
                                          <p:spTgt spid="19482"/>
                                        </p:tgtEl>
                                        <p:attrNameLst>
                                          <p:attrName>style.visibility</p:attrName>
                                        </p:attrNameLst>
                                      </p:cBhvr>
                                      <p:to>
                                        <p:strVal val="visible"/>
                                      </p:to>
                                    </p:set>
                                    <p:anim to="" calcmode="lin" valueType="num">
                                      <p:cBhvr>
                                        <p:cTn id="43" dur="700" fill="hold">
                                          <p:stCondLst>
                                            <p:cond delay="0"/>
                                          </p:stCondLst>
                                        </p:cTn>
                                        <p:tgtEl>
                                          <p:spTgt spid="19482"/>
                                        </p:tgtEl>
                                        <p:attrNameLst>
                                          <p:attrName>ppt_x</p:attrName>
                                        </p:attrNameLst>
                                      </p:cBhvr>
                                      <p:tavLst>
                                        <p:tav tm="0" fmla="#ppt_x-(-#ppt_w/2*cos(ppt_r/180*pi))*((1.5-1.5*$)^2-(1.5-1.5*$)^3)">
                                          <p:val>
                                            <p:strVal val="0"/>
                                          </p:val>
                                        </p:tav>
                                        <p:tav tm="100000">
                                          <p:val>
                                            <p:strVal val="1"/>
                                          </p:val>
                                        </p:tav>
                                      </p:tavLst>
                                    </p:anim>
                                    <p:anim to="" calcmode="lin" valueType="num">
                                      <p:cBhvr>
                                        <p:cTn id="44" dur="700" fill="hold">
                                          <p:stCondLst>
                                            <p:cond delay="0"/>
                                          </p:stCondLst>
                                        </p:cTn>
                                        <p:tgtEl>
                                          <p:spTgt spid="19482"/>
                                        </p:tgtEl>
                                        <p:attrNameLst>
                                          <p:attrName>ppt_y</p:attrName>
                                        </p:attrNameLst>
                                      </p:cBhvr>
                                      <p:tavLst>
                                        <p:tav tm="0" fmla="#ppt_y+(-#ppt_h/2*cos(ppt_r/180*pi))*((1.5-1.5*$)^2-(1.5-1.5*$)^3)">
                                          <p:val>
                                            <p:strVal val="0"/>
                                          </p:val>
                                        </p:tav>
                                        <p:tav tm="100000">
                                          <p:val>
                                            <p:strVal val="1"/>
                                          </p:val>
                                        </p:tav>
                                      </p:tavLst>
                                    </p:anim>
                                    <p:anim to="" calcmode="lin" valueType="num">
                                      <p:cBhvr>
                                        <p:cTn id="45" dur="700" fill="hold">
                                          <p:stCondLst>
                                            <p:cond delay="0"/>
                                          </p:stCondLst>
                                        </p:cTn>
                                        <p:tgtEl>
                                          <p:spTgt spid="19482"/>
                                        </p:tgtEl>
                                        <p:attrNameLst>
                                          <p:attrName>ppt_h</p:attrName>
                                        </p:attrNameLst>
                                      </p:cBhvr>
                                      <p:tavLst>
                                        <p:tav tm="0" fmla="#ppt_h-(-#ppt_h)*((1.5-1.5*$)^2-(1.5-1.5*$)^3)">
                                          <p:val>
                                            <p:strVal val="0"/>
                                          </p:val>
                                        </p:tav>
                                        <p:tav tm="100000">
                                          <p:val>
                                            <p:strVal val="1"/>
                                          </p:val>
                                        </p:tav>
                                      </p:tavLst>
                                    </p:anim>
                                    <p:anim to="" calcmode="lin" valueType="num">
                                      <p:cBhvr>
                                        <p:cTn id="46" dur="700" fill="hold">
                                          <p:stCondLst>
                                            <p:cond delay="0"/>
                                          </p:stCondLst>
                                        </p:cTn>
                                        <p:tgtEl>
                                          <p:spTgt spid="19482"/>
                                        </p:tgtEl>
                                        <p:attrNameLst>
                                          <p:attrName>ppt_w</p:attrName>
                                        </p:attrNameLst>
                                      </p:cBhvr>
                                      <p:tavLst>
                                        <p:tav tm="0" fmla="#ppt_w-(-#ppt_w)*((1.5-1.5*$)^2-(1.5-1.5*$)^3)">
                                          <p:val>
                                            <p:strVal val="0"/>
                                          </p:val>
                                        </p:tav>
                                        <p:tav tm="100000">
                                          <p:val>
                                            <p:strVal val="1"/>
                                          </p:val>
                                        </p:tav>
                                      </p:tavLst>
                                    </p:anim>
                                  </p:childTnLst>
                                </p:cTn>
                              </p:par>
                              <p:par>
                                <p:cTn id="47" presetID="0" presetClass="entr" presetSubtype="0" fill="hold" grpId="0" nodeType="withEffect">
                                  <p:stCondLst>
                                    <p:cond delay="0"/>
                                  </p:stCondLst>
                                  <p:childTnLst>
                                    <p:set>
                                      <p:cBhvr>
                                        <p:cTn id="48" dur="1" fill="hold">
                                          <p:stCondLst>
                                            <p:cond delay="0"/>
                                          </p:stCondLst>
                                        </p:cTn>
                                        <p:tgtEl>
                                          <p:spTgt spid="19483"/>
                                        </p:tgtEl>
                                        <p:attrNameLst>
                                          <p:attrName>style.visibility</p:attrName>
                                        </p:attrNameLst>
                                      </p:cBhvr>
                                      <p:to>
                                        <p:strVal val="visible"/>
                                      </p:to>
                                    </p:set>
                                    <p:anim to="" calcmode="lin" valueType="num">
                                      <p:cBhvr>
                                        <p:cTn id="49" dur="700" fill="hold">
                                          <p:stCondLst>
                                            <p:cond delay="0"/>
                                          </p:stCondLst>
                                        </p:cTn>
                                        <p:tgtEl>
                                          <p:spTgt spid="19483"/>
                                        </p:tgtEl>
                                        <p:attrNameLst>
                                          <p:attrName>ppt_x</p:attrName>
                                        </p:attrNameLst>
                                      </p:cBhvr>
                                      <p:tavLst>
                                        <p:tav tm="0" fmla="#ppt_x-(-#ppt_w/2*cos(ppt_r/180*pi))*((1.5-1.5*$)^2-(1.5-1.5*$)^3)">
                                          <p:val>
                                            <p:strVal val="0"/>
                                          </p:val>
                                        </p:tav>
                                        <p:tav tm="100000">
                                          <p:val>
                                            <p:strVal val="1"/>
                                          </p:val>
                                        </p:tav>
                                      </p:tavLst>
                                    </p:anim>
                                    <p:anim to="" calcmode="lin" valueType="num">
                                      <p:cBhvr>
                                        <p:cTn id="50" dur="700" fill="hold">
                                          <p:stCondLst>
                                            <p:cond delay="0"/>
                                          </p:stCondLst>
                                        </p:cTn>
                                        <p:tgtEl>
                                          <p:spTgt spid="19483"/>
                                        </p:tgtEl>
                                        <p:attrNameLst>
                                          <p:attrName>ppt_y</p:attrName>
                                        </p:attrNameLst>
                                      </p:cBhvr>
                                      <p:tavLst>
                                        <p:tav tm="0" fmla="#ppt_y+(-#ppt_h/2*cos(ppt_r/180*pi))*((1.5-1.5*$)^2-(1.5-1.5*$)^3)">
                                          <p:val>
                                            <p:strVal val="0"/>
                                          </p:val>
                                        </p:tav>
                                        <p:tav tm="100000">
                                          <p:val>
                                            <p:strVal val="1"/>
                                          </p:val>
                                        </p:tav>
                                      </p:tavLst>
                                    </p:anim>
                                    <p:anim to="" calcmode="lin" valueType="num">
                                      <p:cBhvr>
                                        <p:cTn id="51" dur="700" fill="hold">
                                          <p:stCondLst>
                                            <p:cond delay="0"/>
                                          </p:stCondLst>
                                        </p:cTn>
                                        <p:tgtEl>
                                          <p:spTgt spid="19483"/>
                                        </p:tgtEl>
                                        <p:attrNameLst>
                                          <p:attrName>ppt_h</p:attrName>
                                        </p:attrNameLst>
                                      </p:cBhvr>
                                      <p:tavLst>
                                        <p:tav tm="0" fmla="#ppt_h-(-#ppt_h)*((1.5-1.5*$)^2-(1.5-1.5*$)^3)">
                                          <p:val>
                                            <p:strVal val="0"/>
                                          </p:val>
                                        </p:tav>
                                        <p:tav tm="100000">
                                          <p:val>
                                            <p:strVal val="1"/>
                                          </p:val>
                                        </p:tav>
                                      </p:tavLst>
                                    </p:anim>
                                    <p:anim to="" calcmode="lin" valueType="num">
                                      <p:cBhvr>
                                        <p:cTn id="52" dur="700" fill="hold">
                                          <p:stCondLst>
                                            <p:cond delay="0"/>
                                          </p:stCondLst>
                                        </p:cTn>
                                        <p:tgtEl>
                                          <p:spTgt spid="19483"/>
                                        </p:tgtEl>
                                        <p:attrNameLst>
                                          <p:attrName>ppt_w</p:attrName>
                                        </p:attrNameLst>
                                      </p:cBhvr>
                                      <p:tavLst>
                                        <p:tav tm="0" fmla="#ppt_w-(-#ppt_w)*((1.5-1.5*$)^2-(1.5-1.5*$)^3)">
                                          <p:val>
                                            <p:strVal val="0"/>
                                          </p:val>
                                        </p:tav>
                                        <p:tav tm="100000">
                                          <p:val>
                                            <p:strVal val="1"/>
                                          </p:val>
                                        </p:tav>
                                      </p:tavLst>
                                    </p:anim>
                                  </p:childTnLst>
                                </p:cTn>
                              </p:par>
                              <p:par>
                                <p:cTn id="53" presetID="0" presetClass="entr" presetSubtype="0" fill="hold" grpId="0" nodeType="withEffect">
                                  <p:stCondLst>
                                    <p:cond delay="0"/>
                                  </p:stCondLst>
                                  <p:iterate type="lt">
                                    <p:tmPct val="10000"/>
                                  </p:iterate>
                                  <p:childTnLst>
                                    <p:set>
                                      <p:cBhvr>
                                        <p:cTn id="54" dur="1" fill="hold">
                                          <p:stCondLst>
                                            <p:cond delay="0"/>
                                          </p:stCondLst>
                                        </p:cTn>
                                        <p:tgtEl>
                                          <p:spTgt spid="19484"/>
                                        </p:tgtEl>
                                        <p:attrNameLst>
                                          <p:attrName>style.visibility</p:attrName>
                                        </p:attrNameLst>
                                      </p:cBhvr>
                                      <p:to>
                                        <p:strVal val="visible"/>
                                      </p:to>
                                    </p:set>
                                    <p:anim to="" calcmode="lin" valueType="num">
                                      <p:cBhvr>
                                        <p:cTn id="55" dur="700" fill="hold">
                                          <p:stCondLst>
                                            <p:cond delay="0"/>
                                          </p:stCondLst>
                                        </p:cTn>
                                        <p:tgtEl>
                                          <p:spTgt spid="19484"/>
                                        </p:tgtEl>
                                        <p:attrNameLst>
                                          <p:attrName>ppt_x</p:attrName>
                                        </p:attrNameLst>
                                      </p:cBhvr>
                                      <p:tavLst>
                                        <p:tav tm="0" fmla="#ppt_x-(-#ppt_w/2*cos(ppt_r/180*pi))*((1.5-1.5*$)^2-(1.5-1.5*$)^3)">
                                          <p:val>
                                            <p:strVal val="0"/>
                                          </p:val>
                                        </p:tav>
                                        <p:tav tm="100000">
                                          <p:val>
                                            <p:strVal val="1"/>
                                          </p:val>
                                        </p:tav>
                                      </p:tavLst>
                                    </p:anim>
                                    <p:anim to="" calcmode="lin" valueType="num">
                                      <p:cBhvr>
                                        <p:cTn id="56" dur="700" fill="hold">
                                          <p:stCondLst>
                                            <p:cond delay="0"/>
                                          </p:stCondLst>
                                        </p:cTn>
                                        <p:tgtEl>
                                          <p:spTgt spid="19484"/>
                                        </p:tgtEl>
                                        <p:attrNameLst>
                                          <p:attrName>ppt_y</p:attrName>
                                        </p:attrNameLst>
                                      </p:cBhvr>
                                      <p:tavLst>
                                        <p:tav tm="0" fmla="#ppt_y+(-#ppt_h/2*cos(ppt_r/180*pi))*((1.5-1.5*$)^2-(1.5-1.5*$)^3)">
                                          <p:val>
                                            <p:strVal val="0"/>
                                          </p:val>
                                        </p:tav>
                                        <p:tav tm="100000">
                                          <p:val>
                                            <p:strVal val="1"/>
                                          </p:val>
                                        </p:tav>
                                      </p:tavLst>
                                    </p:anim>
                                    <p:anim to="" calcmode="lin" valueType="num">
                                      <p:cBhvr>
                                        <p:cTn id="57" dur="700" fill="hold">
                                          <p:stCondLst>
                                            <p:cond delay="0"/>
                                          </p:stCondLst>
                                        </p:cTn>
                                        <p:tgtEl>
                                          <p:spTgt spid="19484"/>
                                        </p:tgtEl>
                                        <p:attrNameLst>
                                          <p:attrName>ppt_h</p:attrName>
                                        </p:attrNameLst>
                                      </p:cBhvr>
                                      <p:tavLst>
                                        <p:tav tm="0" fmla="#ppt_h-(-#ppt_h)*((1.5-1.5*$)^2-(1.5-1.5*$)^3)">
                                          <p:val>
                                            <p:strVal val="0"/>
                                          </p:val>
                                        </p:tav>
                                        <p:tav tm="100000">
                                          <p:val>
                                            <p:strVal val="1"/>
                                          </p:val>
                                        </p:tav>
                                      </p:tavLst>
                                    </p:anim>
                                    <p:anim to="" calcmode="lin" valueType="num">
                                      <p:cBhvr>
                                        <p:cTn id="58" dur="700" fill="hold">
                                          <p:stCondLst>
                                            <p:cond delay="0"/>
                                          </p:stCondLst>
                                        </p:cTn>
                                        <p:tgtEl>
                                          <p:spTgt spid="19484"/>
                                        </p:tgtEl>
                                        <p:attrNameLst>
                                          <p:attrName>ppt_w</p:attrName>
                                        </p:attrNameLst>
                                      </p:cBhvr>
                                      <p:tavLst>
                                        <p:tav tm="0" fmla="#ppt_w-(-#ppt_w)*((1.5-1.5*$)^2-(1.5-1.5*$)^3)">
                                          <p:val>
                                            <p:strVal val="0"/>
                                          </p:val>
                                        </p:tav>
                                        <p:tav tm="100000">
                                          <p:val>
                                            <p:strVal val="1"/>
                                          </p:val>
                                        </p:tav>
                                      </p:tavLst>
                                    </p:anim>
                                  </p:childTnLst>
                                </p:cTn>
                              </p:par>
                              <p:par>
                                <p:cTn id="59" presetID="0" presetClass="entr" presetSubtype="0" fill="hold" grpId="0" nodeType="withEffect">
                                  <p:stCondLst>
                                    <p:cond delay="0"/>
                                  </p:stCondLst>
                                  <p:iterate type="lt">
                                    <p:tmPct val="10000"/>
                                  </p:iterate>
                                  <p:childTnLst>
                                    <p:set>
                                      <p:cBhvr>
                                        <p:cTn id="60" dur="1" fill="hold">
                                          <p:stCondLst>
                                            <p:cond delay="0"/>
                                          </p:stCondLst>
                                        </p:cTn>
                                        <p:tgtEl>
                                          <p:spTgt spid="19485"/>
                                        </p:tgtEl>
                                        <p:attrNameLst>
                                          <p:attrName>style.visibility</p:attrName>
                                        </p:attrNameLst>
                                      </p:cBhvr>
                                      <p:to>
                                        <p:strVal val="visible"/>
                                      </p:to>
                                    </p:set>
                                    <p:anim to="" calcmode="lin" valueType="num">
                                      <p:cBhvr>
                                        <p:cTn id="61" dur="700" fill="hold">
                                          <p:stCondLst>
                                            <p:cond delay="0"/>
                                          </p:stCondLst>
                                        </p:cTn>
                                        <p:tgtEl>
                                          <p:spTgt spid="19485"/>
                                        </p:tgtEl>
                                        <p:attrNameLst>
                                          <p:attrName>ppt_x</p:attrName>
                                        </p:attrNameLst>
                                      </p:cBhvr>
                                      <p:tavLst>
                                        <p:tav tm="0" fmla="#ppt_x-(-#ppt_w/2*cos(ppt_r/180*pi))*((1.5-1.5*$)^2-(1.5-1.5*$)^3)">
                                          <p:val>
                                            <p:strVal val="0"/>
                                          </p:val>
                                        </p:tav>
                                        <p:tav tm="100000">
                                          <p:val>
                                            <p:strVal val="1"/>
                                          </p:val>
                                        </p:tav>
                                      </p:tavLst>
                                    </p:anim>
                                    <p:anim to="" calcmode="lin" valueType="num">
                                      <p:cBhvr>
                                        <p:cTn id="62" dur="700" fill="hold">
                                          <p:stCondLst>
                                            <p:cond delay="0"/>
                                          </p:stCondLst>
                                        </p:cTn>
                                        <p:tgtEl>
                                          <p:spTgt spid="19485"/>
                                        </p:tgtEl>
                                        <p:attrNameLst>
                                          <p:attrName>ppt_y</p:attrName>
                                        </p:attrNameLst>
                                      </p:cBhvr>
                                      <p:tavLst>
                                        <p:tav tm="0" fmla="#ppt_y+(-#ppt_h/2*cos(ppt_r/180*pi))*((1.5-1.5*$)^2-(1.5-1.5*$)^3)">
                                          <p:val>
                                            <p:strVal val="0"/>
                                          </p:val>
                                        </p:tav>
                                        <p:tav tm="100000">
                                          <p:val>
                                            <p:strVal val="1"/>
                                          </p:val>
                                        </p:tav>
                                      </p:tavLst>
                                    </p:anim>
                                    <p:anim to="" calcmode="lin" valueType="num">
                                      <p:cBhvr>
                                        <p:cTn id="63" dur="700" fill="hold">
                                          <p:stCondLst>
                                            <p:cond delay="0"/>
                                          </p:stCondLst>
                                        </p:cTn>
                                        <p:tgtEl>
                                          <p:spTgt spid="19485"/>
                                        </p:tgtEl>
                                        <p:attrNameLst>
                                          <p:attrName>ppt_h</p:attrName>
                                        </p:attrNameLst>
                                      </p:cBhvr>
                                      <p:tavLst>
                                        <p:tav tm="0" fmla="#ppt_h-(-#ppt_h)*((1.5-1.5*$)^2-(1.5-1.5*$)^3)">
                                          <p:val>
                                            <p:strVal val="0"/>
                                          </p:val>
                                        </p:tav>
                                        <p:tav tm="100000">
                                          <p:val>
                                            <p:strVal val="1"/>
                                          </p:val>
                                        </p:tav>
                                      </p:tavLst>
                                    </p:anim>
                                    <p:anim to="" calcmode="lin" valueType="num">
                                      <p:cBhvr>
                                        <p:cTn id="64" dur="700" fill="hold">
                                          <p:stCondLst>
                                            <p:cond delay="0"/>
                                          </p:stCondLst>
                                        </p:cTn>
                                        <p:tgtEl>
                                          <p:spTgt spid="19485"/>
                                        </p:tgtEl>
                                        <p:attrNameLst>
                                          <p:attrName>ppt_w</p:attrName>
                                        </p:attrNameLst>
                                      </p:cBhvr>
                                      <p:tavLst>
                                        <p:tav tm="0" fmla="#ppt_w-(-#ppt_w)*((1.5-1.5*$)^2-(1.5-1.5*$)^3)">
                                          <p:val>
                                            <p:strVal val="0"/>
                                          </p:val>
                                        </p:tav>
                                        <p:tav tm="100000">
                                          <p:val>
                                            <p:strVal val="1"/>
                                          </p:val>
                                        </p:tav>
                                      </p:tavLst>
                                    </p:anim>
                                  </p:childTnLst>
                                </p:cTn>
                              </p:par>
                              <p:par>
                                <p:cTn id="65" presetID="0" presetClass="entr" presetSubtype="0" fill="hold" grpId="0" nodeType="withEffect">
                                  <p:stCondLst>
                                    <p:cond delay="0"/>
                                  </p:stCondLst>
                                  <p:iterate type="lt">
                                    <p:tmPct val="10000"/>
                                  </p:iterate>
                                  <p:childTnLst>
                                    <p:set>
                                      <p:cBhvr>
                                        <p:cTn id="66" dur="1" fill="hold">
                                          <p:stCondLst>
                                            <p:cond delay="0"/>
                                          </p:stCondLst>
                                        </p:cTn>
                                        <p:tgtEl>
                                          <p:spTgt spid="19486"/>
                                        </p:tgtEl>
                                        <p:attrNameLst>
                                          <p:attrName>style.visibility</p:attrName>
                                        </p:attrNameLst>
                                      </p:cBhvr>
                                      <p:to>
                                        <p:strVal val="visible"/>
                                      </p:to>
                                    </p:set>
                                    <p:anim to="" calcmode="lin" valueType="num">
                                      <p:cBhvr>
                                        <p:cTn id="67" dur="700" fill="hold">
                                          <p:stCondLst>
                                            <p:cond delay="0"/>
                                          </p:stCondLst>
                                        </p:cTn>
                                        <p:tgtEl>
                                          <p:spTgt spid="19486"/>
                                        </p:tgtEl>
                                        <p:attrNameLst>
                                          <p:attrName>ppt_x</p:attrName>
                                        </p:attrNameLst>
                                      </p:cBhvr>
                                      <p:tavLst>
                                        <p:tav tm="0" fmla="#ppt_x-(-#ppt_w/2*cos(ppt_r/180*pi))*((1.5-1.5*$)^2-(1.5-1.5*$)^3)">
                                          <p:val>
                                            <p:strVal val="0"/>
                                          </p:val>
                                        </p:tav>
                                        <p:tav tm="100000">
                                          <p:val>
                                            <p:strVal val="1"/>
                                          </p:val>
                                        </p:tav>
                                      </p:tavLst>
                                    </p:anim>
                                    <p:anim to="" calcmode="lin" valueType="num">
                                      <p:cBhvr>
                                        <p:cTn id="68" dur="700" fill="hold">
                                          <p:stCondLst>
                                            <p:cond delay="0"/>
                                          </p:stCondLst>
                                        </p:cTn>
                                        <p:tgtEl>
                                          <p:spTgt spid="19486"/>
                                        </p:tgtEl>
                                        <p:attrNameLst>
                                          <p:attrName>ppt_y</p:attrName>
                                        </p:attrNameLst>
                                      </p:cBhvr>
                                      <p:tavLst>
                                        <p:tav tm="0" fmla="#ppt_y+(-#ppt_h/2*cos(ppt_r/180*pi))*((1.5-1.5*$)^2-(1.5-1.5*$)^3)">
                                          <p:val>
                                            <p:strVal val="0"/>
                                          </p:val>
                                        </p:tav>
                                        <p:tav tm="100000">
                                          <p:val>
                                            <p:strVal val="1"/>
                                          </p:val>
                                        </p:tav>
                                      </p:tavLst>
                                    </p:anim>
                                    <p:anim to="" calcmode="lin" valueType="num">
                                      <p:cBhvr>
                                        <p:cTn id="69" dur="700" fill="hold">
                                          <p:stCondLst>
                                            <p:cond delay="0"/>
                                          </p:stCondLst>
                                        </p:cTn>
                                        <p:tgtEl>
                                          <p:spTgt spid="19486"/>
                                        </p:tgtEl>
                                        <p:attrNameLst>
                                          <p:attrName>ppt_h</p:attrName>
                                        </p:attrNameLst>
                                      </p:cBhvr>
                                      <p:tavLst>
                                        <p:tav tm="0" fmla="#ppt_h-(-#ppt_h)*((1.5-1.5*$)^2-(1.5-1.5*$)^3)">
                                          <p:val>
                                            <p:strVal val="0"/>
                                          </p:val>
                                        </p:tav>
                                        <p:tav tm="100000">
                                          <p:val>
                                            <p:strVal val="1"/>
                                          </p:val>
                                        </p:tav>
                                      </p:tavLst>
                                    </p:anim>
                                    <p:anim to="" calcmode="lin" valueType="num">
                                      <p:cBhvr>
                                        <p:cTn id="70" dur="700" fill="hold">
                                          <p:stCondLst>
                                            <p:cond delay="0"/>
                                          </p:stCondLst>
                                        </p:cTn>
                                        <p:tgtEl>
                                          <p:spTgt spid="19486"/>
                                        </p:tgtEl>
                                        <p:attrNameLst>
                                          <p:attrName>ppt_w</p:attrName>
                                        </p:attrNameLst>
                                      </p:cBhvr>
                                      <p:tavLst>
                                        <p:tav tm="0" fmla="#ppt_w-(-#ppt_w)*((1.5-1.5*$)^2-(1.5-1.5*$)^3)">
                                          <p:val>
                                            <p:strVal val="0"/>
                                          </p:val>
                                        </p:tav>
                                        <p:tav tm="100000">
                                          <p:val>
                                            <p:strVal val="1"/>
                                          </p:val>
                                        </p:tav>
                                      </p:tavLst>
                                    </p:anim>
                                  </p:childTnLst>
                                </p:cTn>
                              </p:par>
                              <p:par>
                                <p:cTn id="71" presetID="0" presetClass="entr" presetSubtype="0" fill="hold" grpId="0" nodeType="withEffect">
                                  <p:stCondLst>
                                    <p:cond delay="0"/>
                                  </p:stCondLst>
                                  <p:childTnLst>
                                    <p:set>
                                      <p:cBhvr>
                                        <p:cTn id="72" dur="1" fill="hold">
                                          <p:stCondLst>
                                            <p:cond delay="0"/>
                                          </p:stCondLst>
                                        </p:cTn>
                                        <p:tgtEl>
                                          <p:spTgt spid="19487"/>
                                        </p:tgtEl>
                                        <p:attrNameLst>
                                          <p:attrName>style.visibility</p:attrName>
                                        </p:attrNameLst>
                                      </p:cBhvr>
                                      <p:to>
                                        <p:strVal val="visible"/>
                                      </p:to>
                                    </p:set>
                                    <p:anim to="" calcmode="lin" valueType="num">
                                      <p:cBhvr>
                                        <p:cTn id="73" dur="700" fill="hold">
                                          <p:stCondLst>
                                            <p:cond delay="0"/>
                                          </p:stCondLst>
                                        </p:cTn>
                                        <p:tgtEl>
                                          <p:spTgt spid="19487"/>
                                        </p:tgtEl>
                                        <p:attrNameLst>
                                          <p:attrName>ppt_x</p:attrName>
                                        </p:attrNameLst>
                                      </p:cBhvr>
                                      <p:tavLst>
                                        <p:tav tm="0" fmla="#ppt_x-(-#ppt_w/2*cos(ppt_r/180*pi))*((1.5-1.5*$)^2-(1.5-1.5*$)^3)">
                                          <p:val>
                                            <p:strVal val="0"/>
                                          </p:val>
                                        </p:tav>
                                        <p:tav tm="100000">
                                          <p:val>
                                            <p:strVal val="1"/>
                                          </p:val>
                                        </p:tav>
                                      </p:tavLst>
                                    </p:anim>
                                    <p:anim to="" calcmode="lin" valueType="num">
                                      <p:cBhvr>
                                        <p:cTn id="74" dur="700" fill="hold">
                                          <p:stCondLst>
                                            <p:cond delay="0"/>
                                          </p:stCondLst>
                                        </p:cTn>
                                        <p:tgtEl>
                                          <p:spTgt spid="19487"/>
                                        </p:tgtEl>
                                        <p:attrNameLst>
                                          <p:attrName>ppt_y</p:attrName>
                                        </p:attrNameLst>
                                      </p:cBhvr>
                                      <p:tavLst>
                                        <p:tav tm="0" fmla="#ppt_y+(-#ppt_h/2*cos(ppt_r/180*pi))*((1.5-1.5*$)^2-(1.5-1.5*$)^3)">
                                          <p:val>
                                            <p:strVal val="0"/>
                                          </p:val>
                                        </p:tav>
                                        <p:tav tm="100000">
                                          <p:val>
                                            <p:strVal val="1"/>
                                          </p:val>
                                        </p:tav>
                                      </p:tavLst>
                                    </p:anim>
                                    <p:anim to="" calcmode="lin" valueType="num">
                                      <p:cBhvr>
                                        <p:cTn id="75" dur="700" fill="hold">
                                          <p:stCondLst>
                                            <p:cond delay="0"/>
                                          </p:stCondLst>
                                        </p:cTn>
                                        <p:tgtEl>
                                          <p:spTgt spid="19487"/>
                                        </p:tgtEl>
                                        <p:attrNameLst>
                                          <p:attrName>ppt_h</p:attrName>
                                        </p:attrNameLst>
                                      </p:cBhvr>
                                      <p:tavLst>
                                        <p:tav tm="0" fmla="#ppt_h-(-#ppt_h)*((1.5-1.5*$)^2-(1.5-1.5*$)^3)">
                                          <p:val>
                                            <p:strVal val="0"/>
                                          </p:val>
                                        </p:tav>
                                        <p:tav tm="100000">
                                          <p:val>
                                            <p:strVal val="1"/>
                                          </p:val>
                                        </p:tav>
                                      </p:tavLst>
                                    </p:anim>
                                    <p:anim to="" calcmode="lin" valueType="num">
                                      <p:cBhvr>
                                        <p:cTn id="76" dur="700" fill="hold">
                                          <p:stCondLst>
                                            <p:cond delay="0"/>
                                          </p:stCondLst>
                                        </p:cTn>
                                        <p:tgtEl>
                                          <p:spTgt spid="19487"/>
                                        </p:tgtEl>
                                        <p:attrNameLst>
                                          <p:attrName>ppt_w</p:attrName>
                                        </p:attrNameLst>
                                      </p:cBhvr>
                                      <p:tavLst>
                                        <p:tav tm="0" fmla="#ppt_w-(-#ppt_w)*((1.5-1.5*$)^2-(1.5-1.5*$)^3)">
                                          <p:val>
                                            <p:strVal val="0"/>
                                          </p:val>
                                        </p:tav>
                                        <p:tav tm="100000">
                                          <p:val>
                                            <p:strVal val="1"/>
                                          </p:val>
                                        </p:tav>
                                      </p:tavLst>
                                    </p:anim>
                                  </p:childTnLst>
                                </p:cTn>
                              </p:par>
                              <p:par>
                                <p:cTn id="77" presetID="0" presetClass="entr" presetSubtype="0" fill="hold" grpId="0" nodeType="withEffect">
                                  <p:stCondLst>
                                    <p:cond delay="0"/>
                                  </p:stCondLst>
                                  <p:childTnLst>
                                    <p:set>
                                      <p:cBhvr>
                                        <p:cTn id="78" dur="1" fill="hold">
                                          <p:stCondLst>
                                            <p:cond delay="0"/>
                                          </p:stCondLst>
                                        </p:cTn>
                                        <p:tgtEl>
                                          <p:spTgt spid="19488"/>
                                        </p:tgtEl>
                                        <p:attrNameLst>
                                          <p:attrName>style.visibility</p:attrName>
                                        </p:attrNameLst>
                                      </p:cBhvr>
                                      <p:to>
                                        <p:strVal val="visible"/>
                                      </p:to>
                                    </p:set>
                                    <p:anim to="" calcmode="lin" valueType="num">
                                      <p:cBhvr>
                                        <p:cTn id="79" dur="700" fill="hold">
                                          <p:stCondLst>
                                            <p:cond delay="0"/>
                                          </p:stCondLst>
                                        </p:cTn>
                                        <p:tgtEl>
                                          <p:spTgt spid="19488"/>
                                        </p:tgtEl>
                                        <p:attrNameLst>
                                          <p:attrName>ppt_x</p:attrName>
                                        </p:attrNameLst>
                                      </p:cBhvr>
                                      <p:tavLst>
                                        <p:tav tm="0" fmla="#ppt_x-(-#ppt_w/2*cos(ppt_r/180*pi))*((1.5-1.5*$)^2-(1.5-1.5*$)^3)">
                                          <p:val>
                                            <p:strVal val="0"/>
                                          </p:val>
                                        </p:tav>
                                        <p:tav tm="100000">
                                          <p:val>
                                            <p:strVal val="1"/>
                                          </p:val>
                                        </p:tav>
                                      </p:tavLst>
                                    </p:anim>
                                    <p:anim to="" calcmode="lin" valueType="num">
                                      <p:cBhvr>
                                        <p:cTn id="80" dur="700" fill="hold">
                                          <p:stCondLst>
                                            <p:cond delay="0"/>
                                          </p:stCondLst>
                                        </p:cTn>
                                        <p:tgtEl>
                                          <p:spTgt spid="19488"/>
                                        </p:tgtEl>
                                        <p:attrNameLst>
                                          <p:attrName>ppt_y</p:attrName>
                                        </p:attrNameLst>
                                      </p:cBhvr>
                                      <p:tavLst>
                                        <p:tav tm="0" fmla="#ppt_y+(-#ppt_h/2*cos(ppt_r/180*pi))*((1.5-1.5*$)^2-(1.5-1.5*$)^3)">
                                          <p:val>
                                            <p:strVal val="0"/>
                                          </p:val>
                                        </p:tav>
                                        <p:tav tm="100000">
                                          <p:val>
                                            <p:strVal val="1"/>
                                          </p:val>
                                        </p:tav>
                                      </p:tavLst>
                                    </p:anim>
                                    <p:anim to="" calcmode="lin" valueType="num">
                                      <p:cBhvr>
                                        <p:cTn id="81" dur="700" fill="hold">
                                          <p:stCondLst>
                                            <p:cond delay="0"/>
                                          </p:stCondLst>
                                        </p:cTn>
                                        <p:tgtEl>
                                          <p:spTgt spid="19488"/>
                                        </p:tgtEl>
                                        <p:attrNameLst>
                                          <p:attrName>ppt_h</p:attrName>
                                        </p:attrNameLst>
                                      </p:cBhvr>
                                      <p:tavLst>
                                        <p:tav tm="0" fmla="#ppt_h-(-#ppt_h)*((1.5-1.5*$)^2-(1.5-1.5*$)^3)">
                                          <p:val>
                                            <p:strVal val="0"/>
                                          </p:val>
                                        </p:tav>
                                        <p:tav tm="100000">
                                          <p:val>
                                            <p:strVal val="1"/>
                                          </p:val>
                                        </p:tav>
                                      </p:tavLst>
                                    </p:anim>
                                    <p:anim to="" calcmode="lin" valueType="num">
                                      <p:cBhvr>
                                        <p:cTn id="82" dur="700" fill="hold">
                                          <p:stCondLst>
                                            <p:cond delay="0"/>
                                          </p:stCondLst>
                                        </p:cTn>
                                        <p:tgtEl>
                                          <p:spTgt spid="19488"/>
                                        </p:tgtEl>
                                        <p:attrNameLst>
                                          <p:attrName>ppt_w</p:attrName>
                                        </p:attrNameLst>
                                      </p:cBhvr>
                                      <p:tavLst>
                                        <p:tav tm="0" fmla="#ppt_w-(-#ppt_w)*((1.5-1.5*$)^2-(1.5-1.5*$)^3)">
                                          <p:val>
                                            <p:strVal val="0"/>
                                          </p:val>
                                        </p:tav>
                                        <p:tav tm="100000">
                                          <p:val>
                                            <p:strVal val="1"/>
                                          </p:val>
                                        </p:tav>
                                      </p:tavLst>
                                    </p:anim>
                                  </p:childTnLst>
                                </p:cTn>
                              </p:par>
                              <p:par>
                                <p:cTn id="83" presetID="0" presetClass="entr" presetSubtype="0" fill="hold" grpId="0" nodeType="withEffect">
                                  <p:stCondLst>
                                    <p:cond delay="0"/>
                                  </p:stCondLst>
                                  <p:iterate type="lt">
                                    <p:tmPct val="10000"/>
                                  </p:iterate>
                                  <p:childTnLst>
                                    <p:set>
                                      <p:cBhvr>
                                        <p:cTn id="84" dur="1" fill="hold">
                                          <p:stCondLst>
                                            <p:cond delay="0"/>
                                          </p:stCondLst>
                                        </p:cTn>
                                        <p:tgtEl>
                                          <p:spTgt spid="19490"/>
                                        </p:tgtEl>
                                        <p:attrNameLst>
                                          <p:attrName>style.visibility</p:attrName>
                                        </p:attrNameLst>
                                      </p:cBhvr>
                                      <p:to>
                                        <p:strVal val="visible"/>
                                      </p:to>
                                    </p:set>
                                    <p:anim to="" calcmode="lin" valueType="num">
                                      <p:cBhvr>
                                        <p:cTn id="85" dur="700" fill="hold">
                                          <p:stCondLst>
                                            <p:cond delay="0"/>
                                          </p:stCondLst>
                                        </p:cTn>
                                        <p:tgtEl>
                                          <p:spTgt spid="19490"/>
                                        </p:tgtEl>
                                        <p:attrNameLst>
                                          <p:attrName>ppt_x</p:attrName>
                                        </p:attrNameLst>
                                      </p:cBhvr>
                                      <p:tavLst>
                                        <p:tav tm="0" fmla="#ppt_x-(-#ppt_w/2*cos(ppt_r/180*pi))*((1.5-1.5*$)^2-(1.5-1.5*$)^3)">
                                          <p:val>
                                            <p:strVal val="0"/>
                                          </p:val>
                                        </p:tav>
                                        <p:tav tm="100000">
                                          <p:val>
                                            <p:strVal val="1"/>
                                          </p:val>
                                        </p:tav>
                                      </p:tavLst>
                                    </p:anim>
                                    <p:anim to="" calcmode="lin" valueType="num">
                                      <p:cBhvr>
                                        <p:cTn id="86" dur="700" fill="hold">
                                          <p:stCondLst>
                                            <p:cond delay="0"/>
                                          </p:stCondLst>
                                        </p:cTn>
                                        <p:tgtEl>
                                          <p:spTgt spid="19490"/>
                                        </p:tgtEl>
                                        <p:attrNameLst>
                                          <p:attrName>ppt_y</p:attrName>
                                        </p:attrNameLst>
                                      </p:cBhvr>
                                      <p:tavLst>
                                        <p:tav tm="0" fmla="#ppt_y+(-#ppt_h/2*cos(ppt_r/180*pi))*((1.5-1.5*$)^2-(1.5-1.5*$)^3)">
                                          <p:val>
                                            <p:strVal val="0"/>
                                          </p:val>
                                        </p:tav>
                                        <p:tav tm="100000">
                                          <p:val>
                                            <p:strVal val="1"/>
                                          </p:val>
                                        </p:tav>
                                      </p:tavLst>
                                    </p:anim>
                                    <p:anim to="" calcmode="lin" valueType="num">
                                      <p:cBhvr>
                                        <p:cTn id="87" dur="700" fill="hold">
                                          <p:stCondLst>
                                            <p:cond delay="0"/>
                                          </p:stCondLst>
                                        </p:cTn>
                                        <p:tgtEl>
                                          <p:spTgt spid="19490"/>
                                        </p:tgtEl>
                                        <p:attrNameLst>
                                          <p:attrName>ppt_h</p:attrName>
                                        </p:attrNameLst>
                                      </p:cBhvr>
                                      <p:tavLst>
                                        <p:tav tm="0" fmla="#ppt_h-(-#ppt_h)*((1.5-1.5*$)^2-(1.5-1.5*$)^3)">
                                          <p:val>
                                            <p:strVal val="0"/>
                                          </p:val>
                                        </p:tav>
                                        <p:tav tm="100000">
                                          <p:val>
                                            <p:strVal val="1"/>
                                          </p:val>
                                        </p:tav>
                                      </p:tavLst>
                                    </p:anim>
                                    <p:anim to="" calcmode="lin" valueType="num">
                                      <p:cBhvr>
                                        <p:cTn id="88" dur="700" fill="hold">
                                          <p:stCondLst>
                                            <p:cond delay="0"/>
                                          </p:stCondLst>
                                        </p:cTn>
                                        <p:tgtEl>
                                          <p:spTgt spid="19490"/>
                                        </p:tgtEl>
                                        <p:attrNameLst>
                                          <p:attrName>ppt_w</p:attrName>
                                        </p:attrNameLst>
                                      </p:cBhvr>
                                      <p:tavLst>
                                        <p:tav tm="0" fmla="#ppt_w-(-#ppt_w)*((1.5-1.5*$)^2-(1.5-1.5*$)^3)">
                                          <p:val>
                                            <p:strVal val="0"/>
                                          </p:val>
                                        </p:tav>
                                        <p:tav tm="100000">
                                          <p:val>
                                            <p:strVal val="1"/>
                                          </p:val>
                                        </p:tav>
                                      </p:tavLst>
                                    </p:anim>
                                  </p:childTnLst>
                                </p:cTn>
                              </p:par>
                              <p:par>
                                <p:cTn id="89" presetID="0" presetClass="entr" presetSubtype="0" fill="hold" grpId="0" nodeType="withEffect">
                                  <p:stCondLst>
                                    <p:cond delay="0"/>
                                  </p:stCondLst>
                                  <p:iterate type="lt">
                                    <p:tmPct val="10000"/>
                                  </p:iterate>
                                  <p:childTnLst>
                                    <p:set>
                                      <p:cBhvr>
                                        <p:cTn id="90" dur="1" fill="hold">
                                          <p:stCondLst>
                                            <p:cond delay="0"/>
                                          </p:stCondLst>
                                        </p:cTn>
                                        <p:tgtEl>
                                          <p:spTgt spid="19495"/>
                                        </p:tgtEl>
                                        <p:attrNameLst>
                                          <p:attrName>style.visibility</p:attrName>
                                        </p:attrNameLst>
                                      </p:cBhvr>
                                      <p:to>
                                        <p:strVal val="visible"/>
                                      </p:to>
                                    </p:set>
                                    <p:anim to="" calcmode="lin" valueType="num">
                                      <p:cBhvr>
                                        <p:cTn id="91" dur="700" fill="hold">
                                          <p:stCondLst>
                                            <p:cond delay="0"/>
                                          </p:stCondLst>
                                        </p:cTn>
                                        <p:tgtEl>
                                          <p:spTgt spid="19495"/>
                                        </p:tgtEl>
                                        <p:attrNameLst>
                                          <p:attrName>ppt_x</p:attrName>
                                        </p:attrNameLst>
                                      </p:cBhvr>
                                      <p:tavLst>
                                        <p:tav tm="0" fmla="#ppt_x-(-#ppt_w/2*cos(ppt_r/180*pi))*((1.5-1.5*$)^2-(1.5-1.5*$)^3)">
                                          <p:val>
                                            <p:strVal val="0"/>
                                          </p:val>
                                        </p:tav>
                                        <p:tav tm="100000">
                                          <p:val>
                                            <p:strVal val="1"/>
                                          </p:val>
                                        </p:tav>
                                      </p:tavLst>
                                    </p:anim>
                                    <p:anim to="" calcmode="lin" valueType="num">
                                      <p:cBhvr>
                                        <p:cTn id="92" dur="700" fill="hold">
                                          <p:stCondLst>
                                            <p:cond delay="0"/>
                                          </p:stCondLst>
                                        </p:cTn>
                                        <p:tgtEl>
                                          <p:spTgt spid="19495"/>
                                        </p:tgtEl>
                                        <p:attrNameLst>
                                          <p:attrName>ppt_y</p:attrName>
                                        </p:attrNameLst>
                                      </p:cBhvr>
                                      <p:tavLst>
                                        <p:tav tm="0" fmla="#ppt_y+(-#ppt_h/2*cos(ppt_r/180*pi))*((1.5-1.5*$)^2-(1.5-1.5*$)^3)">
                                          <p:val>
                                            <p:strVal val="0"/>
                                          </p:val>
                                        </p:tav>
                                        <p:tav tm="100000">
                                          <p:val>
                                            <p:strVal val="1"/>
                                          </p:val>
                                        </p:tav>
                                      </p:tavLst>
                                    </p:anim>
                                    <p:anim to="" calcmode="lin" valueType="num">
                                      <p:cBhvr>
                                        <p:cTn id="93" dur="700" fill="hold">
                                          <p:stCondLst>
                                            <p:cond delay="0"/>
                                          </p:stCondLst>
                                        </p:cTn>
                                        <p:tgtEl>
                                          <p:spTgt spid="19495"/>
                                        </p:tgtEl>
                                        <p:attrNameLst>
                                          <p:attrName>ppt_h</p:attrName>
                                        </p:attrNameLst>
                                      </p:cBhvr>
                                      <p:tavLst>
                                        <p:tav tm="0" fmla="#ppt_h-(-#ppt_h)*((1.5-1.5*$)^2-(1.5-1.5*$)^3)">
                                          <p:val>
                                            <p:strVal val="0"/>
                                          </p:val>
                                        </p:tav>
                                        <p:tav tm="100000">
                                          <p:val>
                                            <p:strVal val="1"/>
                                          </p:val>
                                        </p:tav>
                                      </p:tavLst>
                                    </p:anim>
                                    <p:anim to="" calcmode="lin" valueType="num">
                                      <p:cBhvr>
                                        <p:cTn id="94" dur="700" fill="hold">
                                          <p:stCondLst>
                                            <p:cond delay="0"/>
                                          </p:stCondLst>
                                        </p:cTn>
                                        <p:tgtEl>
                                          <p:spTgt spid="19495"/>
                                        </p:tgtEl>
                                        <p:attrNameLst>
                                          <p:attrName>ppt_w</p:attrName>
                                        </p:attrNameLst>
                                      </p:cBhvr>
                                      <p:tavLst>
                                        <p:tav tm="0" fmla="#ppt_w-(-#ppt_w)*((1.5-1.5*$)^2-(1.5-1.5*$)^3)">
                                          <p:val>
                                            <p:strVal val="0"/>
                                          </p:val>
                                        </p:tav>
                                        <p:tav tm="100000">
                                          <p:val>
                                            <p:strVal val="1"/>
                                          </p:val>
                                        </p:tav>
                                      </p:tavLst>
                                    </p:anim>
                                  </p:childTnLst>
                                </p:cTn>
                              </p:par>
                              <p:par>
                                <p:cTn id="95" presetID="0" presetClass="entr" presetSubtype="0" fill="hold" grpId="0" nodeType="withEffect">
                                  <p:stCondLst>
                                    <p:cond delay="0"/>
                                  </p:stCondLst>
                                  <p:childTnLst>
                                    <p:set>
                                      <p:cBhvr>
                                        <p:cTn id="96" dur="1" fill="hold">
                                          <p:stCondLst>
                                            <p:cond delay="0"/>
                                          </p:stCondLst>
                                        </p:cTn>
                                        <p:tgtEl>
                                          <p:spTgt spid="19497"/>
                                        </p:tgtEl>
                                        <p:attrNameLst>
                                          <p:attrName>style.visibility</p:attrName>
                                        </p:attrNameLst>
                                      </p:cBhvr>
                                      <p:to>
                                        <p:strVal val="visible"/>
                                      </p:to>
                                    </p:set>
                                    <p:anim to="" calcmode="lin" valueType="num">
                                      <p:cBhvr>
                                        <p:cTn id="97" dur="700" fill="hold">
                                          <p:stCondLst>
                                            <p:cond delay="0"/>
                                          </p:stCondLst>
                                        </p:cTn>
                                        <p:tgtEl>
                                          <p:spTgt spid="19497"/>
                                        </p:tgtEl>
                                        <p:attrNameLst>
                                          <p:attrName>ppt_x</p:attrName>
                                        </p:attrNameLst>
                                      </p:cBhvr>
                                      <p:tavLst>
                                        <p:tav tm="0" fmla="#ppt_x-(-#ppt_w/2*cos(ppt_r/180*pi))*((1.5-1.5*$)^2-(1.5-1.5*$)^3)">
                                          <p:val>
                                            <p:strVal val="0"/>
                                          </p:val>
                                        </p:tav>
                                        <p:tav tm="100000">
                                          <p:val>
                                            <p:strVal val="1"/>
                                          </p:val>
                                        </p:tav>
                                      </p:tavLst>
                                    </p:anim>
                                    <p:anim to="" calcmode="lin" valueType="num">
                                      <p:cBhvr>
                                        <p:cTn id="98" dur="700" fill="hold">
                                          <p:stCondLst>
                                            <p:cond delay="0"/>
                                          </p:stCondLst>
                                        </p:cTn>
                                        <p:tgtEl>
                                          <p:spTgt spid="19497"/>
                                        </p:tgtEl>
                                        <p:attrNameLst>
                                          <p:attrName>ppt_y</p:attrName>
                                        </p:attrNameLst>
                                      </p:cBhvr>
                                      <p:tavLst>
                                        <p:tav tm="0" fmla="#ppt_y+(-#ppt_h/2*cos(ppt_r/180*pi))*((1.5-1.5*$)^2-(1.5-1.5*$)^3)">
                                          <p:val>
                                            <p:strVal val="0"/>
                                          </p:val>
                                        </p:tav>
                                        <p:tav tm="100000">
                                          <p:val>
                                            <p:strVal val="1"/>
                                          </p:val>
                                        </p:tav>
                                      </p:tavLst>
                                    </p:anim>
                                    <p:anim to="" calcmode="lin" valueType="num">
                                      <p:cBhvr>
                                        <p:cTn id="99" dur="700" fill="hold">
                                          <p:stCondLst>
                                            <p:cond delay="0"/>
                                          </p:stCondLst>
                                        </p:cTn>
                                        <p:tgtEl>
                                          <p:spTgt spid="19497"/>
                                        </p:tgtEl>
                                        <p:attrNameLst>
                                          <p:attrName>ppt_h</p:attrName>
                                        </p:attrNameLst>
                                      </p:cBhvr>
                                      <p:tavLst>
                                        <p:tav tm="0" fmla="#ppt_h-(-#ppt_h)*((1.5-1.5*$)^2-(1.5-1.5*$)^3)">
                                          <p:val>
                                            <p:strVal val="0"/>
                                          </p:val>
                                        </p:tav>
                                        <p:tav tm="100000">
                                          <p:val>
                                            <p:strVal val="1"/>
                                          </p:val>
                                        </p:tav>
                                      </p:tavLst>
                                    </p:anim>
                                    <p:anim to="" calcmode="lin" valueType="num">
                                      <p:cBhvr>
                                        <p:cTn id="100" dur="700" fill="hold">
                                          <p:stCondLst>
                                            <p:cond delay="0"/>
                                          </p:stCondLst>
                                        </p:cTn>
                                        <p:tgtEl>
                                          <p:spTgt spid="19497"/>
                                        </p:tgtEl>
                                        <p:attrNameLst>
                                          <p:attrName>ppt_w</p:attrName>
                                        </p:attrNameLst>
                                      </p:cBhvr>
                                      <p:tavLst>
                                        <p:tav tm="0" fmla="#ppt_w-(-#ppt_w)*((1.5-1.5*$)^2-(1.5-1.5*$)^3)">
                                          <p:val>
                                            <p:strVal val="0"/>
                                          </p:val>
                                        </p:tav>
                                        <p:tav tm="100000">
                                          <p:val>
                                            <p:strVal val="1"/>
                                          </p:val>
                                        </p:tav>
                                      </p:tavLst>
                                    </p:anim>
                                  </p:childTnLst>
                                </p:cTn>
                              </p:par>
                              <p:par>
                                <p:cTn id="101" presetID="0" presetClass="entr" presetSubtype="0" fill="hold" grpId="0" nodeType="withEffect">
                                  <p:stCondLst>
                                    <p:cond delay="0"/>
                                  </p:stCondLst>
                                  <p:iterate type="lt">
                                    <p:tmPct val="10000"/>
                                  </p:iterate>
                                  <p:childTnLst>
                                    <p:set>
                                      <p:cBhvr>
                                        <p:cTn id="102" dur="1" fill="hold">
                                          <p:stCondLst>
                                            <p:cond delay="0"/>
                                          </p:stCondLst>
                                        </p:cTn>
                                        <p:tgtEl>
                                          <p:spTgt spid="19498"/>
                                        </p:tgtEl>
                                        <p:attrNameLst>
                                          <p:attrName>style.visibility</p:attrName>
                                        </p:attrNameLst>
                                      </p:cBhvr>
                                      <p:to>
                                        <p:strVal val="visible"/>
                                      </p:to>
                                    </p:set>
                                    <p:anim to="" calcmode="lin" valueType="num">
                                      <p:cBhvr>
                                        <p:cTn id="103" dur="700" fill="hold">
                                          <p:stCondLst>
                                            <p:cond delay="0"/>
                                          </p:stCondLst>
                                        </p:cTn>
                                        <p:tgtEl>
                                          <p:spTgt spid="19498"/>
                                        </p:tgtEl>
                                        <p:attrNameLst>
                                          <p:attrName>ppt_x</p:attrName>
                                        </p:attrNameLst>
                                      </p:cBhvr>
                                      <p:tavLst>
                                        <p:tav tm="0" fmla="#ppt_x-(-#ppt_w/2*cos(ppt_r/180*pi))*((1.5-1.5*$)^2-(1.5-1.5*$)^3)">
                                          <p:val>
                                            <p:strVal val="0"/>
                                          </p:val>
                                        </p:tav>
                                        <p:tav tm="100000">
                                          <p:val>
                                            <p:strVal val="1"/>
                                          </p:val>
                                        </p:tav>
                                      </p:tavLst>
                                    </p:anim>
                                    <p:anim to="" calcmode="lin" valueType="num">
                                      <p:cBhvr>
                                        <p:cTn id="104" dur="700" fill="hold">
                                          <p:stCondLst>
                                            <p:cond delay="0"/>
                                          </p:stCondLst>
                                        </p:cTn>
                                        <p:tgtEl>
                                          <p:spTgt spid="19498"/>
                                        </p:tgtEl>
                                        <p:attrNameLst>
                                          <p:attrName>ppt_y</p:attrName>
                                        </p:attrNameLst>
                                      </p:cBhvr>
                                      <p:tavLst>
                                        <p:tav tm="0" fmla="#ppt_y+(-#ppt_h/2*cos(ppt_r/180*pi))*((1.5-1.5*$)^2-(1.5-1.5*$)^3)">
                                          <p:val>
                                            <p:strVal val="0"/>
                                          </p:val>
                                        </p:tav>
                                        <p:tav tm="100000">
                                          <p:val>
                                            <p:strVal val="1"/>
                                          </p:val>
                                        </p:tav>
                                      </p:tavLst>
                                    </p:anim>
                                    <p:anim to="" calcmode="lin" valueType="num">
                                      <p:cBhvr>
                                        <p:cTn id="105" dur="700" fill="hold">
                                          <p:stCondLst>
                                            <p:cond delay="0"/>
                                          </p:stCondLst>
                                        </p:cTn>
                                        <p:tgtEl>
                                          <p:spTgt spid="19498"/>
                                        </p:tgtEl>
                                        <p:attrNameLst>
                                          <p:attrName>ppt_h</p:attrName>
                                        </p:attrNameLst>
                                      </p:cBhvr>
                                      <p:tavLst>
                                        <p:tav tm="0" fmla="#ppt_h-(-#ppt_h)*((1.5-1.5*$)^2-(1.5-1.5*$)^3)">
                                          <p:val>
                                            <p:strVal val="0"/>
                                          </p:val>
                                        </p:tav>
                                        <p:tav tm="100000">
                                          <p:val>
                                            <p:strVal val="1"/>
                                          </p:val>
                                        </p:tav>
                                      </p:tavLst>
                                    </p:anim>
                                    <p:anim to="" calcmode="lin" valueType="num">
                                      <p:cBhvr>
                                        <p:cTn id="106" dur="700" fill="hold">
                                          <p:stCondLst>
                                            <p:cond delay="0"/>
                                          </p:stCondLst>
                                        </p:cTn>
                                        <p:tgtEl>
                                          <p:spTgt spid="19498"/>
                                        </p:tgtEl>
                                        <p:attrNameLst>
                                          <p:attrName>ppt_w</p:attrName>
                                        </p:attrNameLst>
                                      </p:cBhvr>
                                      <p:tavLst>
                                        <p:tav tm="0" fmla="#ppt_w-(-#ppt_w)*((1.5-1.5*$)^2-(1.5-1.5*$)^3)">
                                          <p:val>
                                            <p:strVal val="0"/>
                                          </p:val>
                                        </p:tav>
                                        <p:tav tm="100000">
                                          <p:val>
                                            <p:strVal val="1"/>
                                          </p:val>
                                        </p:tav>
                                      </p:tavLst>
                                    </p:anim>
                                  </p:childTnLst>
                                </p:cTn>
                              </p:par>
                              <p:par>
                                <p:cTn id="107" presetID="0" presetClass="entr" presetSubtype="0" fill="hold" grpId="0" nodeType="withEffect">
                                  <p:stCondLst>
                                    <p:cond delay="0"/>
                                  </p:stCondLst>
                                  <p:iterate type="lt">
                                    <p:tmPct val="10000"/>
                                  </p:iterate>
                                  <p:childTnLst>
                                    <p:set>
                                      <p:cBhvr>
                                        <p:cTn id="108" dur="1" fill="hold">
                                          <p:stCondLst>
                                            <p:cond delay="0"/>
                                          </p:stCondLst>
                                        </p:cTn>
                                        <p:tgtEl>
                                          <p:spTgt spid="19499"/>
                                        </p:tgtEl>
                                        <p:attrNameLst>
                                          <p:attrName>style.visibility</p:attrName>
                                        </p:attrNameLst>
                                      </p:cBhvr>
                                      <p:to>
                                        <p:strVal val="visible"/>
                                      </p:to>
                                    </p:set>
                                    <p:anim to="" calcmode="lin" valueType="num">
                                      <p:cBhvr>
                                        <p:cTn id="109" dur="700" fill="hold">
                                          <p:stCondLst>
                                            <p:cond delay="0"/>
                                          </p:stCondLst>
                                        </p:cTn>
                                        <p:tgtEl>
                                          <p:spTgt spid="19499"/>
                                        </p:tgtEl>
                                        <p:attrNameLst>
                                          <p:attrName>ppt_x</p:attrName>
                                        </p:attrNameLst>
                                      </p:cBhvr>
                                      <p:tavLst>
                                        <p:tav tm="0" fmla="#ppt_x-(-#ppt_w/2*cos(ppt_r/180*pi))*((1.5-1.5*$)^2-(1.5-1.5*$)^3)">
                                          <p:val>
                                            <p:strVal val="0"/>
                                          </p:val>
                                        </p:tav>
                                        <p:tav tm="100000">
                                          <p:val>
                                            <p:strVal val="1"/>
                                          </p:val>
                                        </p:tav>
                                      </p:tavLst>
                                    </p:anim>
                                    <p:anim to="" calcmode="lin" valueType="num">
                                      <p:cBhvr>
                                        <p:cTn id="110" dur="700" fill="hold">
                                          <p:stCondLst>
                                            <p:cond delay="0"/>
                                          </p:stCondLst>
                                        </p:cTn>
                                        <p:tgtEl>
                                          <p:spTgt spid="19499"/>
                                        </p:tgtEl>
                                        <p:attrNameLst>
                                          <p:attrName>ppt_y</p:attrName>
                                        </p:attrNameLst>
                                      </p:cBhvr>
                                      <p:tavLst>
                                        <p:tav tm="0" fmla="#ppt_y+(-#ppt_h/2*cos(ppt_r/180*pi))*((1.5-1.5*$)^2-(1.5-1.5*$)^3)">
                                          <p:val>
                                            <p:strVal val="0"/>
                                          </p:val>
                                        </p:tav>
                                        <p:tav tm="100000">
                                          <p:val>
                                            <p:strVal val="1"/>
                                          </p:val>
                                        </p:tav>
                                      </p:tavLst>
                                    </p:anim>
                                    <p:anim to="" calcmode="lin" valueType="num">
                                      <p:cBhvr>
                                        <p:cTn id="111" dur="700" fill="hold">
                                          <p:stCondLst>
                                            <p:cond delay="0"/>
                                          </p:stCondLst>
                                        </p:cTn>
                                        <p:tgtEl>
                                          <p:spTgt spid="19499"/>
                                        </p:tgtEl>
                                        <p:attrNameLst>
                                          <p:attrName>ppt_h</p:attrName>
                                        </p:attrNameLst>
                                      </p:cBhvr>
                                      <p:tavLst>
                                        <p:tav tm="0" fmla="#ppt_h-(-#ppt_h)*((1.5-1.5*$)^2-(1.5-1.5*$)^3)">
                                          <p:val>
                                            <p:strVal val="0"/>
                                          </p:val>
                                        </p:tav>
                                        <p:tav tm="100000">
                                          <p:val>
                                            <p:strVal val="1"/>
                                          </p:val>
                                        </p:tav>
                                      </p:tavLst>
                                    </p:anim>
                                    <p:anim to="" calcmode="lin" valueType="num">
                                      <p:cBhvr>
                                        <p:cTn id="112" dur="700" fill="hold">
                                          <p:stCondLst>
                                            <p:cond delay="0"/>
                                          </p:stCondLst>
                                        </p:cTn>
                                        <p:tgtEl>
                                          <p:spTgt spid="19499"/>
                                        </p:tgtEl>
                                        <p:attrNameLst>
                                          <p:attrName>ppt_w</p:attrName>
                                        </p:attrNameLst>
                                      </p:cBhvr>
                                      <p:tavLst>
                                        <p:tav tm="0" fmla="#ppt_w-(-#ppt_w)*((1.5-1.5*$)^2-(1.5-1.5*$)^3)">
                                          <p:val>
                                            <p:strVal val="0"/>
                                          </p:val>
                                        </p:tav>
                                        <p:tav tm="100000">
                                          <p:val>
                                            <p:strVal val="1"/>
                                          </p:val>
                                        </p:tav>
                                      </p:tavLst>
                                    </p:anim>
                                  </p:childTnLst>
                                </p:cTn>
                              </p:par>
                              <p:par>
                                <p:cTn id="113" presetID="0" presetClass="entr" presetSubtype="0" fill="hold" grpId="0" nodeType="withEffect">
                                  <p:stCondLst>
                                    <p:cond delay="0"/>
                                  </p:stCondLst>
                                  <p:iterate type="lt">
                                    <p:tmPct val="10000"/>
                                  </p:iterate>
                                  <p:childTnLst>
                                    <p:set>
                                      <p:cBhvr>
                                        <p:cTn id="114" dur="1" fill="hold">
                                          <p:stCondLst>
                                            <p:cond delay="0"/>
                                          </p:stCondLst>
                                        </p:cTn>
                                        <p:tgtEl>
                                          <p:spTgt spid="31"/>
                                        </p:tgtEl>
                                        <p:attrNameLst>
                                          <p:attrName>style.visibility</p:attrName>
                                        </p:attrNameLst>
                                      </p:cBhvr>
                                      <p:to>
                                        <p:strVal val="visible"/>
                                      </p:to>
                                    </p:set>
                                    <p:anim to="" calcmode="lin" valueType="num">
                                      <p:cBhvr>
                                        <p:cTn id="115" dur="700" fill="hold">
                                          <p:stCondLst>
                                            <p:cond delay="0"/>
                                          </p:stCondLst>
                                        </p:cTn>
                                        <p:tgtEl>
                                          <p:spTgt spid="31"/>
                                        </p:tgtEl>
                                        <p:attrNameLst>
                                          <p:attrName>ppt_x</p:attrName>
                                        </p:attrNameLst>
                                      </p:cBhvr>
                                      <p:tavLst>
                                        <p:tav tm="0" fmla="#ppt_x-(-#ppt_w/2*cos(ppt_r/180*pi))*((1.5-1.5*$)^2-(1.5-1.5*$)^3)">
                                          <p:val>
                                            <p:strVal val="0"/>
                                          </p:val>
                                        </p:tav>
                                        <p:tav tm="100000">
                                          <p:val>
                                            <p:strVal val="1"/>
                                          </p:val>
                                        </p:tav>
                                      </p:tavLst>
                                    </p:anim>
                                    <p:anim to="" calcmode="lin" valueType="num">
                                      <p:cBhvr>
                                        <p:cTn id="116" dur="700" fill="hold">
                                          <p:stCondLst>
                                            <p:cond delay="0"/>
                                          </p:stCondLst>
                                        </p:cTn>
                                        <p:tgtEl>
                                          <p:spTgt spid="31"/>
                                        </p:tgtEl>
                                        <p:attrNameLst>
                                          <p:attrName>ppt_y</p:attrName>
                                        </p:attrNameLst>
                                      </p:cBhvr>
                                      <p:tavLst>
                                        <p:tav tm="0" fmla="#ppt_y+(-#ppt_h/2*cos(ppt_r/180*pi))*((1.5-1.5*$)^2-(1.5-1.5*$)^3)">
                                          <p:val>
                                            <p:strVal val="0"/>
                                          </p:val>
                                        </p:tav>
                                        <p:tav tm="100000">
                                          <p:val>
                                            <p:strVal val="1"/>
                                          </p:val>
                                        </p:tav>
                                      </p:tavLst>
                                    </p:anim>
                                    <p:anim to="" calcmode="lin" valueType="num">
                                      <p:cBhvr>
                                        <p:cTn id="117" dur="700" fill="hold">
                                          <p:stCondLst>
                                            <p:cond delay="0"/>
                                          </p:stCondLst>
                                        </p:cTn>
                                        <p:tgtEl>
                                          <p:spTgt spid="31"/>
                                        </p:tgtEl>
                                        <p:attrNameLst>
                                          <p:attrName>ppt_h</p:attrName>
                                        </p:attrNameLst>
                                      </p:cBhvr>
                                      <p:tavLst>
                                        <p:tav tm="0" fmla="#ppt_h-(-#ppt_h)*((1.5-1.5*$)^2-(1.5-1.5*$)^3)">
                                          <p:val>
                                            <p:strVal val="0"/>
                                          </p:val>
                                        </p:tav>
                                        <p:tav tm="100000">
                                          <p:val>
                                            <p:strVal val="1"/>
                                          </p:val>
                                        </p:tav>
                                      </p:tavLst>
                                    </p:anim>
                                    <p:anim to="" calcmode="lin" valueType="num">
                                      <p:cBhvr>
                                        <p:cTn id="118" dur="700" fill="hold">
                                          <p:stCondLst>
                                            <p:cond delay="0"/>
                                          </p:stCondLst>
                                        </p:cTn>
                                        <p:tgtEl>
                                          <p:spTgt spid="31"/>
                                        </p:tgtEl>
                                        <p:attrNameLst>
                                          <p:attrName>ppt_w</p:attrName>
                                        </p:attrNameLst>
                                      </p:cBhvr>
                                      <p:tavLst>
                                        <p:tav tm="0" fmla="#ppt_w-(-#ppt_w)*((1.5-1.5*$)^2-(1.5-1.5*$)^3)">
                                          <p:val>
                                            <p:strVal val="0"/>
                                          </p:val>
                                        </p:tav>
                                        <p:tav tm="100000">
                                          <p:val>
                                            <p:strVal val="1"/>
                                          </p:val>
                                        </p:tav>
                                      </p:tavLst>
                                    </p:anim>
                                  </p:childTnLst>
                                </p:cTn>
                              </p:par>
                              <p:par>
                                <p:cTn id="119" presetID="0" presetClass="entr" presetSubtype="0" fill="hold" nodeType="withEffect">
                                  <p:stCondLst>
                                    <p:cond delay="0"/>
                                  </p:stCondLst>
                                  <p:childTnLst>
                                    <p:set>
                                      <p:cBhvr>
                                        <p:cTn id="120" dur="1" fill="hold">
                                          <p:stCondLst>
                                            <p:cond delay="0"/>
                                          </p:stCondLst>
                                        </p:cTn>
                                        <p:tgtEl>
                                          <p:spTgt spid="32"/>
                                        </p:tgtEl>
                                        <p:attrNameLst>
                                          <p:attrName>style.visibility</p:attrName>
                                        </p:attrNameLst>
                                      </p:cBhvr>
                                      <p:to>
                                        <p:strVal val="visible"/>
                                      </p:to>
                                    </p:set>
                                    <p:anim to="" calcmode="lin" valueType="num">
                                      <p:cBhvr>
                                        <p:cTn id="121" dur="700" fill="hold">
                                          <p:stCondLst>
                                            <p:cond delay="0"/>
                                          </p:stCondLst>
                                        </p:cTn>
                                        <p:tgtEl>
                                          <p:spTgt spid="32"/>
                                        </p:tgtEl>
                                        <p:attrNameLst>
                                          <p:attrName>ppt_x</p:attrName>
                                        </p:attrNameLst>
                                      </p:cBhvr>
                                      <p:tavLst>
                                        <p:tav tm="0" fmla="#ppt_x-(-#ppt_w/2*cos(ppt_r/180*pi))*((1.5-1.5*$)^2-(1.5-1.5*$)^3)">
                                          <p:val>
                                            <p:strVal val="0"/>
                                          </p:val>
                                        </p:tav>
                                        <p:tav tm="100000">
                                          <p:val>
                                            <p:strVal val="1"/>
                                          </p:val>
                                        </p:tav>
                                      </p:tavLst>
                                    </p:anim>
                                    <p:anim to="" calcmode="lin" valueType="num">
                                      <p:cBhvr>
                                        <p:cTn id="122" dur="700" fill="hold">
                                          <p:stCondLst>
                                            <p:cond delay="0"/>
                                          </p:stCondLst>
                                        </p:cTn>
                                        <p:tgtEl>
                                          <p:spTgt spid="32"/>
                                        </p:tgtEl>
                                        <p:attrNameLst>
                                          <p:attrName>ppt_y</p:attrName>
                                        </p:attrNameLst>
                                      </p:cBhvr>
                                      <p:tavLst>
                                        <p:tav tm="0" fmla="#ppt_y+(-#ppt_h/2*cos(ppt_r/180*pi))*((1.5-1.5*$)^2-(1.5-1.5*$)^3)">
                                          <p:val>
                                            <p:strVal val="0"/>
                                          </p:val>
                                        </p:tav>
                                        <p:tav tm="100000">
                                          <p:val>
                                            <p:strVal val="1"/>
                                          </p:val>
                                        </p:tav>
                                      </p:tavLst>
                                    </p:anim>
                                    <p:anim to="" calcmode="lin" valueType="num">
                                      <p:cBhvr>
                                        <p:cTn id="123" dur="700" fill="hold">
                                          <p:stCondLst>
                                            <p:cond delay="0"/>
                                          </p:stCondLst>
                                        </p:cTn>
                                        <p:tgtEl>
                                          <p:spTgt spid="32"/>
                                        </p:tgtEl>
                                        <p:attrNameLst>
                                          <p:attrName>ppt_h</p:attrName>
                                        </p:attrNameLst>
                                      </p:cBhvr>
                                      <p:tavLst>
                                        <p:tav tm="0" fmla="#ppt_h-(-#ppt_h)*((1.5-1.5*$)^2-(1.5-1.5*$)^3)">
                                          <p:val>
                                            <p:strVal val="0"/>
                                          </p:val>
                                        </p:tav>
                                        <p:tav tm="100000">
                                          <p:val>
                                            <p:strVal val="1"/>
                                          </p:val>
                                        </p:tav>
                                      </p:tavLst>
                                    </p:anim>
                                    <p:anim to="" calcmode="lin" valueType="num">
                                      <p:cBhvr>
                                        <p:cTn id="124" dur="700" fill="hold">
                                          <p:stCondLst>
                                            <p:cond delay="0"/>
                                          </p:stCondLst>
                                        </p:cTn>
                                        <p:tgtEl>
                                          <p:spTgt spid="32"/>
                                        </p:tgtEl>
                                        <p:attrNameLst>
                                          <p:attrName>ppt_w</p:attrName>
                                        </p:attrNameLst>
                                      </p:cBhvr>
                                      <p:tavLst>
                                        <p:tav tm="0" fmla="#ppt_w-(-#ppt_w)*((1.5-1.5*$)^2-(1.5-1.5*$)^3)">
                                          <p:val>
                                            <p:strVal val="0"/>
                                          </p:val>
                                        </p:tav>
                                        <p:tav tm="100000">
                                          <p:val>
                                            <p:str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64" grpId="0" animBg="1" autoUpdateAnimBg="0"/>
      <p:bldP spid="19465" grpId="0" animBg="1"/>
      <p:bldP spid="19466" grpId="0" animBg="1"/>
      <p:bldP spid="19467" grpId="0" animBg="1"/>
      <p:bldP spid="19468" grpId="0" animBg="1"/>
      <p:bldP spid="19469" grpId="0" animBg="1"/>
      <p:bldP spid="19482" grpId="0" animBg="1"/>
      <p:bldP spid="19483" grpId="0" animBg="1"/>
      <p:bldP spid="19484" grpId="0" animBg="1" autoUpdateAnimBg="0"/>
      <p:bldP spid="19485" grpId="0" animBg="1"/>
      <p:bldP spid="19486" grpId="0" animBg="1"/>
      <p:bldP spid="19487" grpId="0" animBg="1"/>
      <p:bldP spid="19488" grpId="0"/>
      <p:bldP spid="19490" grpId="0"/>
      <p:bldP spid="19495" grpId="0"/>
      <p:bldP spid="19497" grpId="0"/>
      <p:bldP spid="19498" grpId="0" animBg="1" autoUpdateAnimBg="0"/>
      <p:bldP spid="19499" grpId="0"/>
      <p:bldP spid="31"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A_任意多边形 10"/>
          <p:cNvSpPr/>
          <p:nvPr>
            <p:custDataLst>
              <p:tags r:id="rId1"/>
            </p:custDataLst>
          </p:nvPr>
        </p:nvSpPr>
        <p:spPr bwMode="auto">
          <a:xfrm>
            <a:off x="5284236" y="4852820"/>
            <a:ext cx="1591753" cy="2016589"/>
          </a:xfrm>
          <a:custGeom>
            <a:avLst/>
            <a:gdLst>
              <a:gd name="T0" fmla="*/ 369 w 889"/>
              <a:gd name="T1" fmla="*/ 1124 h 1124"/>
              <a:gd name="T2" fmla="*/ 713 w 889"/>
              <a:gd name="T3" fmla="*/ 1124 h 1124"/>
              <a:gd name="T4" fmla="*/ 676 w 889"/>
              <a:gd name="T5" fmla="*/ 705 h 1124"/>
              <a:gd name="T6" fmla="*/ 862 w 889"/>
              <a:gd name="T7" fmla="*/ 273 h 1124"/>
              <a:gd name="T8" fmla="*/ 853 w 889"/>
              <a:gd name="T9" fmla="*/ 202 h 1124"/>
              <a:gd name="T10" fmla="*/ 775 w 889"/>
              <a:gd name="T11" fmla="*/ 257 h 1124"/>
              <a:gd name="T12" fmla="*/ 612 w 889"/>
              <a:gd name="T13" fmla="*/ 387 h 1124"/>
              <a:gd name="T14" fmla="*/ 489 w 889"/>
              <a:gd name="T15" fmla="*/ 141 h 1124"/>
              <a:gd name="T16" fmla="*/ 417 w 889"/>
              <a:gd name="T17" fmla="*/ 5 h 1124"/>
              <a:gd name="T18" fmla="*/ 404 w 889"/>
              <a:gd name="T19" fmla="*/ 155 h 1124"/>
              <a:gd name="T20" fmla="*/ 405 w 889"/>
              <a:gd name="T21" fmla="*/ 327 h 1124"/>
              <a:gd name="T22" fmla="*/ 275 w 889"/>
              <a:gd name="T23" fmla="*/ 196 h 1124"/>
              <a:gd name="T24" fmla="*/ 154 w 889"/>
              <a:gd name="T25" fmla="*/ 49 h 1124"/>
              <a:gd name="T26" fmla="*/ 207 w 889"/>
              <a:gd name="T27" fmla="*/ 218 h 1124"/>
              <a:gd name="T28" fmla="*/ 281 w 889"/>
              <a:gd name="T29" fmla="*/ 387 h 1124"/>
              <a:gd name="T30" fmla="*/ 155 w 889"/>
              <a:gd name="T31" fmla="*/ 273 h 1124"/>
              <a:gd name="T32" fmla="*/ 28 w 889"/>
              <a:gd name="T33" fmla="*/ 187 h 1124"/>
              <a:gd name="T34" fmla="*/ 113 w 889"/>
              <a:gd name="T35" fmla="*/ 350 h 1124"/>
              <a:gd name="T36" fmla="*/ 234 w 889"/>
              <a:gd name="T37" fmla="*/ 489 h 1124"/>
              <a:gd name="T38" fmla="*/ 107 w 889"/>
              <a:gd name="T39" fmla="*/ 421 h 1124"/>
              <a:gd name="T40" fmla="*/ 29 w 889"/>
              <a:gd name="T41" fmla="*/ 413 h 1124"/>
              <a:gd name="T42" fmla="*/ 173 w 889"/>
              <a:gd name="T43" fmla="*/ 550 h 1124"/>
              <a:gd name="T44" fmla="*/ 397 w 889"/>
              <a:gd name="T45" fmla="*/ 850 h 1124"/>
              <a:gd name="T46" fmla="*/ 369 w 889"/>
              <a:gd name="T47" fmla="*/ 1124 h 1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889" h="1124">
                <a:moveTo>
                  <a:pt x="369" y="1124"/>
                </a:moveTo>
                <a:cubicBezTo>
                  <a:pt x="713" y="1124"/>
                  <a:pt x="713" y="1124"/>
                  <a:pt x="713" y="1124"/>
                </a:cubicBezTo>
                <a:cubicBezTo>
                  <a:pt x="713" y="1124"/>
                  <a:pt x="608" y="991"/>
                  <a:pt x="676" y="705"/>
                </a:cubicBezTo>
                <a:cubicBezTo>
                  <a:pt x="744" y="420"/>
                  <a:pt x="845" y="300"/>
                  <a:pt x="862" y="273"/>
                </a:cubicBezTo>
                <a:cubicBezTo>
                  <a:pt x="880" y="247"/>
                  <a:pt x="889" y="215"/>
                  <a:pt x="853" y="202"/>
                </a:cubicBezTo>
                <a:cubicBezTo>
                  <a:pt x="824" y="191"/>
                  <a:pt x="784" y="242"/>
                  <a:pt x="775" y="257"/>
                </a:cubicBezTo>
                <a:cubicBezTo>
                  <a:pt x="766" y="272"/>
                  <a:pt x="693" y="394"/>
                  <a:pt x="612" y="387"/>
                </a:cubicBezTo>
                <a:cubicBezTo>
                  <a:pt x="531" y="380"/>
                  <a:pt x="510" y="225"/>
                  <a:pt x="489" y="141"/>
                </a:cubicBezTo>
                <a:cubicBezTo>
                  <a:pt x="468" y="57"/>
                  <a:pt x="454" y="0"/>
                  <a:pt x="417" y="5"/>
                </a:cubicBezTo>
                <a:cubicBezTo>
                  <a:pt x="383" y="10"/>
                  <a:pt x="401" y="127"/>
                  <a:pt x="404" y="155"/>
                </a:cubicBezTo>
                <a:cubicBezTo>
                  <a:pt x="407" y="183"/>
                  <a:pt x="438" y="315"/>
                  <a:pt x="405" y="327"/>
                </a:cubicBezTo>
                <a:cubicBezTo>
                  <a:pt x="372" y="339"/>
                  <a:pt x="306" y="258"/>
                  <a:pt x="275" y="196"/>
                </a:cubicBezTo>
                <a:cubicBezTo>
                  <a:pt x="244" y="134"/>
                  <a:pt x="204" y="27"/>
                  <a:pt x="154" y="49"/>
                </a:cubicBezTo>
                <a:cubicBezTo>
                  <a:pt x="113" y="68"/>
                  <a:pt x="193" y="189"/>
                  <a:pt x="207" y="218"/>
                </a:cubicBezTo>
                <a:cubicBezTo>
                  <a:pt x="221" y="247"/>
                  <a:pt x="293" y="374"/>
                  <a:pt x="281" y="387"/>
                </a:cubicBezTo>
                <a:cubicBezTo>
                  <a:pt x="269" y="400"/>
                  <a:pt x="178" y="299"/>
                  <a:pt x="155" y="273"/>
                </a:cubicBezTo>
                <a:cubicBezTo>
                  <a:pt x="132" y="247"/>
                  <a:pt x="56" y="155"/>
                  <a:pt x="28" y="187"/>
                </a:cubicBezTo>
                <a:cubicBezTo>
                  <a:pt x="0" y="219"/>
                  <a:pt x="67" y="306"/>
                  <a:pt x="113" y="350"/>
                </a:cubicBezTo>
                <a:cubicBezTo>
                  <a:pt x="159" y="394"/>
                  <a:pt x="243" y="472"/>
                  <a:pt x="234" y="489"/>
                </a:cubicBezTo>
                <a:cubicBezTo>
                  <a:pt x="225" y="506"/>
                  <a:pt x="133" y="437"/>
                  <a:pt x="107" y="421"/>
                </a:cubicBezTo>
                <a:cubicBezTo>
                  <a:pt x="81" y="405"/>
                  <a:pt x="39" y="384"/>
                  <a:pt x="29" y="413"/>
                </a:cubicBezTo>
                <a:cubicBezTo>
                  <a:pt x="20" y="441"/>
                  <a:pt x="79" y="497"/>
                  <a:pt x="173" y="550"/>
                </a:cubicBezTo>
                <a:cubicBezTo>
                  <a:pt x="267" y="603"/>
                  <a:pt x="394" y="692"/>
                  <a:pt x="397" y="850"/>
                </a:cubicBezTo>
                <a:cubicBezTo>
                  <a:pt x="400" y="1008"/>
                  <a:pt x="375" y="1107"/>
                  <a:pt x="369" y="1124"/>
                </a:cubicBezTo>
                <a:close/>
              </a:path>
            </a:pathLst>
          </a:custGeom>
          <a:solidFill>
            <a:schemeClr val="bg1">
              <a:lumMod val="50000"/>
            </a:schemeClr>
          </a:solidFill>
          <a:ln>
            <a:noFill/>
          </a:ln>
        </p:spPr>
        <p:txBody>
          <a:bodyPr/>
          <a:lstStyle/>
          <a:p>
            <a:pPr defTabSz="1219170"/>
            <a:endParaRPr lang="zh-CN" altLang="en-US" sz="2400">
              <a:solidFill>
                <a:srgbClr val="333333"/>
              </a:solidFill>
              <a:latin typeface="Calibri"/>
              <a:ea typeface="宋体" panose="02010600030101010101" pitchFamily="2" charset="-122"/>
            </a:endParaRPr>
          </a:p>
        </p:txBody>
      </p:sp>
      <p:sp>
        <p:nvSpPr>
          <p:cNvPr id="4" name="PA_任意多边形 11"/>
          <p:cNvSpPr/>
          <p:nvPr>
            <p:custDataLst>
              <p:tags r:id="rId2"/>
            </p:custDataLst>
          </p:nvPr>
        </p:nvSpPr>
        <p:spPr bwMode="auto">
          <a:xfrm>
            <a:off x="6774713" y="4006045"/>
            <a:ext cx="1790484" cy="1557839"/>
          </a:xfrm>
          <a:custGeom>
            <a:avLst/>
            <a:gdLst>
              <a:gd name="T0" fmla="*/ 70 w 1000"/>
              <a:gd name="T1" fmla="*/ 712 h 868"/>
              <a:gd name="T2" fmla="*/ 788 w 1000"/>
              <a:gd name="T3" fmla="*/ 534 h 868"/>
              <a:gd name="T4" fmla="*/ 1000 w 1000"/>
              <a:gd name="T5" fmla="*/ 38 h 868"/>
              <a:gd name="T6" fmla="*/ 316 w 1000"/>
              <a:gd name="T7" fmla="*/ 198 h 868"/>
              <a:gd name="T8" fmla="*/ 0 w 1000"/>
              <a:gd name="T9" fmla="*/ 630 h 868"/>
              <a:gd name="T10" fmla="*/ 566 w 1000"/>
              <a:gd name="T11" fmla="*/ 360 h 868"/>
              <a:gd name="T12" fmla="*/ 70 w 1000"/>
              <a:gd name="T13" fmla="*/ 712 h 868"/>
            </a:gdLst>
            <a:ahLst/>
            <a:cxnLst>
              <a:cxn ang="0">
                <a:pos x="T0" y="T1"/>
              </a:cxn>
              <a:cxn ang="0">
                <a:pos x="T2" y="T3"/>
              </a:cxn>
              <a:cxn ang="0">
                <a:pos x="T4" y="T5"/>
              </a:cxn>
              <a:cxn ang="0">
                <a:pos x="T6" y="T7"/>
              </a:cxn>
              <a:cxn ang="0">
                <a:pos x="T8" y="T9"/>
              </a:cxn>
              <a:cxn ang="0">
                <a:pos x="T10" y="T11"/>
              </a:cxn>
              <a:cxn ang="0">
                <a:pos x="T12" y="T13"/>
              </a:cxn>
            </a:cxnLst>
            <a:rect l="0" t="0" r="r" b="b"/>
            <a:pathLst>
              <a:path w="1000" h="868">
                <a:moveTo>
                  <a:pt x="70" y="712"/>
                </a:moveTo>
                <a:cubicBezTo>
                  <a:pt x="70" y="712"/>
                  <a:pt x="485" y="868"/>
                  <a:pt x="788" y="534"/>
                </a:cubicBezTo>
                <a:cubicBezTo>
                  <a:pt x="980" y="322"/>
                  <a:pt x="1000" y="38"/>
                  <a:pt x="1000" y="38"/>
                </a:cubicBezTo>
                <a:cubicBezTo>
                  <a:pt x="1000" y="38"/>
                  <a:pt x="586" y="0"/>
                  <a:pt x="316" y="198"/>
                </a:cubicBezTo>
                <a:cubicBezTo>
                  <a:pt x="46" y="396"/>
                  <a:pt x="0" y="630"/>
                  <a:pt x="0" y="630"/>
                </a:cubicBezTo>
                <a:cubicBezTo>
                  <a:pt x="0" y="630"/>
                  <a:pt x="208" y="440"/>
                  <a:pt x="566" y="360"/>
                </a:cubicBezTo>
                <a:cubicBezTo>
                  <a:pt x="566" y="360"/>
                  <a:pt x="262" y="522"/>
                  <a:pt x="70" y="712"/>
                </a:cubicBezTo>
                <a:close/>
              </a:path>
            </a:pathLst>
          </a:custGeom>
          <a:solidFill>
            <a:schemeClr val="accent4"/>
          </a:solidFill>
          <a:ln>
            <a:noFill/>
          </a:ln>
        </p:spPr>
        <p:txBody>
          <a:bodyPr/>
          <a:lstStyle/>
          <a:p>
            <a:pPr defTabSz="1219170"/>
            <a:endParaRPr lang="zh-CN" altLang="en-US" sz="2400">
              <a:solidFill>
                <a:srgbClr val="333333"/>
              </a:solidFill>
              <a:latin typeface="Calibri"/>
              <a:ea typeface="宋体" panose="02010600030101010101" pitchFamily="2" charset="-122"/>
            </a:endParaRPr>
          </a:p>
        </p:txBody>
      </p:sp>
      <p:sp>
        <p:nvSpPr>
          <p:cNvPr id="5" name="PA_任意多边形 12"/>
          <p:cNvSpPr/>
          <p:nvPr>
            <p:custDataLst>
              <p:tags r:id="rId3"/>
            </p:custDataLst>
          </p:nvPr>
        </p:nvSpPr>
        <p:spPr bwMode="auto">
          <a:xfrm>
            <a:off x="5907176" y="2257058"/>
            <a:ext cx="1519141" cy="2723829"/>
          </a:xfrm>
          <a:custGeom>
            <a:avLst/>
            <a:gdLst>
              <a:gd name="T0" fmla="*/ 325 w 849"/>
              <a:gd name="T1" fmla="*/ 1518 h 1518"/>
              <a:gd name="T2" fmla="*/ 817 w 849"/>
              <a:gd name="T3" fmla="*/ 816 h 1518"/>
              <a:gd name="T4" fmla="*/ 539 w 849"/>
              <a:gd name="T5" fmla="*/ 0 h 1518"/>
              <a:gd name="T6" fmla="*/ 98 w 849"/>
              <a:gd name="T7" fmla="*/ 644 h 1518"/>
              <a:gd name="T8" fmla="*/ 189 w 849"/>
              <a:gd name="T9" fmla="*/ 1506 h 1518"/>
              <a:gd name="T10" fmla="*/ 455 w 849"/>
              <a:gd name="T11" fmla="*/ 706 h 1518"/>
              <a:gd name="T12" fmla="*/ 325 w 849"/>
              <a:gd name="T13" fmla="*/ 1518 h 1518"/>
            </a:gdLst>
            <a:ahLst/>
            <a:cxnLst>
              <a:cxn ang="0">
                <a:pos x="T0" y="T1"/>
              </a:cxn>
              <a:cxn ang="0">
                <a:pos x="T2" y="T3"/>
              </a:cxn>
              <a:cxn ang="0">
                <a:pos x="T4" y="T5"/>
              </a:cxn>
              <a:cxn ang="0">
                <a:pos x="T6" y="T7"/>
              </a:cxn>
              <a:cxn ang="0">
                <a:pos x="T8" y="T9"/>
              </a:cxn>
              <a:cxn ang="0">
                <a:pos x="T10" y="T11"/>
              </a:cxn>
              <a:cxn ang="0">
                <a:pos x="T12" y="T13"/>
              </a:cxn>
            </a:cxnLst>
            <a:rect l="0" t="0" r="r" b="b"/>
            <a:pathLst>
              <a:path w="849" h="1518">
                <a:moveTo>
                  <a:pt x="325" y="1518"/>
                </a:moveTo>
                <a:cubicBezTo>
                  <a:pt x="325" y="1518"/>
                  <a:pt x="785" y="1276"/>
                  <a:pt x="817" y="816"/>
                </a:cubicBezTo>
                <a:cubicBezTo>
                  <a:pt x="849" y="356"/>
                  <a:pt x="539" y="0"/>
                  <a:pt x="539" y="0"/>
                </a:cubicBezTo>
                <a:cubicBezTo>
                  <a:pt x="539" y="0"/>
                  <a:pt x="209" y="294"/>
                  <a:pt x="98" y="644"/>
                </a:cubicBezTo>
                <a:cubicBezTo>
                  <a:pt x="0" y="951"/>
                  <a:pt x="59" y="1290"/>
                  <a:pt x="189" y="1506"/>
                </a:cubicBezTo>
                <a:cubicBezTo>
                  <a:pt x="189" y="1506"/>
                  <a:pt x="167" y="1158"/>
                  <a:pt x="455" y="706"/>
                </a:cubicBezTo>
                <a:cubicBezTo>
                  <a:pt x="455" y="706"/>
                  <a:pt x="345" y="970"/>
                  <a:pt x="325" y="1518"/>
                </a:cubicBezTo>
                <a:close/>
              </a:path>
            </a:pathLst>
          </a:custGeom>
          <a:solidFill>
            <a:schemeClr val="accent3"/>
          </a:solidFill>
          <a:ln>
            <a:noFill/>
          </a:ln>
        </p:spPr>
        <p:txBody>
          <a:bodyPr/>
          <a:lstStyle/>
          <a:p>
            <a:pPr defTabSz="1219170"/>
            <a:endParaRPr lang="zh-CN" altLang="en-US" sz="2400">
              <a:solidFill>
                <a:srgbClr val="333333"/>
              </a:solidFill>
              <a:latin typeface="Calibri"/>
              <a:ea typeface="宋体" panose="02010600030101010101" pitchFamily="2" charset="-122"/>
            </a:endParaRPr>
          </a:p>
        </p:txBody>
      </p:sp>
      <p:sp>
        <p:nvSpPr>
          <p:cNvPr id="6" name="PA_任意多边形 13"/>
          <p:cNvSpPr/>
          <p:nvPr>
            <p:custDataLst>
              <p:tags r:id="rId4"/>
            </p:custDataLst>
          </p:nvPr>
        </p:nvSpPr>
        <p:spPr bwMode="auto">
          <a:xfrm>
            <a:off x="4443453" y="2396595"/>
            <a:ext cx="1704495" cy="2488720"/>
          </a:xfrm>
          <a:custGeom>
            <a:avLst/>
            <a:gdLst>
              <a:gd name="T0" fmla="*/ 700 w 952"/>
              <a:gd name="T1" fmla="*/ 1330 h 1386"/>
              <a:gd name="T2" fmla="*/ 760 w 952"/>
              <a:gd name="T3" fmla="*/ 522 h 1386"/>
              <a:gd name="T4" fmla="*/ 138 w 952"/>
              <a:gd name="T5" fmla="*/ 0 h 1386"/>
              <a:gd name="T6" fmla="*/ 122 w 952"/>
              <a:gd name="T7" fmla="*/ 820 h 1386"/>
              <a:gd name="T8" fmla="*/ 590 w 952"/>
              <a:gd name="T9" fmla="*/ 1386 h 1386"/>
              <a:gd name="T10" fmla="*/ 412 w 952"/>
              <a:gd name="T11" fmla="*/ 618 h 1386"/>
              <a:gd name="T12" fmla="*/ 700 w 952"/>
              <a:gd name="T13" fmla="*/ 1330 h 1386"/>
            </a:gdLst>
            <a:ahLst/>
            <a:cxnLst>
              <a:cxn ang="0">
                <a:pos x="T0" y="T1"/>
              </a:cxn>
              <a:cxn ang="0">
                <a:pos x="T2" y="T3"/>
              </a:cxn>
              <a:cxn ang="0">
                <a:pos x="T4" y="T5"/>
              </a:cxn>
              <a:cxn ang="0">
                <a:pos x="T6" y="T7"/>
              </a:cxn>
              <a:cxn ang="0">
                <a:pos x="T8" y="T9"/>
              </a:cxn>
              <a:cxn ang="0">
                <a:pos x="T10" y="T11"/>
              </a:cxn>
              <a:cxn ang="0">
                <a:pos x="T12" y="T13"/>
              </a:cxn>
            </a:cxnLst>
            <a:rect l="0" t="0" r="r" b="b"/>
            <a:pathLst>
              <a:path w="952" h="1386">
                <a:moveTo>
                  <a:pt x="700" y="1330"/>
                </a:moveTo>
                <a:cubicBezTo>
                  <a:pt x="700" y="1330"/>
                  <a:pt x="952" y="916"/>
                  <a:pt x="760" y="522"/>
                </a:cubicBezTo>
                <a:cubicBezTo>
                  <a:pt x="571" y="134"/>
                  <a:pt x="138" y="0"/>
                  <a:pt x="138" y="0"/>
                </a:cubicBezTo>
                <a:cubicBezTo>
                  <a:pt x="138" y="0"/>
                  <a:pt x="0" y="476"/>
                  <a:pt x="122" y="820"/>
                </a:cubicBezTo>
                <a:cubicBezTo>
                  <a:pt x="241" y="1156"/>
                  <a:pt x="462" y="1316"/>
                  <a:pt x="590" y="1386"/>
                </a:cubicBezTo>
                <a:cubicBezTo>
                  <a:pt x="590" y="1386"/>
                  <a:pt x="422" y="1170"/>
                  <a:pt x="412" y="618"/>
                </a:cubicBezTo>
                <a:cubicBezTo>
                  <a:pt x="412" y="618"/>
                  <a:pt x="548" y="1094"/>
                  <a:pt x="700" y="1330"/>
                </a:cubicBezTo>
                <a:close/>
              </a:path>
            </a:pathLst>
          </a:custGeom>
          <a:solidFill>
            <a:schemeClr val="accent2"/>
          </a:solidFill>
          <a:ln>
            <a:noFill/>
          </a:ln>
        </p:spPr>
        <p:txBody>
          <a:bodyPr/>
          <a:lstStyle/>
          <a:p>
            <a:pPr defTabSz="1219170"/>
            <a:endParaRPr lang="zh-CN" altLang="en-US" sz="2400">
              <a:solidFill>
                <a:srgbClr val="333333"/>
              </a:solidFill>
              <a:latin typeface="Calibri"/>
              <a:ea typeface="宋体" panose="02010600030101010101" pitchFamily="2" charset="-122"/>
            </a:endParaRPr>
          </a:p>
        </p:txBody>
      </p:sp>
      <p:sp>
        <p:nvSpPr>
          <p:cNvPr id="7" name="PA_任意多边形 14"/>
          <p:cNvSpPr/>
          <p:nvPr>
            <p:custDataLst>
              <p:tags r:id="rId5"/>
            </p:custDataLst>
          </p:nvPr>
        </p:nvSpPr>
        <p:spPr bwMode="auto">
          <a:xfrm>
            <a:off x="3398208" y="4092059"/>
            <a:ext cx="1889849" cy="1292147"/>
          </a:xfrm>
          <a:custGeom>
            <a:avLst/>
            <a:gdLst>
              <a:gd name="T0" fmla="*/ 1056 w 1056"/>
              <a:gd name="T1" fmla="*/ 528 h 720"/>
              <a:gd name="T2" fmla="*/ 616 w 1056"/>
              <a:gd name="T3" fmla="*/ 80 h 720"/>
              <a:gd name="T4" fmla="*/ 0 w 1056"/>
              <a:gd name="T5" fmla="*/ 178 h 720"/>
              <a:gd name="T6" fmla="*/ 446 w 1056"/>
              <a:gd name="T7" fmla="*/ 596 h 720"/>
              <a:gd name="T8" fmla="*/ 1036 w 1056"/>
              <a:gd name="T9" fmla="*/ 622 h 720"/>
              <a:gd name="T10" fmla="*/ 504 w 1056"/>
              <a:gd name="T11" fmla="*/ 334 h 720"/>
              <a:gd name="T12" fmla="*/ 1056 w 1056"/>
              <a:gd name="T13" fmla="*/ 528 h 720"/>
            </a:gdLst>
            <a:ahLst/>
            <a:cxnLst>
              <a:cxn ang="0">
                <a:pos x="T0" y="T1"/>
              </a:cxn>
              <a:cxn ang="0">
                <a:pos x="T2" y="T3"/>
              </a:cxn>
              <a:cxn ang="0">
                <a:pos x="T4" y="T5"/>
              </a:cxn>
              <a:cxn ang="0">
                <a:pos x="T6" y="T7"/>
              </a:cxn>
              <a:cxn ang="0">
                <a:pos x="T8" y="T9"/>
              </a:cxn>
              <a:cxn ang="0">
                <a:pos x="T10" y="T11"/>
              </a:cxn>
              <a:cxn ang="0">
                <a:pos x="T12" y="T13"/>
              </a:cxn>
            </a:cxnLst>
            <a:rect l="0" t="0" r="r" b="b"/>
            <a:pathLst>
              <a:path w="1056" h="720">
                <a:moveTo>
                  <a:pt x="1056" y="528"/>
                </a:moveTo>
                <a:cubicBezTo>
                  <a:pt x="1056" y="528"/>
                  <a:pt x="950" y="160"/>
                  <a:pt x="616" y="80"/>
                </a:cubicBezTo>
                <a:cubicBezTo>
                  <a:pt x="282" y="0"/>
                  <a:pt x="0" y="178"/>
                  <a:pt x="0" y="178"/>
                </a:cubicBezTo>
                <a:cubicBezTo>
                  <a:pt x="0" y="178"/>
                  <a:pt x="190" y="477"/>
                  <a:pt x="446" y="596"/>
                </a:cubicBezTo>
                <a:cubicBezTo>
                  <a:pt x="712" y="720"/>
                  <a:pt x="952" y="660"/>
                  <a:pt x="1036" y="622"/>
                </a:cubicBezTo>
                <a:cubicBezTo>
                  <a:pt x="1036" y="622"/>
                  <a:pt x="786" y="594"/>
                  <a:pt x="504" y="334"/>
                </a:cubicBezTo>
                <a:cubicBezTo>
                  <a:pt x="504" y="334"/>
                  <a:pt x="824" y="508"/>
                  <a:pt x="1056" y="528"/>
                </a:cubicBezTo>
                <a:close/>
              </a:path>
            </a:pathLst>
          </a:custGeom>
          <a:solidFill>
            <a:schemeClr val="accent1"/>
          </a:solidFill>
          <a:ln>
            <a:noFill/>
          </a:ln>
        </p:spPr>
        <p:txBody>
          <a:bodyPr/>
          <a:lstStyle/>
          <a:p>
            <a:pPr defTabSz="1219170"/>
            <a:endParaRPr lang="zh-CN" altLang="en-US" sz="2400">
              <a:solidFill>
                <a:srgbClr val="333333"/>
              </a:solidFill>
              <a:latin typeface="Calibri"/>
              <a:ea typeface="宋体" panose="02010600030101010101" pitchFamily="2" charset="-122"/>
            </a:endParaRPr>
          </a:p>
        </p:txBody>
      </p:sp>
      <p:sp>
        <p:nvSpPr>
          <p:cNvPr id="11" name="PA_矩形 24"/>
          <p:cNvSpPr>
            <a:spLocks noChangeArrowheads="1"/>
          </p:cNvSpPr>
          <p:nvPr>
            <p:custDataLst>
              <p:tags r:id="rId6"/>
            </p:custDataLst>
          </p:nvPr>
        </p:nvSpPr>
        <p:spPr bwMode="auto">
          <a:xfrm>
            <a:off x="1256943" y="4930842"/>
            <a:ext cx="2458104" cy="10856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defTabSz="1219170">
              <a:lnSpc>
                <a:spcPct val="120000"/>
              </a:lnSpc>
              <a:spcBef>
                <a:spcPts val="400"/>
              </a:spcBef>
            </a:pPr>
            <a:r>
              <a:rPr lang="zh-CN" altLang="en-US" sz="1333" b="1" dirty="0">
                <a:solidFill>
                  <a:srgbClr val="333333">
                    <a:lumMod val="75000"/>
                    <a:lumOff val="25000"/>
                  </a:srgbClr>
                </a:solidFill>
                <a:latin typeface="Calibri"/>
                <a:ea typeface="宋体" panose="02010600030101010101" pitchFamily="2" charset="-122"/>
              </a:rPr>
              <a:t>TOPIC HEADER HERE</a:t>
            </a:r>
            <a:endParaRPr lang="zh-CN" altLang="en-US" sz="1333" dirty="0">
              <a:solidFill>
                <a:srgbClr val="333333">
                  <a:lumMod val="75000"/>
                  <a:lumOff val="25000"/>
                </a:srgbClr>
              </a:solidFill>
              <a:latin typeface="Calibri"/>
              <a:ea typeface="宋体" panose="02010600030101010101" pitchFamily="2" charset="-122"/>
            </a:endParaRPr>
          </a:p>
          <a:p>
            <a:pPr algn="ctr" defTabSz="1219170">
              <a:lnSpc>
                <a:spcPct val="120000"/>
              </a:lnSpc>
              <a:spcBef>
                <a:spcPts val="400"/>
              </a:spcBef>
            </a:pPr>
            <a:r>
              <a:rPr lang="en-US" altLang="zh-CN" sz="1067" dirty="0">
                <a:solidFill>
                  <a:srgbClr val="FFFFFF">
                    <a:lumMod val="50000"/>
                  </a:srgbClr>
                </a:solidFill>
                <a:latin typeface="Calibri"/>
                <a:ea typeface="宋体" panose="02010600030101010101" pitchFamily="2" charset="-122"/>
              </a:rPr>
              <a:t>We have many PowerPoint templates that has been specifically designed to help anyone that is stepping into the world of PowerPoint for the very first time. </a:t>
            </a:r>
          </a:p>
        </p:txBody>
      </p:sp>
      <p:sp>
        <p:nvSpPr>
          <p:cNvPr id="12" name="PA_矩形 24"/>
          <p:cNvSpPr>
            <a:spLocks noChangeArrowheads="1"/>
          </p:cNvSpPr>
          <p:nvPr>
            <p:custDataLst>
              <p:tags r:id="rId7"/>
            </p:custDataLst>
          </p:nvPr>
        </p:nvSpPr>
        <p:spPr bwMode="auto">
          <a:xfrm>
            <a:off x="1775520" y="2180476"/>
            <a:ext cx="2458104" cy="10856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defTabSz="1219170">
              <a:lnSpc>
                <a:spcPct val="120000"/>
              </a:lnSpc>
              <a:spcBef>
                <a:spcPts val="400"/>
              </a:spcBef>
            </a:pPr>
            <a:r>
              <a:rPr lang="zh-CN" altLang="en-US" sz="1333" b="1" dirty="0">
                <a:solidFill>
                  <a:srgbClr val="333333">
                    <a:lumMod val="75000"/>
                    <a:lumOff val="25000"/>
                  </a:srgbClr>
                </a:solidFill>
                <a:latin typeface="Calibri"/>
                <a:ea typeface="宋体" panose="02010600030101010101" pitchFamily="2" charset="-122"/>
              </a:rPr>
              <a:t>TOPIC HEADER HERE</a:t>
            </a:r>
            <a:endParaRPr lang="zh-CN" altLang="en-US" sz="1333" dirty="0">
              <a:solidFill>
                <a:srgbClr val="333333">
                  <a:lumMod val="75000"/>
                  <a:lumOff val="25000"/>
                </a:srgbClr>
              </a:solidFill>
              <a:latin typeface="Calibri"/>
              <a:ea typeface="宋体" panose="02010600030101010101" pitchFamily="2" charset="-122"/>
            </a:endParaRPr>
          </a:p>
          <a:p>
            <a:pPr algn="ctr" defTabSz="1219170">
              <a:lnSpc>
                <a:spcPct val="120000"/>
              </a:lnSpc>
              <a:spcBef>
                <a:spcPts val="400"/>
              </a:spcBef>
            </a:pPr>
            <a:r>
              <a:rPr lang="en-US" altLang="zh-CN" sz="1067" dirty="0">
                <a:solidFill>
                  <a:srgbClr val="FFFFFF">
                    <a:lumMod val="50000"/>
                  </a:srgbClr>
                </a:solidFill>
                <a:latin typeface="Calibri"/>
                <a:ea typeface="宋体" panose="02010600030101010101" pitchFamily="2" charset="-122"/>
              </a:rPr>
              <a:t>We have many PowerPoint templates that has been specifically designed to help anyone that is stepping into the world of PowerPoint for the very first time. </a:t>
            </a:r>
          </a:p>
        </p:txBody>
      </p:sp>
      <p:sp>
        <p:nvSpPr>
          <p:cNvPr id="13" name="PA_矩形 24"/>
          <p:cNvSpPr>
            <a:spLocks noChangeArrowheads="1"/>
          </p:cNvSpPr>
          <p:nvPr>
            <p:custDataLst>
              <p:tags r:id="rId8"/>
            </p:custDataLst>
          </p:nvPr>
        </p:nvSpPr>
        <p:spPr bwMode="auto">
          <a:xfrm>
            <a:off x="7336143" y="1508195"/>
            <a:ext cx="2458104" cy="10856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defTabSz="1219170">
              <a:lnSpc>
                <a:spcPct val="120000"/>
              </a:lnSpc>
              <a:spcBef>
                <a:spcPts val="400"/>
              </a:spcBef>
            </a:pPr>
            <a:r>
              <a:rPr lang="zh-CN" altLang="en-US" sz="1333" b="1" dirty="0">
                <a:solidFill>
                  <a:srgbClr val="333333">
                    <a:lumMod val="75000"/>
                    <a:lumOff val="25000"/>
                  </a:srgbClr>
                </a:solidFill>
                <a:latin typeface="Calibri"/>
                <a:ea typeface="宋体" panose="02010600030101010101" pitchFamily="2" charset="-122"/>
              </a:rPr>
              <a:t>TOPIC HEADER HERE</a:t>
            </a:r>
            <a:endParaRPr lang="zh-CN" altLang="en-US" sz="1333" dirty="0">
              <a:solidFill>
                <a:srgbClr val="333333">
                  <a:lumMod val="75000"/>
                  <a:lumOff val="25000"/>
                </a:srgbClr>
              </a:solidFill>
              <a:latin typeface="Calibri"/>
              <a:ea typeface="宋体" panose="02010600030101010101" pitchFamily="2" charset="-122"/>
            </a:endParaRPr>
          </a:p>
          <a:p>
            <a:pPr algn="ctr" defTabSz="1219170">
              <a:lnSpc>
                <a:spcPct val="120000"/>
              </a:lnSpc>
              <a:spcBef>
                <a:spcPts val="400"/>
              </a:spcBef>
            </a:pPr>
            <a:r>
              <a:rPr lang="en-US" altLang="zh-CN" sz="1067" dirty="0">
                <a:solidFill>
                  <a:srgbClr val="FFFFFF">
                    <a:lumMod val="50000"/>
                  </a:srgbClr>
                </a:solidFill>
                <a:latin typeface="Calibri"/>
                <a:ea typeface="宋体" panose="02010600030101010101" pitchFamily="2" charset="-122"/>
              </a:rPr>
              <a:t>We have many PowerPoint templates that has been specifically designed to help anyone that is stepping into the world of PowerPoint for the very first time. </a:t>
            </a:r>
          </a:p>
        </p:txBody>
      </p:sp>
      <p:sp>
        <p:nvSpPr>
          <p:cNvPr id="14" name="PA_矩形 24"/>
          <p:cNvSpPr>
            <a:spLocks noChangeArrowheads="1"/>
          </p:cNvSpPr>
          <p:nvPr>
            <p:custDataLst>
              <p:tags r:id="rId9"/>
            </p:custDataLst>
          </p:nvPr>
        </p:nvSpPr>
        <p:spPr bwMode="auto">
          <a:xfrm>
            <a:off x="8784299" y="4342435"/>
            <a:ext cx="2458104" cy="10856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defTabSz="1219170">
              <a:lnSpc>
                <a:spcPct val="120000"/>
              </a:lnSpc>
              <a:spcBef>
                <a:spcPts val="400"/>
              </a:spcBef>
            </a:pPr>
            <a:r>
              <a:rPr lang="zh-CN" altLang="en-US" sz="1333" b="1" dirty="0">
                <a:solidFill>
                  <a:srgbClr val="333333">
                    <a:lumMod val="75000"/>
                    <a:lumOff val="25000"/>
                  </a:srgbClr>
                </a:solidFill>
                <a:latin typeface="Calibri"/>
                <a:ea typeface="宋体" panose="02010600030101010101" pitchFamily="2" charset="-122"/>
              </a:rPr>
              <a:t>TOPIC HEADER HERE</a:t>
            </a:r>
            <a:endParaRPr lang="zh-CN" altLang="en-US" sz="1333" dirty="0">
              <a:solidFill>
                <a:srgbClr val="333333">
                  <a:lumMod val="75000"/>
                  <a:lumOff val="25000"/>
                </a:srgbClr>
              </a:solidFill>
              <a:latin typeface="Calibri"/>
              <a:ea typeface="宋体" panose="02010600030101010101" pitchFamily="2" charset="-122"/>
            </a:endParaRPr>
          </a:p>
          <a:p>
            <a:pPr algn="ctr" defTabSz="1219170">
              <a:lnSpc>
                <a:spcPct val="120000"/>
              </a:lnSpc>
              <a:spcBef>
                <a:spcPts val="400"/>
              </a:spcBef>
            </a:pPr>
            <a:r>
              <a:rPr lang="en-US" altLang="zh-CN" sz="1067" dirty="0">
                <a:solidFill>
                  <a:srgbClr val="FFFFFF">
                    <a:lumMod val="50000"/>
                  </a:srgbClr>
                </a:solidFill>
                <a:latin typeface="Calibri"/>
                <a:ea typeface="宋体" panose="02010600030101010101" pitchFamily="2" charset="-122"/>
              </a:rPr>
              <a:t>We have many PowerPoint templates that has been specifically designed to help anyone that is stepping into the world of PowerPoint for the very first time. </a:t>
            </a:r>
          </a:p>
        </p:txBody>
      </p:sp>
      <p:sp>
        <p:nvSpPr>
          <p:cNvPr id="15" name="PA_矩形 39"/>
          <p:cNvSpPr>
            <a:spLocks noChangeArrowheads="1"/>
          </p:cNvSpPr>
          <p:nvPr>
            <p:custDataLst>
              <p:tags r:id="rId10"/>
            </p:custDataLst>
          </p:nvPr>
        </p:nvSpPr>
        <p:spPr bwMode="auto">
          <a:xfrm>
            <a:off x="554879" y="371042"/>
            <a:ext cx="3704079" cy="4104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defTabSz="1219170"/>
            <a:r>
              <a:rPr lang="zh-CN" altLang="en-US" sz="2667" dirty="0">
                <a:solidFill>
                  <a:srgbClr val="FFFFFF">
                    <a:lumMod val="50000"/>
                  </a:srgbClr>
                </a:solidFill>
                <a:latin typeface="微软雅黑" pitchFamily="34" charset="-122"/>
                <a:ea typeface="微软雅黑" pitchFamily="34" charset="-122"/>
              </a:rPr>
              <a:t>此处添加</a:t>
            </a:r>
            <a:r>
              <a:rPr lang="zh-CN" altLang="en-US" sz="2667" dirty="0">
                <a:solidFill>
                  <a:srgbClr val="1D69A3"/>
                </a:solidFill>
                <a:latin typeface="微软雅黑" pitchFamily="34" charset="-122"/>
                <a:ea typeface="微软雅黑" pitchFamily="34" charset="-122"/>
              </a:rPr>
              <a:t>标题文本</a:t>
            </a:r>
            <a:endParaRPr lang="en-US" altLang="zh-CN" sz="2667" dirty="0">
              <a:solidFill>
                <a:srgbClr val="1D69A3"/>
              </a:solidFill>
              <a:latin typeface="微软雅黑" pitchFamily="34" charset="-122"/>
              <a:ea typeface="微软雅黑" pitchFamily="34" charset="-122"/>
            </a:endParaRPr>
          </a:p>
        </p:txBody>
      </p:sp>
      <p:grpSp>
        <p:nvGrpSpPr>
          <p:cNvPr id="16" name="PA_组合 15"/>
          <p:cNvGrpSpPr/>
          <p:nvPr>
            <p:custDataLst>
              <p:tags r:id="rId11"/>
            </p:custDataLst>
          </p:nvPr>
        </p:nvGrpSpPr>
        <p:grpSpPr>
          <a:xfrm>
            <a:off x="554877" y="932724"/>
            <a:ext cx="1199456" cy="74689"/>
            <a:chOff x="0" y="2842590"/>
            <a:chExt cx="7054752" cy="89199"/>
          </a:xfrm>
        </p:grpSpPr>
        <p:sp>
          <p:nvSpPr>
            <p:cNvPr id="17" name="矩形 16"/>
            <p:cNvSpPr/>
            <p:nvPr/>
          </p:nvSpPr>
          <p:spPr>
            <a:xfrm>
              <a:off x="0" y="2842590"/>
              <a:ext cx="1763688" cy="8919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2400">
                <a:solidFill>
                  <a:srgbClr val="FFFFFF"/>
                </a:solidFill>
                <a:latin typeface="Calibri"/>
                <a:ea typeface="宋体" panose="02010600030101010101" pitchFamily="2" charset="-122"/>
              </a:endParaRPr>
            </a:p>
          </p:txBody>
        </p:sp>
        <p:sp>
          <p:nvSpPr>
            <p:cNvPr id="18" name="矩形 17"/>
            <p:cNvSpPr/>
            <p:nvPr/>
          </p:nvSpPr>
          <p:spPr>
            <a:xfrm>
              <a:off x="1763688" y="2842590"/>
              <a:ext cx="1763688" cy="8919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2400">
                <a:solidFill>
                  <a:srgbClr val="FFFFFF"/>
                </a:solidFill>
                <a:latin typeface="Calibri"/>
                <a:ea typeface="宋体" panose="02010600030101010101" pitchFamily="2" charset="-122"/>
              </a:endParaRPr>
            </a:p>
          </p:txBody>
        </p:sp>
        <p:sp>
          <p:nvSpPr>
            <p:cNvPr id="19" name="矩形 18"/>
            <p:cNvSpPr/>
            <p:nvPr/>
          </p:nvSpPr>
          <p:spPr>
            <a:xfrm>
              <a:off x="3527376" y="2842590"/>
              <a:ext cx="1763688" cy="89199"/>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2400">
                <a:solidFill>
                  <a:srgbClr val="FFFFFF"/>
                </a:solidFill>
                <a:latin typeface="Calibri"/>
                <a:ea typeface="宋体" panose="02010600030101010101" pitchFamily="2" charset="-122"/>
              </a:endParaRPr>
            </a:p>
          </p:txBody>
        </p:sp>
        <p:sp>
          <p:nvSpPr>
            <p:cNvPr id="20" name="矩形 19"/>
            <p:cNvSpPr/>
            <p:nvPr/>
          </p:nvSpPr>
          <p:spPr>
            <a:xfrm>
              <a:off x="5291064" y="2842590"/>
              <a:ext cx="1763688" cy="8919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2400">
                <a:solidFill>
                  <a:srgbClr val="FFFFFF"/>
                </a:solidFill>
                <a:latin typeface="Calibri"/>
                <a:ea typeface="宋体" panose="02010600030101010101" pitchFamily="2" charset="-122"/>
              </a:endParaRPr>
            </a:p>
          </p:txBody>
        </p:sp>
      </p:grpSp>
    </p:spTree>
    <p:extLst>
      <p:ext uri="{BB962C8B-B14F-4D97-AF65-F5344CB8AC3E}">
        <p14:creationId xmlns:p14="http://schemas.microsoft.com/office/powerpoint/2010/main" val="310878126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entr" presetSubtype="0" fill="hold" grpId="0" nodeType="withEffect">
                                  <p:stCondLst>
                                    <p:cond delay="0"/>
                                  </p:stCondLst>
                                  <p:iterate type="lt">
                                    <p:tmPct val="10000"/>
                                  </p:iterate>
                                  <p:childTnLst>
                                    <p:set>
                                      <p:cBhvr>
                                        <p:cTn id="6" dur="1" fill="hold">
                                          <p:stCondLst>
                                            <p:cond delay="0"/>
                                          </p:stCondLst>
                                        </p:cTn>
                                        <p:tgtEl>
                                          <p:spTgt spid="3"/>
                                        </p:tgtEl>
                                        <p:attrNameLst>
                                          <p:attrName>style.visibility</p:attrName>
                                        </p:attrNameLst>
                                      </p:cBhvr>
                                      <p:to>
                                        <p:strVal val="visible"/>
                                      </p:to>
                                    </p:set>
                                    <p:anim to="" calcmode="lin" valueType="num">
                                      <p:cBhvr>
                                        <p:cTn id="7" dur="700" fill="hold">
                                          <p:stCondLst>
                                            <p:cond delay="0"/>
                                          </p:stCondLst>
                                        </p:cTn>
                                        <p:tgtEl>
                                          <p:spTgt spid="3"/>
                                        </p:tgtEl>
                                        <p:attrNameLst>
                                          <p:attrName>ppt_x</p:attrName>
                                        </p:attrNameLst>
                                      </p:cBhvr>
                                      <p:tavLst>
                                        <p:tav tm="0" fmla="#ppt_x-(-#ppt_w/2*cos(ppt_r/180*pi))*((1.5-1.5*$)^2-(1.5-1.5*$)^3)">
                                          <p:val>
                                            <p:strVal val="0"/>
                                          </p:val>
                                        </p:tav>
                                        <p:tav tm="100000">
                                          <p:val>
                                            <p:strVal val="1"/>
                                          </p:val>
                                        </p:tav>
                                      </p:tavLst>
                                    </p:anim>
                                    <p:anim to="" calcmode="lin" valueType="num">
                                      <p:cBhvr>
                                        <p:cTn id="8" dur="700" fill="hold">
                                          <p:stCondLst>
                                            <p:cond delay="0"/>
                                          </p:stCondLst>
                                        </p:cTn>
                                        <p:tgtEl>
                                          <p:spTgt spid="3"/>
                                        </p:tgtEl>
                                        <p:attrNameLst>
                                          <p:attrName>ppt_y</p:attrName>
                                        </p:attrNameLst>
                                      </p:cBhvr>
                                      <p:tavLst>
                                        <p:tav tm="0" fmla="#ppt_y+(-#ppt_h/2*cos(ppt_r/180*pi))*((1.5-1.5*$)^2-(1.5-1.5*$)^3)">
                                          <p:val>
                                            <p:strVal val="0"/>
                                          </p:val>
                                        </p:tav>
                                        <p:tav tm="100000">
                                          <p:val>
                                            <p:strVal val="1"/>
                                          </p:val>
                                        </p:tav>
                                      </p:tavLst>
                                    </p:anim>
                                    <p:anim to="" calcmode="lin" valueType="num">
                                      <p:cBhvr>
                                        <p:cTn id="9" dur="700" fill="hold">
                                          <p:stCondLst>
                                            <p:cond delay="0"/>
                                          </p:stCondLst>
                                        </p:cTn>
                                        <p:tgtEl>
                                          <p:spTgt spid="3"/>
                                        </p:tgtEl>
                                        <p:attrNameLst>
                                          <p:attrName>ppt_h</p:attrName>
                                        </p:attrNameLst>
                                      </p:cBhvr>
                                      <p:tavLst>
                                        <p:tav tm="0" fmla="#ppt_h-(-#ppt_h)*((1.5-1.5*$)^2-(1.5-1.5*$)^3)">
                                          <p:val>
                                            <p:strVal val="0"/>
                                          </p:val>
                                        </p:tav>
                                        <p:tav tm="100000">
                                          <p:val>
                                            <p:strVal val="1"/>
                                          </p:val>
                                        </p:tav>
                                      </p:tavLst>
                                    </p:anim>
                                    <p:anim to="" calcmode="lin" valueType="num">
                                      <p:cBhvr>
                                        <p:cTn id="10" dur="700" fill="hold">
                                          <p:stCondLst>
                                            <p:cond delay="0"/>
                                          </p:stCondLst>
                                        </p:cTn>
                                        <p:tgtEl>
                                          <p:spTgt spid="3"/>
                                        </p:tgtEl>
                                        <p:attrNameLst>
                                          <p:attrName>ppt_w</p:attrName>
                                        </p:attrNameLst>
                                      </p:cBhvr>
                                      <p:tavLst>
                                        <p:tav tm="0" fmla="#ppt_w-(-#ppt_w)*((1.5-1.5*$)^2-(1.5-1.5*$)^3)">
                                          <p:val>
                                            <p:strVal val="0"/>
                                          </p:val>
                                        </p:tav>
                                        <p:tav tm="100000">
                                          <p:val>
                                            <p:strVal val="1"/>
                                          </p:val>
                                        </p:tav>
                                      </p:tavLst>
                                    </p:anim>
                                  </p:childTnLst>
                                </p:cTn>
                              </p:par>
                              <p:par>
                                <p:cTn id="11" presetID="0" presetClass="entr" presetSubtype="0" fill="hold" grpId="0" nodeType="withEffect">
                                  <p:stCondLst>
                                    <p:cond delay="0"/>
                                  </p:stCondLst>
                                  <p:iterate type="lt">
                                    <p:tmPct val="10000"/>
                                  </p:iterate>
                                  <p:childTnLst>
                                    <p:set>
                                      <p:cBhvr>
                                        <p:cTn id="12" dur="1" fill="hold">
                                          <p:stCondLst>
                                            <p:cond delay="0"/>
                                          </p:stCondLst>
                                        </p:cTn>
                                        <p:tgtEl>
                                          <p:spTgt spid="4"/>
                                        </p:tgtEl>
                                        <p:attrNameLst>
                                          <p:attrName>style.visibility</p:attrName>
                                        </p:attrNameLst>
                                      </p:cBhvr>
                                      <p:to>
                                        <p:strVal val="visible"/>
                                      </p:to>
                                    </p:set>
                                    <p:anim to="" calcmode="lin" valueType="num">
                                      <p:cBhvr>
                                        <p:cTn id="13" dur="700" fill="hold">
                                          <p:stCondLst>
                                            <p:cond delay="0"/>
                                          </p:stCondLst>
                                        </p:cTn>
                                        <p:tgtEl>
                                          <p:spTgt spid="4"/>
                                        </p:tgtEl>
                                        <p:attrNameLst>
                                          <p:attrName>ppt_x</p:attrName>
                                        </p:attrNameLst>
                                      </p:cBhvr>
                                      <p:tavLst>
                                        <p:tav tm="0" fmla="#ppt_x-(-#ppt_w/2*cos(ppt_r/180*pi))*((1.5-1.5*$)^2-(1.5-1.5*$)^3)">
                                          <p:val>
                                            <p:strVal val="0"/>
                                          </p:val>
                                        </p:tav>
                                        <p:tav tm="100000">
                                          <p:val>
                                            <p:strVal val="1"/>
                                          </p:val>
                                        </p:tav>
                                      </p:tavLst>
                                    </p:anim>
                                    <p:anim to="" calcmode="lin" valueType="num">
                                      <p:cBhvr>
                                        <p:cTn id="14" dur="700" fill="hold">
                                          <p:stCondLst>
                                            <p:cond delay="0"/>
                                          </p:stCondLst>
                                        </p:cTn>
                                        <p:tgtEl>
                                          <p:spTgt spid="4"/>
                                        </p:tgtEl>
                                        <p:attrNameLst>
                                          <p:attrName>ppt_y</p:attrName>
                                        </p:attrNameLst>
                                      </p:cBhvr>
                                      <p:tavLst>
                                        <p:tav tm="0" fmla="#ppt_y+(-#ppt_h/2*cos(ppt_r/180*pi))*((1.5-1.5*$)^2-(1.5-1.5*$)^3)">
                                          <p:val>
                                            <p:strVal val="0"/>
                                          </p:val>
                                        </p:tav>
                                        <p:tav tm="100000">
                                          <p:val>
                                            <p:strVal val="1"/>
                                          </p:val>
                                        </p:tav>
                                      </p:tavLst>
                                    </p:anim>
                                    <p:anim to="" calcmode="lin" valueType="num">
                                      <p:cBhvr>
                                        <p:cTn id="15" dur="700" fill="hold">
                                          <p:stCondLst>
                                            <p:cond delay="0"/>
                                          </p:stCondLst>
                                        </p:cTn>
                                        <p:tgtEl>
                                          <p:spTgt spid="4"/>
                                        </p:tgtEl>
                                        <p:attrNameLst>
                                          <p:attrName>ppt_h</p:attrName>
                                        </p:attrNameLst>
                                      </p:cBhvr>
                                      <p:tavLst>
                                        <p:tav tm="0" fmla="#ppt_h-(-#ppt_h)*((1.5-1.5*$)^2-(1.5-1.5*$)^3)">
                                          <p:val>
                                            <p:strVal val="0"/>
                                          </p:val>
                                        </p:tav>
                                        <p:tav tm="100000">
                                          <p:val>
                                            <p:strVal val="1"/>
                                          </p:val>
                                        </p:tav>
                                      </p:tavLst>
                                    </p:anim>
                                    <p:anim to="" calcmode="lin" valueType="num">
                                      <p:cBhvr>
                                        <p:cTn id="16" dur="700" fill="hold">
                                          <p:stCondLst>
                                            <p:cond delay="0"/>
                                          </p:stCondLst>
                                        </p:cTn>
                                        <p:tgtEl>
                                          <p:spTgt spid="4"/>
                                        </p:tgtEl>
                                        <p:attrNameLst>
                                          <p:attrName>ppt_w</p:attrName>
                                        </p:attrNameLst>
                                      </p:cBhvr>
                                      <p:tavLst>
                                        <p:tav tm="0" fmla="#ppt_w-(-#ppt_w)*((1.5-1.5*$)^2-(1.5-1.5*$)^3)">
                                          <p:val>
                                            <p:strVal val="0"/>
                                          </p:val>
                                        </p:tav>
                                        <p:tav tm="100000">
                                          <p:val>
                                            <p:strVal val="1"/>
                                          </p:val>
                                        </p:tav>
                                      </p:tavLst>
                                    </p:anim>
                                  </p:childTnLst>
                                </p:cTn>
                              </p:par>
                              <p:par>
                                <p:cTn id="17" presetID="0" presetClass="entr" presetSubtype="0" fill="hold" grpId="0" nodeType="withEffect">
                                  <p:stCondLst>
                                    <p:cond delay="0"/>
                                  </p:stCondLst>
                                  <p:iterate type="lt">
                                    <p:tmPct val="10000"/>
                                  </p:iterate>
                                  <p:childTnLst>
                                    <p:set>
                                      <p:cBhvr>
                                        <p:cTn id="18" dur="1" fill="hold">
                                          <p:stCondLst>
                                            <p:cond delay="0"/>
                                          </p:stCondLst>
                                        </p:cTn>
                                        <p:tgtEl>
                                          <p:spTgt spid="5"/>
                                        </p:tgtEl>
                                        <p:attrNameLst>
                                          <p:attrName>style.visibility</p:attrName>
                                        </p:attrNameLst>
                                      </p:cBhvr>
                                      <p:to>
                                        <p:strVal val="visible"/>
                                      </p:to>
                                    </p:set>
                                    <p:anim to="" calcmode="lin" valueType="num">
                                      <p:cBhvr>
                                        <p:cTn id="19" dur="700" fill="hold">
                                          <p:stCondLst>
                                            <p:cond delay="0"/>
                                          </p:stCondLst>
                                        </p:cTn>
                                        <p:tgtEl>
                                          <p:spTgt spid="5"/>
                                        </p:tgtEl>
                                        <p:attrNameLst>
                                          <p:attrName>ppt_x</p:attrName>
                                        </p:attrNameLst>
                                      </p:cBhvr>
                                      <p:tavLst>
                                        <p:tav tm="0" fmla="#ppt_x-(-#ppt_w/2*cos(ppt_r/180*pi))*((1.5-1.5*$)^2-(1.5-1.5*$)^3)">
                                          <p:val>
                                            <p:strVal val="0"/>
                                          </p:val>
                                        </p:tav>
                                        <p:tav tm="100000">
                                          <p:val>
                                            <p:strVal val="1"/>
                                          </p:val>
                                        </p:tav>
                                      </p:tavLst>
                                    </p:anim>
                                    <p:anim to="" calcmode="lin" valueType="num">
                                      <p:cBhvr>
                                        <p:cTn id="20" dur="700" fill="hold">
                                          <p:stCondLst>
                                            <p:cond delay="0"/>
                                          </p:stCondLst>
                                        </p:cTn>
                                        <p:tgtEl>
                                          <p:spTgt spid="5"/>
                                        </p:tgtEl>
                                        <p:attrNameLst>
                                          <p:attrName>ppt_y</p:attrName>
                                        </p:attrNameLst>
                                      </p:cBhvr>
                                      <p:tavLst>
                                        <p:tav tm="0" fmla="#ppt_y+(-#ppt_h/2*cos(ppt_r/180*pi))*((1.5-1.5*$)^2-(1.5-1.5*$)^3)">
                                          <p:val>
                                            <p:strVal val="0"/>
                                          </p:val>
                                        </p:tav>
                                        <p:tav tm="100000">
                                          <p:val>
                                            <p:strVal val="1"/>
                                          </p:val>
                                        </p:tav>
                                      </p:tavLst>
                                    </p:anim>
                                    <p:anim to="" calcmode="lin" valueType="num">
                                      <p:cBhvr>
                                        <p:cTn id="21" dur="700" fill="hold">
                                          <p:stCondLst>
                                            <p:cond delay="0"/>
                                          </p:stCondLst>
                                        </p:cTn>
                                        <p:tgtEl>
                                          <p:spTgt spid="5"/>
                                        </p:tgtEl>
                                        <p:attrNameLst>
                                          <p:attrName>ppt_h</p:attrName>
                                        </p:attrNameLst>
                                      </p:cBhvr>
                                      <p:tavLst>
                                        <p:tav tm="0" fmla="#ppt_h-(-#ppt_h)*((1.5-1.5*$)^2-(1.5-1.5*$)^3)">
                                          <p:val>
                                            <p:strVal val="0"/>
                                          </p:val>
                                        </p:tav>
                                        <p:tav tm="100000">
                                          <p:val>
                                            <p:strVal val="1"/>
                                          </p:val>
                                        </p:tav>
                                      </p:tavLst>
                                    </p:anim>
                                    <p:anim to="" calcmode="lin" valueType="num">
                                      <p:cBhvr>
                                        <p:cTn id="22" dur="700" fill="hold">
                                          <p:stCondLst>
                                            <p:cond delay="0"/>
                                          </p:stCondLst>
                                        </p:cTn>
                                        <p:tgtEl>
                                          <p:spTgt spid="5"/>
                                        </p:tgtEl>
                                        <p:attrNameLst>
                                          <p:attrName>ppt_w</p:attrName>
                                        </p:attrNameLst>
                                      </p:cBhvr>
                                      <p:tavLst>
                                        <p:tav tm="0" fmla="#ppt_w-(-#ppt_w)*((1.5-1.5*$)^2-(1.5-1.5*$)^3)">
                                          <p:val>
                                            <p:strVal val="0"/>
                                          </p:val>
                                        </p:tav>
                                        <p:tav tm="100000">
                                          <p:val>
                                            <p:strVal val="1"/>
                                          </p:val>
                                        </p:tav>
                                      </p:tavLst>
                                    </p:anim>
                                  </p:childTnLst>
                                </p:cTn>
                              </p:par>
                              <p:par>
                                <p:cTn id="23" presetID="0" presetClass="entr" presetSubtype="0" fill="hold" grpId="0" nodeType="withEffect">
                                  <p:stCondLst>
                                    <p:cond delay="0"/>
                                  </p:stCondLst>
                                  <p:childTnLst>
                                    <p:set>
                                      <p:cBhvr>
                                        <p:cTn id="24" dur="1" fill="hold">
                                          <p:stCondLst>
                                            <p:cond delay="0"/>
                                          </p:stCondLst>
                                        </p:cTn>
                                        <p:tgtEl>
                                          <p:spTgt spid="6"/>
                                        </p:tgtEl>
                                        <p:attrNameLst>
                                          <p:attrName>style.visibility</p:attrName>
                                        </p:attrNameLst>
                                      </p:cBhvr>
                                      <p:to>
                                        <p:strVal val="visible"/>
                                      </p:to>
                                    </p:set>
                                    <p:anim to="" calcmode="lin" valueType="num">
                                      <p:cBhvr>
                                        <p:cTn id="25" dur="700" fill="hold">
                                          <p:stCondLst>
                                            <p:cond delay="0"/>
                                          </p:stCondLst>
                                        </p:cTn>
                                        <p:tgtEl>
                                          <p:spTgt spid="6"/>
                                        </p:tgtEl>
                                        <p:attrNameLst>
                                          <p:attrName>ppt_x</p:attrName>
                                        </p:attrNameLst>
                                      </p:cBhvr>
                                      <p:tavLst>
                                        <p:tav tm="0" fmla="#ppt_x-(-#ppt_w/2*cos(ppt_r/180*pi))*((1.5-1.5*$)^2-(1.5-1.5*$)^3)">
                                          <p:val>
                                            <p:strVal val="0"/>
                                          </p:val>
                                        </p:tav>
                                        <p:tav tm="100000">
                                          <p:val>
                                            <p:strVal val="1"/>
                                          </p:val>
                                        </p:tav>
                                      </p:tavLst>
                                    </p:anim>
                                    <p:anim to="" calcmode="lin" valueType="num">
                                      <p:cBhvr>
                                        <p:cTn id="26" dur="700" fill="hold">
                                          <p:stCondLst>
                                            <p:cond delay="0"/>
                                          </p:stCondLst>
                                        </p:cTn>
                                        <p:tgtEl>
                                          <p:spTgt spid="6"/>
                                        </p:tgtEl>
                                        <p:attrNameLst>
                                          <p:attrName>ppt_y</p:attrName>
                                        </p:attrNameLst>
                                      </p:cBhvr>
                                      <p:tavLst>
                                        <p:tav tm="0" fmla="#ppt_y+(-#ppt_h/2*cos(ppt_r/180*pi))*((1.5-1.5*$)^2-(1.5-1.5*$)^3)">
                                          <p:val>
                                            <p:strVal val="0"/>
                                          </p:val>
                                        </p:tav>
                                        <p:tav tm="100000">
                                          <p:val>
                                            <p:strVal val="1"/>
                                          </p:val>
                                        </p:tav>
                                      </p:tavLst>
                                    </p:anim>
                                    <p:anim to="" calcmode="lin" valueType="num">
                                      <p:cBhvr>
                                        <p:cTn id="27" dur="700" fill="hold">
                                          <p:stCondLst>
                                            <p:cond delay="0"/>
                                          </p:stCondLst>
                                        </p:cTn>
                                        <p:tgtEl>
                                          <p:spTgt spid="6"/>
                                        </p:tgtEl>
                                        <p:attrNameLst>
                                          <p:attrName>ppt_h</p:attrName>
                                        </p:attrNameLst>
                                      </p:cBhvr>
                                      <p:tavLst>
                                        <p:tav tm="0" fmla="#ppt_h-(-#ppt_h)*((1.5-1.5*$)^2-(1.5-1.5*$)^3)">
                                          <p:val>
                                            <p:strVal val="0"/>
                                          </p:val>
                                        </p:tav>
                                        <p:tav tm="100000">
                                          <p:val>
                                            <p:strVal val="1"/>
                                          </p:val>
                                        </p:tav>
                                      </p:tavLst>
                                    </p:anim>
                                    <p:anim to="" calcmode="lin" valueType="num">
                                      <p:cBhvr>
                                        <p:cTn id="28" dur="700" fill="hold">
                                          <p:stCondLst>
                                            <p:cond delay="0"/>
                                          </p:stCondLst>
                                        </p:cTn>
                                        <p:tgtEl>
                                          <p:spTgt spid="6"/>
                                        </p:tgtEl>
                                        <p:attrNameLst>
                                          <p:attrName>ppt_w</p:attrName>
                                        </p:attrNameLst>
                                      </p:cBhvr>
                                      <p:tavLst>
                                        <p:tav tm="0" fmla="#ppt_w-(-#ppt_w)*((1.5-1.5*$)^2-(1.5-1.5*$)^3)">
                                          <p:val>
                                            <p:strVal val="0"/>
                                          </p:val>
                                        </p:tav>
                                        <p:tav tm="100000">
                                          <p:val>
                                            <p:strVal val="1"/>
                                          </p:val>
                                        </p:tav>
                                      </p:tavLst>
                                    </p:anim>
                                  </p:childTnLst>
                                </p:cTn>
                              </p:par>
                              <p:par>
                                <p:cTn id="29" presetID="0" presetClass="entr" presetSubtype="0" fill="hold" grpId="0" nodeType="withEffect">
                                  <p:stCondLst>
                                    <p:cond delay="0"/>
                                  </p:stCondLst>
                                  <p:childTnLst>
                                    <p:set>
                                      <p:cBhvr>
                                        <p:cTn id="30" dur="1" fill="hold">
                                          <p:stCondLst>
                                            <p:cond delay="0"/>
                                          </p:stCondLst>
                                        </p:cTn>
                                        <p:tgtEl>
                                          <p:spTgt spid="7"/>
                                        </p:tgtEl>
                                        <p:attrNameLst>
                                          <p:attrName>style.visibility</p:attrName>
                                        </p:attrNameLst>
                                      </p:cBhvr>
                                      <p:to>
                                        <p:strVal val="visible"/>
                                      </p:to>
                                    </p:set>
                                    <p:anim to="" calcmode="lin" valueType="num">
                                      <p:cBhvr>
                                        <p:cTn id="31" dur="700" fill="hold">
                                          <p:stCondLst>
                                            <p:cond delay="0"/>
                                          </p:stCondLst>
                                        </p:cTn>
                                        <p:tgtEl>
                                          <p:spTgt spid="7"/>
                                        </p:tgtEl>
                                        <p:attrNameLst>
                                          <p:attrName>ppt_x</p:attrName>
                                        </p:attrNameLst>
                                      </p:cBhvr>
                                      <p:tavLst>
                                        <p:tav tm="0" fmla="#ppt_x-(-#ppt_w/2*cos(ppt_r/180*pi))*((1.5-1.5*$)^2-(1.5-1.5*$)^3)">
                                          <p:val>
                                            <p:strVal val="0"/>
                                          </p:val>
                                        </p:tav>
                                        <p:tav tm="100000">
                                          <p:val>
                                            <p:strVal val="1"/>
                                          </p:val>
                                        </p:tav>
                                      </p:tavLst>
                                    </p:anim>
                                    <p:anim to="" calcmode="lin" valueType="num">
                                      <p:cBhvr>
                                        <p:cTn id="32" dur="700" fill="hold">
                                          <p:stCondLst>
                                            <p:cond delay="0"/>
                                          </p:stCondLst>
                                        </p:cTn>
                                        <p:tgtEl>
                                          <p:spTgt spid="7"/>
                                        </p:tgtEl>
                                        <p:attrNameLst>
                                          <p:attrName>ppt_y</p:attrName>
                                        </p:attrNameLst>
                                      </p:cBhvr>
                                      <p:tavLst>
                                        <p:tav tm="0" fmla="#ppt_y+(-#ppt_h/2*cos(ppt_r/180*pi))*((1.5-1.5*$)^2-(1.5-1.5*$)^3)">
                                          <p:val>
                                            <p:strVal val="0"/>
                                          </p:val>
                                        </p:tav>
                                        <p:tav tm="100000">
                                          <p:val>
                                            <p:strVal val="1"/>
                                          </p:val>
                                        </p:tav>
                                      </p:tavLst>
                                    </p:anim>
                                    <p:anim to="" calcmode="lin" valueType="num">
                                      <p:cBhvr>
                                        <p:cTn id="33" dur="700" fill="hold">
                                          <p:stCondLst>
                                            <p:cond delay="0"/>
                                          </p:stCondLst>
                                        </p:cTn>
                                        <p:tgtEl>
                                          <p:spTgt spid="7"/>
                                        </p:tgtEl>
                                        <p:attrNameLst>
                                          <p:attrName>ppt_h</p:attrName>
                                        </p:attrNameLst>
                                      </p:cBhvr>
                                      <p:tavLst>
                                        <p:tav tm="0" fmla="#ppt_h-(-#ppt_h)*((1.5-1.5*$)^2-(1.5-1.5*$)^3)">
                                          <p:val>
                                            <p:strVal val="0"/>
                                          </p:val>
                                        </p:tav>
                                        <p:tav tm="100000">
                                          <p:val>
                                            <p:strVal val="1"/>
                                          </p:val>
                                        </p:tav>
                                      </p:tavLst>
                                    </p:anim>
                                    <p:anim to="" calcmode="lin" valueType="num">
                                      <p:cBhvr>
                                        <p:cTn id="34" dur="700" fill="hold">
                                          <p:stCondLst>
                                            <p:cond delay="0"/>
                                          </p:stCondLst>
                                        </p:cTn>
                                        <p:tgtEl>
                                          <p:spTgt spid="7"/>
                                        </p:tgtEl>
                                        <p:attrNameLst>
                                          <p:attrName>ppt_w</p:attrName>
                                        </p:attrNameLst>
                                      </p:cBhvr>
                                      <p:tavLst>
                                        <p:tav tm="0" fmla="#ppt_w-(-#ppt_w)*((1.5-1.5*$)^2-(1.5-1.5*$)^3)">
                                          <p:val>
                                            <p:strVal val="0"/>
                                          </p:val>
                                        </p:tav>
                                        <p:tav tm="100000">
                                          <p:val>
                                            <p:strVal val="1"/>
                                          </p:val>
                                        </p:tav>
                                      </p:tavLst>
                                    </p:anim>
                                  </p:childTnLst>
                                </p:cTn>
                              </p:par>
                              <p:par>
                                <p:cTn id="35" presetID="0" presetClass="entr" presetSubtype="0" fill="hold" grpId="0" nodeType="withEffect">
                                  <p:stCondLst>
                                    <p:cond delay="0"/>
                                  </p:stCondLst>
                                  <p:iterate type="lt">
                                    <p:tmPct val="10000"/>
                                  </p:iterate>
                                  <p:childTnLst>
                                    <p:set>
                                      <p:cBhvr>
                                        <p:cTn id="36" dur="1" fill="hold">
                                          <p:stCondLst>
                                            <p:cond delay="0"/>
                                          </p:stCondLst>
                                        </p:cTn>
                                        <p:tgtEl>
                                          <p:spTgt spid="11"/>
                                        </p:tgtEl>
                                        <p:attrNameLst>
                                          <p:attrName>style.visibility</p:attrName>
                                        </p:attrNameLst>
                                      </p:cBhvr>
                                      <p:to>
                                        <p:strVal val="visible"/>
                                      </p:to>
                                    </p:set>
                                    <p:anim to="" calcmode="lin" valueType="num">
                                      <p:cBhvr>
                                        <p:cTn id="37" dur="700" fill="hold">
                                          <p:stCondLst>
                                            <p:cond delay="0"/>
                                          </p:stCondLst>
                                        </p:cTn>
                                        <p:tgtEl>
                                          <p:spTgt spid="11"/>
                                        </p:tgtEl>
                                        <p:attrNameLst>
                                          <p:attrName>ppt_x</p:attrName>
                                        </p:attrNameLst>
                                      </p:cBhvr>
                                      <p:tavLst>
                                        <p:tav tm="0" fmla="#ppt_x-(-#ppt_w/2*cos(ppt_r/180*pi))*((1.5-1.5*$)^2-(1.5-1.5*$)^3)">
                                          <p:val>
                                            <p:strVal val="0"/>
                                          </p:val>
                                        </p:tav>
                                        <p:tav tm="100000">
                                          <p:val>
                                            <p:strVal val="1"/>
                                          </p:val>
                                        </p:tav>
                                      </p:tavLst>
                                    </p:anim>
                                    <p:anim to="" calcmode="lin" valueType="num">
                                      <p:cBhvr>
                                        <p:cTn id="38" dur="700" fill="hold">
                                          <p:stCondLst>
                                            <p:cond delay="0"/>
                                          </p:stCondLst>
                                        </p:cTn>
                                        <p:tgtEl>
                                          <p:spTgt spid="11"/>
                                        </p:tgtEl>
                                        <p:attrNameLst>
                                          <p:attrName>ppt_y</p:attrName>
                                        </p:attrNameLst>
                                      </p:cBhvr>
                                      <p:tavLst>
                                        <p:tav tm="0" fmla="#ppt_y+(-#ppt_h/2*cos(ppt_r/180*pi))*((1.5-1.5*$)^2-(1.5-1.5*$)^3)">
                                          <p:val>
                                            <p:strVal val="0"/>
                                          </p:val>
                                        </p:tav>
                                        <p:tav tm="100000">
                                          <p:val>
                                            <p:strVal val="1"/>
                                          </p:val>
                                        </p:tav>
                                      </p:tavLst>
                                    </p:anim>
                                    <p:anim to="" calcmode="lin" valueType="num">
                                      <p:cBhvr>
                                        <p:cTn id="39" dur="700" fill="hold">
                                          <p:stCondLst>
                                            <p:cond delay="0"/>
                                          </p:stCondLst>
                                        </p:cTn>
                                        <p:tgtEl>
                                          <p:spTgt spid="11"/>
                                        </p:tgtEl>
                                        <p:attrNameLst>
                                          <p:attrName>ppt_h</p:attrName>
                                        </p:attrNameLst>
                                      </p:cBhvr>
                                      <p:tavLst>
                                        <p:tav tm="0" fmla="#ppt_h-(-#ppt_h)*((1.5-1.5*$)^2-(1.5-1.5*$)^3)">
                                          <p:val>
                                            <p:strVal val="0"/>
                                          </p:val>
                                        </p:tav>
                                        <p:tav tm="100000">
                                          <p:val>
                                            <p:strVal val="1"/>
                                          </p:val>
                                        </p:tav>
                                      </p:tavLst>
                                    </p:anim>
                                    <p:anim to="" calcmode="lin" valueType="num">
                                      <p:cBhvr>
                                        <p:cTn id="40" dur="700" fill="hold">
                                          <p:stCondLst>
                                            <p:cond delay="0"/>
                                          </p:stCondLst>
                                        </p:cTn>
                                        <p:tgtEl>
                                          <p:spTgt spid="11"/>
                                        </p:tgtEl>
                                        <p:attrNameLst>
                                          <p:attrName>ppt_w</p:attrName>
                                        </p:attrNameLst>
                                      </p:cBhvr>
                                      <p:tavLst>
                                        <p:tav tm="0" fmla="#ppt_w-(-#ppt_w)*((1.5-1.5*$)^2-(1.5-1.5*$)^3)">
                                          <p:val>
                                            <p:strVal val="0"/>
                                          </p:val>
                                        </p:tav>
                                        <p:tav tm="100000">
                                          <p:val>
                                            <p:strVal val="1"/>
                                          </p:val>
                                        </p:tav>
                                      </p:tavLst>
                                    </p:anim>
                                  </p:childTnLst>
                                </p:cTn>
                              </p:par>
                              <p:par>
                                <p:cTn id="41" presetID="0" presetClass="entr" presetSubtype="0" fill="hold" grpId="0" nodeType="withEffect">
                                  <p:stCondLst>
                                    <p:cond delay="0"/>
                                  </p:stCondLst>
                                  <p:iterate type="lt">
                                    <p:tmPct val="10000"/>
                                  </p:iterate>
                                  <p:childTnLst>
                                    <p:set>
                                      <p:cBhvr>
                                        <p:cTn id="42" dur="1" fill="hold">
                                          <p:stCondLst>
                                            <p:cond delay="0"/>
                                          </p:stCondLst>
                                        </p:cTn>
                                        <p:tgtEl>
                                          <p:spTgt spid="12"/>
                                        </p:tgtEl>
                                        <p:attrNameLst>
                                          <p:attrName>style.visibility</p:attrName>
                                        </p:attrNameLst>
                                      </p:cBhvr>
                                      <p:to>
                                        <p:strVal val="visible"/>
                                      </p:to>
                                    </p:set>
                                    <p:anim to="" calcmode="lin" valueType="num">
                                      <p:cBhvr>
                                        <p:cTn id="43" dur="700" fill="hold">
                                          <p:stCondLst>
                                            <p:cond delay="0"/>
                                          </p:stCondLst>
                                        </p:cTn>
                                        <p:tgtEl>
                                          <p:spTgt spid="12"/>
                                        </p:tgtEl>
                                        <p:attrNameLst>
                                          <p:attrName>ppt_x</p:attrName>
                                        </p:attrNameLst>
                                      </p:cBhvr>
                                      <p:tavLst>
                                        <p:tav tm="0" fmla="#ppt_x-(-#ppt_w/2*cos(ppt_r/180*pi))*((1.5-1.5*$)^2-(1.5-1.5*$)^3)">
                                          <p:val>
                                            <p:strVal val="0"/>
                                          </p:val>
                                        </p:tav>
                                        <p:tav tm="100000">
                                          <p:val>
                                            <p:strVal val="1"/>
                                          </p:val>
                                        </p:tav>
                                      </p:tavLst>
                                    </p:anim>
                                    <p:anim to="" calcmode="lin" valueType="num">
                                      <p:cBhvr>
                                        <p:cTn id="44" dur="700" fill="hold">
                                          <p:stCondLst>
                                            <p:cond delay="0"/>
                                          </p:stCondLst>
                                        </p:cTn>
                                        <p:tgtEl>
                                          <p:spTgt spid="12"/>
                                        </p:tgtEl>
                                        <p:attrNameLst>
                                          <p:attrName>ppt_y</p:attrName>
                                        </p:attrNameLst>
                                      </p:cBhvr>
                                      <p:tavLst>
                                        <p:tav tm="0" fmla="#ppt_y+(-#ppt_h/2*cos(ppt_r/180*pi))*((1.5-1.5*$)^2-(1.5-1.5*$)^3)">
                                          <p:val>
                                            <p:strVal val="0"/>
                                          </p:val>
                                        </p:tav>
                                        <p:tav tm="100000">
                                          <p:val>
                                            <p:strVal val="1"/>
                                          </p:val>
                                        </p:tav>
                                      </p:tavLst>
                                    </p:anim>
                                    <p:anim to="" calcmode="lin" valueType="num">
                                      <p:cBhvr>
                                        <p:cTn id="45" dur="700" fill="hold">
                                          <p:stCondLst>
                                            <p:cond delay="0"/>
                                          </p:stCondLst>
                                        </p:cTn>
                                        <p:tgtEl>
                                          <p:spTgt spid="12"/>
                                        </p:tgtEl>
                                        <p:attrNameLst>
                                          <p:attrName>ppt_h</p:attrName>
                                        </p:attrNameLst>
                                      </p:cBhvr>
                                      <p:tavLst>
                                        <p:tav tm="0" fmla="#ppt_h-(-#ppt_h)*((1.5-1.5*$)^2-(1.5-1.5*$)^3)">
                                          <p:val>
                                            <p:strVal val="0"/>
                                          </p:val>
                                        </p:tav>
                                        <p:tav tm="100000">
                                          <p:val>
                                            <p:strVal val="1"/>
                                          </p:val>
                                        </p:tav>
                                      </p:tavLst>
                                    </p:anim>
                                    <p:anim to="" calcmode="lin" valueType="num">
                                      <p:cBhvr>
                                        <p:cTn id="46" dur="700" fill="hold">
                                          <p:stCondLst>
                                            <p:cond delay="0"/>
                                          </p:stCondLst>
                                        </p:cTn>
                                        <p:tgtEl>
                                          <p:spTgt spid="12"/>
                                        </p:tgtEl>
                                        <p:attrNameLst>
                                          <p:attrName>ppt_w</p:attrName>
                                        </p:attrNameLst>
                                      </p:cBhvr>
                                      <p:tavLst>
                                        <p:tav tm="0" fmla="#ppt_w-(-#ppt_w)*((1.5-1.5*$)^2-(1.5-1.5*$)^3)">
                                          <p:val>
                                            <p:strVal val="0"/>
                                          </p:val>
                                        </p:tav>
                                        <p:tav tm="100000">
                                          <p:val>
                                            <p:strVal val="1"/>
                                          </p:val>
                                        </p:tav>
                                      </p:tavLst>
                                    </p:anim>
                                  </p:childTnLst>
                                </p:cTn>
                              </p:par>
                              <p:par>
                                <p:cTn id="47" presetID="0" presetClass="entr" presetSubtype="0" fill="hold" grpId="0" nodeType="withEffect">
                                  <p:stCondLst>
                                    <p:cond delay="0"/>
                                  </p:stCondLst>
                                  <p:childTnLst>
                                    <p:set>
                                      <p:cBhvr>
                                        <p:cTn id="48" dur="1" fill="hold">
                                          <p:stCondLst>
                                            <p:cond delay="0"/>
                                          </p:stCondLst>
                                        </p:cTn>
                                        <p:tgtEl>
                                          <p:spTgt spid="13"/>
                                        </p:tgtEl>
                                        <p:attrNameLst>
                                          <p:attrName>style.visibility</p:attrName>
                                        </p:attrNameLst>
                                      </p:cBhvr>
                                      <p:to>
                                        <p:strVal val="visible"/>
                                      </p:to>
                                    </p:set>
                                    <p:anim to="" calcmode="lin" valueType="num">
                                      <p:cBhvr>
                                        <p:cTn id="49" dur="700" fill="hold">
                                          <p:stCondLst>
                                            <p:cond delay="0"/>
                                          </p:stCondLst>
                                        </p:cTn>
                                        <p:tgtEl>
                                          <p:spTgt spid="13"/>
                                        </p:tgtEl>
                                        <p:attrNameLst>
                                          <p:attrName>ppt_x</p:attrName>
                                        </p:attrNameLst>
                                      </p:cBhvr>
                                      <p:tavLst>
                                        <p:tav tm="0" fmla="#ppt_x-(-#ppt_w/2*cos(ppt_r/180*pi))*((1.5-1.5*$)^2-(1.5-1.5*$)^3)">
                                          <p:val>
                                            <p:strVal val="0"/>
                                          </p:val>
                                        </p:tav>
                                        <p:tav tm="100000">
                                          <p:val>
                                            <p:strVal val="1"/>
                                          </p:val>
                                        </p:tav>
                                      </p:tavLst>
                                    </p:anim>
                                    <p:anim to="" calcmode="lin" valueType="num">
                                      <p:cBhvr>
                                        <p:cTn id="50" dur="700" fill="hold">
                                          <p:stCondLst>
                                            <p:cond delay="0"/>
                                          </p:stCondLst>
                                        </p:cTn>
                                        <p:tgtEl>
                                          <p:spTgt spid="13"/>
                                        </p:tgtEl>
                                        <p:attrNameLst>
                                          <p:attrName>ppt_y</p:attrName>
                                        </p:attrNameLst>
                                      </p:cBhvr>
                                      <p:tavLst>
                                        <p:tav tm="0" fmla="#ppt_y+(-#ppt_h/2*cos(ppt_r/180*pi))*((1.5-1.5*$)^2-(1.5-1.5*$)^3)">
                                          <p:val>
                                            <p:strVal val="0"/>
                                          </p:val>
                                        </p:tav>
                                        <p:tav tm="100000">
                                          <p:val>
                                            <p:strVal val="1"/>
                                          </p:val>
                                        </p:tav>
                                      </p:tavLst>
                                    </p:anim>
                                    <p:anim to="" calcmode="lin" valueType="num">
                                      <p:cBhvr>
                                        <p:cTn id="51" dur="700" fill="hold">
                                          <p:stCondLst>
                                            <p:cond delay="0"/>
                                          </p:stCondLst>
                                        </p:cTn>
                                        <p:tgtEl>
                                          <p:spTgt spid="13"/>
                                        </p:tgtEl>
                                        <p:attrNameLst>
                                          <p:attrName>ppt_h</p:attrName>
                                        </p:attrNameLst>
                                      </p:cBhvr>
                                      <p:tavLst>
                                        <p:tav tm="0" fmla="#ppt_h-(-#ppt_h)*((1.5-1.5*$)^2-(1.5-1.5*$)^3)">
                                          <p:val>
                                            <p:strVal val="0"/>
                                          </p:val>
                                        </p:tav>
                                        <p:tav tm="100000">
                                          <p:val>
                                            <p:strVal val="1"/>
                                          </p:val>
                                        </p:tav>
                                      </p:tavLst>
                                    </p:anim>
                                    <p:anim to="" calcmode="lin" valueType="num">
                                      <p:cBhvr>
                                        <p:cTn id="52" dur="700" fill="hold">
                                          <p:stCondLst>
                                            <p:cond delay="0"/>
                                          </p:stCondLst>
                                        </p:cTn>
                                        <p:tgtEl>
                                          <p:spTgt spid="13"/>
                                        </p:tgtEl>
                                        <p:attrNameLst>
                                          <p:attrName>ppt_w</p:attrName>
                                        </p:attrNameLst>
                                      </p:cBhvr>
                                      <p:tavLst>
                                        <p:tav tm="0" fmla="#ppt_w-(-#ppt_w)*((1.5-1.5*$)^2-(1.5-1.5*$)^3)">
                                          <p:val>
                                            <p:strVal val="0"/>
                                          </p:val>
                                        </p:tav>
                                        <p:tav tm="100000">
                                          <p:val>
                                            <p:strVal val="1"/>
                                          </p:val>
                                        </p:tav>
                                      </p:tavLst>
                                    </p:anim>
                                  </p:childTnLst>
                                </p:cTn>
                              </p:par>
                              <p:par>
                                <p:cTn id="53" presetID="0" presetClass="entr" presetSubtype="0" fill="hold" grpId="0" nodeType="withEffect">
                                  <p:stCondLst>
                                    <p:cond delay="0"/>
                                  </p:stCondLst>
                                  <p:iterate type="lt">
                                    <p:tmPct val="10000"/>
                                  </p:iterate>
                                  <p:childTnLst>
                                    <p:set>
                                      <p:cBhvr>
                                        <p:cTn id="54" dur="1" fill="hold">
                                          <p:stCondLst>
                                            <p:cond delay="0"/>
                                          </p:stCondLst>
                                        </p:cTn>
                                        <p:tgtEl>
                                          <p:spTgt spid="14"/>
                                        </p:tgtEl>
                                        <p:attrNameLst>
                                          <p:attrName>style.visibility</p:attrName>
                                        </p:attrNameLst>
                                      </p:cBhvr>
                                      <p:to>
                                        <p:strVal val="visible"/>
                                      </p:to>
                                    </p:set>
                                    <p:anim to="" calcmode="lin" valueType="num">
                                      <p:cBhvr>
                                        <p:cTn id="55" dur="700" fill="hold">
                                          <p:stCondLst>
                                            <p:cond delay="0"/>
                                          </p:stCondLst>
                                        </p:cTn>
                                        <p:tgtEl>
                                          <p:spTgt spid="14"/>
                                        </p:tgtEl>
                                        <p:attrNameLst>
                                          <p:attrName>ppt_x</p:attrName>
                                        </p:attrNameLst>
                                      </p:cBhvr>
                                      <p:tavLst>
                                        <p:tav tm="0" fmla="#ppt_x-(-#ppt_w/2*cos(ppt_r/180*pi))*((1.5-1.5*$)^2-(1.5-1.5*$)^3)">
                                          <p:val>
                                            <p:strVal val="0"/>
                                          </p:val>
                                        </p:tav>
                                        <p:tav tm="100000">
                                          <p:val>
                                            <p:strVal val="1"/>
                                          </p:val>
                                        </p:tav>
                                      </p:tavLst>
                                    </p:anim>
                                    <p:anim to="" calcmode="lin" valueType="num">
                                      <p:cBhvr>
                                        <p:cTn id="56" dur="700" fill="hold">
                                          <p:stCondLst>
                                            <p:cond delay="0"/>
                                          </p:stCondLst>
                                        </p:cTn>
                                        <p:tgtEl>
                                          <p:spTgt spid="14"/>
                                        </p:tgtEl>
                                        <p:attrNameLst>
                                          <p:attrName>ppt_y</p:attrName>
                                        </p:attrNameLst>
                                      </p:cBhvr>
                                      <p:tavLst>
                                        <p:tav tm="0" fmla="#ppt_y+(-#ppt_h/2*cos(ppt_r/180*pi))*((1.5-1.5*$)^2-(1.5-1.5*$)^3)">
                                          <p:val>
                                            <p:strVal val="0"/>
                                          </p:val>
                                        </p:tav>
                                        <p:tav tm="100000">
                                          <p:val>
                                            <p:strVal val="1"/>
                                          </p:val>
                                        </p:tav>
                                      </p:tavLst>
                                    </p:anim>
                                    <p:anim to="" calcmode="lin" valueType="num">
                                      <p:cBhvr>
                                        <p:cTn id="57" dur="700" fill="hold">
                                          <p:stCondLst>
                                            <p:cond delay="0"/>
                                          </p:stCondLst>
                                        </p:cTn>
                                        <p:tgtEl>
                                          <p:spTgt spid="14"/>
                                        </p:tgtEl>
                                        <p:attrNameLst>
                                          <p:attrName>ppt_h</p:attrName>
                                        </p:attrNameLst>
                                      </p:cBhvr>
                                      <p:tavLst>
                                        <p:tav tm="0" fmla="#ppt_h-(-#ppt_h)*((1.5-1.5*$)^2-(1.5-1.5*$)^3)">
                                          <p:val>
                                            <p:strVal val="0"/>
                                          </p:val>
                                        </p:tav>
                                        <p:tav tm="100000">
                                          <p:val>
                                            <p:strVal val="1"/>
                                          </p:val>
                                        </p:tav>
                                      </p:tavLst>
                                    </p:anim>
                                    <p:anim to="" calcmode="lin" valueType="num">
                                      <p:cBhvr>
                                        <p:cTn id="58" dur="700" fill="hold">
                                          <p:stCondLst>
                                            <p:cond delay="0"/>
                                          </p:stCondLst>
                                        </p:cTn>
                                        <p:tgtEl>
                                          <p:spTgt spid="14"/>
                                        </p:tgtEl>
                                        <p:attrNameLst>
                                          <p:attrName>ppt_w</p:attrName>
                                        </p:attrNameLst>
                                      </p:cBhvr>
                                      <p:tavLst>
                                        <p:tav tm="0" fmla="#ppt_w-(-#ppt_w)*((1.5-1.5*$)^2-(1.5-1.5*$)^3)">
                                          <p:val>
                                            <p:strVal val="0"/>
                                          </p:val>
                                        </p:tav>
                                        <p:tav tm="100000">
                                          <p:val>
                                            <p:strVal val="1"/>
                                          </p:val>
                                        </p:tav>
                                      </p:tavLst>
                                    </p:anim>
                                  </p:childTnLst>
                                </p:cTn>
                              </p:par>
                              <p:par>
                                <p:cTn id="59" presetID="0" presetClass="entr" presetSubtype="0" fill="hold" grpId="0" nodeType="withEffect">
                                  <p:stCondLst>
                                    <p:cond delay="0"/>
                                  </p:stCondLst>
                                  <p:iterate type="lt">
                                    <p:tmPct val="10000"/>
                                  </p:iterate>
                                  <p:childTnLst>
                                    <p:set>
                                      <p:cBhvr>
                                        <p:cTn id="60" dur="1" fill="hold">
                                          <p:stCondLst>
                                            <p:cond delay="0"/>
                                          </p:stCondLst>
                                        </p:cTn>
                                        <p:tgtEl>
                                          <p:spTgt spid="15"/>
                                        </p:tgtEl>
                                        <p:attrNameLst>
                                          <p:attrName>style.visibility</p:attrName>
                                        </p:attrNameLst>
                                      </p:cBhvr>
                                      <p:to>
                                        <p:strVal val="visible"/>
                                      </p:to>
                                    </p:set>
                                    <p:anim to="" calcmode="lin" valueType="num">
                                      <p:cBhvr>
                                        <p:cTn id="61" dur="700" fill="hold">
                                          <p:stCondLst>
                                            <p:cond delay="0"/>
                                          </p:stCondLst>
                                        </p:cTn>
                                        <p:tgtEl>
                                          <p:spTgt spid="15"/>
                                        </p:tgtEl>
                                        <p:attrNameLst>
                                          <p:attrName>ppt_x</p:attrName>
                                        </p:attrNameLst>
                                      </p:cBhvr>
                                      <p:tavLst>
                                        <p:tav tm="0" fmla="#ppt_x-(-#ppt_w/2*cos(ppt_r/180*pi))*((1.5-1.5*$)^2-(1.5-1.5*$)^3)">
                                          <p:val>
                                            <p:strVal val="0"/>
                                          </p:val>
                                        </p:tav>
                                        <p:tav tm="100000">
                                          <p:val>
                                            <p:strVal val="1"/>
                                          </p:val>
                                        </p:tav>
                                      </p:tavLst>
                                    </p:anim>
                                    <p:anim to="" calcmode="lin" valueType="num">
                                      <p:cBhvr>
                                        <p:cTn id="62" dur="700" fill="hold">
                                          <p:stCondLst>
                                            <p:cond delay="0"/>
                                          </p:stCondLst>
                                        </p:cTn>
                                        <p:tgtEl>
                                          <p:spTgt spid="15"/>
                                        </p:tgtEl>
                                        <p:attrNameLst>
                                          <p:attrName>ppt_y</p:attrName>
                                        </p:attrNameLst>
                                      </p:cBhvr>
                                      <p:tavLst>
                                        <p:tav tm="0" fmla="#ppt_y+(-#ppt_h/2*cos(ppt_r/180*pi))*((1.5-1.5*$)^2-(1.5-1.5*$)^3)">
                                          <p:val>
                                            <p:strVal val="0"/>
                                          </p:val>
                                        </p:tav>
                                        <p:tav tm="100000">
                                          <p:val>
                                            <p:strVal val="1"/>
                                          </p:val>
                                        </p:tav>
                                      </p:tavLst>
                                    </p:anim>
                                    <p:anim to="" calcmode="lin" valueType="num">
                                      <p:cBhvr>
                                        <p:cTn id="63" dur="700" fill="hold">
                                          <p:stCondLst>
                                            <p:cond delay="0"/>
                                          </p:stCondLst>
                                        </p:cTn>
                                        <p:tgtEl>
                                          <p:spTgt spid="15"/>
                                        </p:tgtEl>
                                        <p:attrNameLst>
                                          <p:attrName>ppt_h</p:attrName>
                                        </p:attrNameLst>
                                      </p:cBhvr>
                                      <p:tavLst>
                                        <p:tav tm="0" fmla="#ppt_h-(-#ppt_h)*((1.5-1.5*$)^2-(1.5-1.5*$)^3)">
                                          <p:val>
                                            <p:strVal val="0"/>
                                          </p:val>
                                        </p:tav>
                                        <p:tav tm="100000">
                                          <p:val>
                                            <p:strVal val="1"/>
                                          </p:val>
                                        </p:tav>
                                      </p:tavLst>
                                    </p:anim>
                                    <p:anim to="" calcmode="lin" valueType="num">
                                      <p:cBhvr>
                                        <p:cTn id="64" dur="700" fill="hold">
                                          <p:stCondLst>
                                            <p:cond delay="0"/>
                                          </p:stCondLst>
                                        </p:cTn>
                                        <p:tgtEl>
                                          <p:spTgt spid="15"/>
                                        </p:tgtEl>
                                        <p:attrNameLst>
                                          <p:attrName>ppt_w</p:attrName>
                                        </p:attrNameLst>
                                      </p:cBhvr>
                                      <p:tavLst>
                                        <p:tav tm="0" fmla="#ppt_w-(-#ppt_w)*((1.5-1.5*$)^2-(1.5-1.5*$)^3)">
                                          <p:val>
                                            <p:strVal val="0"/>
                                          </p:val>
                                        </p:tav>
                                        <p:tav tm="100000">
                                          <p:val>
                                            <p:strVal val="1"/>
                                          </p:val>
                                        </p:tav>
                                      </p:tavLst>
                                    </p:anim>
                                  </p:childTnLst>
                                </p:cTn>
                              </p:par>
                              <p:par>
                                <p:cTn id="65" presetID="0" presetClass="entr" presetSubtype="0" fill="hold" nodeType="withEffect">
                                  <p:stCondLst>
                                    <p:cond delay="0"/>
                                  </p:stCondLst>
                                  <p:iterate type="lt">
                                    <p:tmPct val="10000"/>
                                  </p:iterate>
                                  <p:childTnLst>
                                    <p:set>
                                      <p:cBhvr>
                                        <p:cTn id="66" dur="1" fill="hold">
                                          <p:stCondLst>
                                            <p:cond delay="0"/>
                                          </p:stCondLst>
                                        </p:cTn>
                                        <p:tgtEl>
                                          <p:spTgt spid="16"/>
                                        </p:tgtEl>
                                        <p:attrNameLst>
                                          <p:attrName>style.visibility</p:attrName>
                                        </p:attrNameLst>
                                      </p:cBhvr>
                                      <p:to>
                                        <p:strVal val="visible"/>
                                      </p:to>
                                    </p:set>
                                    <p:anim to="" calcmode="lin" valueType="num">
                                      <p:cBhvr>
                                        <p:cTn id="67" dur="700" fill="hold">
                                          <p:stCondLst>
                                            <p:cond delay="0"/>
                                          </p:stCondLst>
                                        </p:cTn>
                                        <p:tgtEl>
                                          <p:spTgt spid="16"/>
                                        </p:tgtEl>
                                        <p:attrNameLst>
                                          <p:attrName>ppt_x</p:attrName>
                                        </p:attrNameLst>
                                      </p:cBhvr>
                                      <p:tavLst>
                                        <p:tav tm="0" fmla="#ppt_x-(-#ppt_w/2*cos(ppt_r/180*pi))*((1.5-1.5*$)^2-(1.5-1.5*$)^3)">
                                          <p:val>
                                            <p:strVal val="0"/>
                                          </p:val>
                                        </p:tav>
                                        <p:tav tm="100000">
                                          <p:val>
                                            <p:strVal val="1"/>
                                          </p:val>
                                        </p:tav>
                                      </p:tavLst>
                                    </p:anim>
                                    <p:anim to="" calcmode="lin" valueType="num">
                                      <p:cBhvr>
                                        <p:cTn id="68" dur="700" fill="hold">
                                          <p:stCondLst>
                                            <p:cond delay="0"/>
                                          </p:stCondLst>
                                        </p:cTn>
                                        <p:tgtEl>
                                          <p:spTgt spid="16"/>
                                        </p:tgtEl>
                                        <p:attrNameLst>
                                          <p:attrName>ppt_y</p:attrName>
                                        </p:attrNameLst>
                                      </p:cBhvr>
                                      <p:tavLst>
                                        <p:tav tm="0" fmla="#ppt_y+(-#ppt_h/2*cos(ppt_r/180*pi))*((1.5-1.5*$)^2-(1.5-1.5*$)^3)">
                                          <p:val>
                                            <p:strVal val="0"/>
                                          </p:val>
                                        </p:tav>
                                        <p:tav tm="100000">
                                          <p:val>
                                            <p:strVal val="1"/>
                                          </p:val>
                                        </p:tav>
                                      </p:tavLst>
                                    </p:anim>
                                    <p:anim to="" calcmode="lin" valueType="num">
                                      <p:cBhvr>
                                        <p:cTn id="69" dur="700" fill="hold">
                                          <p:stCondLst>
                                            <p:cond delay="0"/>
                                          </p:stCondLst>
                                        </p:cTn>
                                        <p:tgtEl>
                                          <p:spTgt spid="16"/>
                                        </p:tgtEl>
                                        <p:attrNameLst>
                                          <p:attrName>ppt_h</p:attrName>
                                        </p:attrNameLst>
                                      </p:cBhvr>
                                      <p:tavLst>
                                        <p:tav tm="0" fmla="#ppt_h-(-#ppt_h)*((1.5-1.5*$)^2-(1.5-1.5*$)^3)">
                                          <p:val>
                                            <p:strVal val="0"/>
                                          </p:val>
                                        </p:tav>
                                        <p:tav tm="100000">
                                          <p:val>
                                            <p:strVal val="1"/>
                                          </p:val>
                                        </p:tav>
                                      </p:tavLst>
                                    </p:anim>
                                    <p:anim to="" calcmode="lin" valueType="num">
                                      <p:cBhvr>
                                        <p:cTn id="70" dur="700" fill="hold">
                                          <p:stCondLst>
                                            <p:cond delay="0"/>
                                          </p:stCondLst>
                                        </p:cTn>
                                        <p:tgtEl>
                                          <p:spTgt spid="16"/>
                                        </p:tgtEl>
                                        <p:attrNameLst>
                                          <p:attrName>ppt_w</p:attrName>
                                        </p:attrNameLst>
                                      </p:cBhvr>
                                      <p:tavLst>
                                        <p:tav tm="0" fmla="#ppt_w-(-#ppt_w)*((1.5-1.5*$)^2-(1.5-1.5*$)^3)">
                                          <p:val>
                                            <p:strVal val="0"/>
                                          </p:val>
                                        </p:tav>
                                        <p:tav tm="100000">
                                          <p:val>
                                            <p:str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autoUpdateAnimBg="0"/>
      <p:bldP spid="4" grpId="0" animBg="1"/>
      <p:bldP spid="5" grpId="0" animBg="1"/>
      <p:bldP spid="6" grpId="0" animBg="1"/>
      <p:bldP spid="7" grpId="0" animBg="1"/>
      <p:bldP spid="11" grpId="0"/>
      <p:bldP spid="12" grpId="0"/>
      <p:bldP spid="13" grpId="0"/>
      <p:bldP spid="14" grpId="0" animBg="1" autoUpdateAnimBg="0"/>
      <p:bldP spid="15"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7" name="PA_椭圆 9"/>
          <p:cNvSpPr>
            <a:spLocks noChangeArrowheads="1"/>
          </p:cNvSpPr>
          <p:nvPr>
            <p:custDataLst>
              <p:tags r:id="rId1"/>
            </p:custDataLst>
          </p:nvPr>
        </p:nvSpPr>
        <p:spPr bwMode="auto">
          <a:xfrm>
            <a:off x="3503086" y="3778994"/>
            <a:ext cx="977900" cy="978201"/>
          </a:xfrm>
          <a:prstGeom prst="ellipse">
            <a:avLst/>
          </a:prstGeom>
          <a:solidFill>
            <a:schemeClr val="accent3"/>
          </a:solidFill>
          <a:ln>
            <a:noFill/>
          </a:ln>
        </p:spPr>
        <p:txBody>
          <a:bodyPr/>
          <a:lstStyle/>
          <a:p>
            <a:pPr defTabSz="1219170"/>
            <a:endParaRPr lang="zh-CN" altLang="en-US" sz="2400">
              <a:solidFill>
                <a:srgbClr val="333333"/>
              </a:solidFill>
              <a:latin typeface="Calibri"/>
              <a:ea typeface="宋体" panose="02010600030101010101" pitchFamily="2" charset="-122"/>
            </a:endParaRPr>
          </a:p>
        </p:txBody>
      </p:sp>
      <p:sp>
        <p:nvSpPr>
          <p:cNvPr id="27658" name="PA_椭圆 10"/>
          <p:cNvSpPr>
            <a:spLocks noChangeArrowheads="1"/>
          </p:cNvSpPr>
          <p:nvPr>
            <p:custDataLst>
              <p:tags r:id="rId2"/>
            </p:custDataLst>
          </p:nvPr>
        </p:nvSpPr>
        <p:spPr bwMode="auto">
          <a:xfrm>
            <a:off x="2063751" y="3027345"/>
            <a:ext cx="855133" cy="846928"/>
          </a:xfrm>
          <a:prstGeom prst="ellipse">
            <a:avLst/>
          </a:prstGeom>
          <a:solidFill>
            <a:schemeClr val="accent4"/>
          </a:solidFill>
          <a:ln>
            <a:noFill/>
          </a:ln>
        </p:spPr>
        <p:txBody>
          <a:bodyPr/>
          <a:lstStyle/>
          <a:p>
            <a:pPr defTabSz="1219170"/>
            <a:endParaRPr lang="zh-CN" altLang="en-US" sz="2400">
              <a:solidFill>
                <a:srgbClr val="333333"/>
              </a:solidFill>
              <a:latin typeface="Calibri"/>
              <a:ea typeface="宋体" panose="02010600030101010101" pitchFamily="2" charset="-122"/>
            </a:endParaRPr>
          </a:p>
        </p:txBody>
      </p:sp>
      <p:sp>
        <p:nvSpPr>
          <p:cNvPr id="27659" name="PA_椭圆 11"/>
          <p:cNvSpPr>
            <a:spLocks noChangeArrowheads="1"/>
          </p:cNvSpPr>
          <p:nvPr>
            <p:custDataLst>
              <p:tags r:id="rId3"/>
            </p:custDataLst>
          </p:nvPr>
        </p:nvSpPr>
        <p:spPr bwMode="auto">
          <a:xfrm>
            <a:off x="1187451" y="2709747"/>
            <a:ext cx="488949" cy="489100"/>
          </a:xfrm>
          <a:prstGeom prst="ellipse">
            <a:avLst/>
          </a:prstGeom>
          <a:solidFill>
            <a:schemeClr val="accent5"/>
          </a:solidFill>
          <a:ln>
            <a:noFill/>
          </a:ln>
        </p:spPr>
        <p:txBody>
          <a:bodyPr/>
          <a:lstStyle/>
          <a:p>
            <a:pPr defTabSz="1219170"/>
            <a:endParaRPr lang="zh-CN" altLang="en-US" sz="2400">
              <a:solidFill>
                <a:srgbClr val="333333"/>
              </a:solidFill>
              <a:latin typeface="Calibri"/>
              <a:ea typeface="宋体" panose="02010600030101010101" pitchFamily="2" charset="-122"/>
            </a:endParaRPr>
          </a:p>
        </p:txBody>
      </p:sp>
      <p:sp>
        <p:nvSpPr>
          <p:cNvPr id="27660" name="PA_椭圆 12"/>
          <p:cNvSpPr>
            <a:spLocks noChangeArrowheads="1"/>
          </p:cNvSpPr>
          <p:nvPr>
            <p:custDataLst>
              <p:tags r:id="rId4"/>
            </p:custDataLst>
          </p:nvPr>
        </p:nvSpPr>
        <p:spPr bwMode="auto">
          <a:xfrm>
            <a:off x="736600" y="3114156"/>
            <a:ext cx="340784" cy="340889"/>
          </a:xfrm>
          <a:prstGeom prst="ellipse">
            <a:avLst/>
          </a:prstGeom>
          <a:solidFill>
            <a:schemeClr val="accent1"/>
          </a:solidFill>
          <a:ln>
            <a:noFill/>
          </a:ln>
        </p:spPr>
        <p:txBody>
          <a:bodyPr/>
          <a:lstStyle/>
          <a:p>
            <a:pPr defTabSz="1219170"/>
            <a:endParaRPr lang="zh-CN" altLang="en-US" sz="2400">
              <a:solidFill>
                <a:srgbClr val="333333"/>
              </a:solidFill>
              <a:latin typeface="Calibri"/>
              <a:ea typeface="宋体" panose="02010600030101010101" pitchFamily="2" charset="-122"/>
            </a:endParaRPr>
          </a:p>
        </p:txBody>
      </p:sp>
      <p:sp>
        <p:nvSpPr>
          <p:cNvPr id="27661" name="PA_椭圆 13"/>
          <p:cNvSpPr>
            <a:spLocks noChangeArrowheads="1"/>
          </p:cNvSpPr>
          <p:nvPr>
            <p:custDataLst>
              <p:tags r:id="rId5"/>
            </p:custDataLst>
          </p:nvPr>
        </p:nvSpPr>
        <p:spPr bwMode="auto">
          <a:xfrm>
            <a:off x="306918" y="3114155"/>
            <a:ext cx="234949" cy="235023"/>
          </a:xfrm>
          <a:prstGeom prst="ellipse">
            <a:avLst/>
          </a:prstGeom>
          <a:solidFill>
            <a:schemeClr val="accent3"/>
          </a:solidFill>
          <a:ln>
            <a:noFill/>
          </a:ln>
        </p:spPr>
        <p:txBody>
          <a:bodyPr/>
          <a:lstStyle/>
          <a:p>
            <a:pPr defTabSz="1219170"/>
            <a:endParaRPr lang="zh-CN" altLang="en-US" sz="2400">
              <a:solidFill>
                <a:srgbClr val="333333"/>
              </a:solidFill>
              <a:latin typeface="Calibri"/>
              <a:ea typeface="宋体" panose="02010600030101010101" pitchFamily="2" charset="-122"/>
            </a:endParaRPr>
          </a:p>
        </p:txBody>
      </p:sp>
      <p:sp>
        <p:nvSpPr>
          <p:cNvPr id="27662" name="PA_椭圆 14"/>
          <p:cNvSpPr>
            <a:spLocks noChangeArrowheads="1"/>
          </p:cNvSpPr>
          <p:nvPr>
            <p:custDataLst>
              <p:tags r:id="rId6"/>
            </p:custDataLst>
          </p:nvPr>
        </p:nvSpPr>
        <p:spPr bwMode="auto">
          <a:xfrm>
            <a:off x="-402167" y="3395759"/>
            <a:ext cx="789517" cy="789760"/>
          </a:xfrm>
          <a:prstGeom prst="ellipse">
            <a:avLst/>
          </a:prstGeom>
          <a:solidFill>
            <a:schemeClr val="accent5"/>
          </a:solidFill>
          <a:ln>
            <a:noFill/>
          </a:ln>
        </p:spPr>
        <p:txBody>
          <a:bodyPr/>
          <a:lstStyle/>
          <a:p>
            <a:pPr defTabSz="1219170"/>
            <a:endParaRPr lang="zh-CN" altLang="en-US" sz="2400">
              <a:solidFill>
                <a:srgbClr val="333333"/>
              </a:solidFill>
              <a:latin typeface="Calibri"/>
              <a:ea typeface="宋体" panose="02010600030101010101" pitchFamily="2" charset="-122"/>
            </a:endParaRPr>
          </a:p>
        </p:txBody>
      </p:sp>
      <p:sp>
        <p:nvSpPr>
          <p:cNvPr id="27663" name="PA_椭圆 15"/>
          <p:cNvSpPr>
            <a:spLocks noChangeArrowheads="1"/>
          </p:cNvSpPr>
          <p:nvPr>
            <p:custDataLst>
              <p:tags r:id="rId7"/>
            </p:custDataLst>
          </p:nvPr>
        </p:nvSpPr>
        <p:spPr bwMode="auto">
          <a:xfrm>
            <a:off x="7899400" y="2485311"/>
            <a:ext cx="431800" cy="431933"/>
          </a:xfrm>
          <a:prstGeom prst="ellipse">
            <a:avLst/>
          </a:prstGeom>
          <a:solidFill>
            <a:schemeClr val="accent2"/>
          </a:solidFill>
          <a:ln>
            <a:noFill/>
          </a:ln>
        </p:spPr>
        <p:txBody>
          <a:bodyPr/>
          <a:lstStyle/>
          <a:p>
            <a:pPr defTabSz="1219170"/>
            <a:endParaRPr lang="zh-CN" altLang="en-US" sz="2400">
              <a:solidFill>
                <a:srgbClr val="333333"/>
              </a:solidFill>
              <a:latin typeface="Calibri"/>
              <a:ea typeface="宋体" panose="02010600030101010101" pitchFamily="2" charset="-122"/>
            </a:endParaRPr>
          </a:p>
        </p:txBody>
      </p:sp>
      <p:sp>
        <p:nvSpPr>
          <p:cNvPr id="27664" name="PA_椭圆 16"/>
          <p:cNvSpPr>
            <a:spLocks noChangeArrowheads="1"/>
          </p:cNvSpPr>
          <p:nvPr>
            <p:custDataLst>
              <p:tags r:id="rId8"/>
            </p:custDataLst>
          </p:nvPr>
        </p:nvSpPr>
        <p:spPr bwMode="auto">
          <a:xfrm>
            <a:off x="7899400" y="3446575"/>
            <a:ext cx="431800" cy="431933"/>
          </a:xfrm>
          <a:prstGeom prst="ellipse">
            <a:avLst/>
          </a:prstGeom>
          <a:solidFill>
            <a:schemeClr val="accent3"/>
          </a:solidFill>
          <a:ln>
            <a:noFill/>
          </a:ln>
        </p:spPr>
        <p:txBody>
          <a:bodyPr/>
          <a:lstStyle/>
          <a:p>
            <a:pPr defTabSz="1219170"/>
            <a:endParaRPr lang="zh-CN" altLang="en-US" sz="2400">
              <a:solidFill>
                <a:srgbClr val="333333"/>
              </a:solidFill>
              <a:latin typeface="Calibri"/>
              <a:ea typeface="宋体" panose="02010600030101010101" pitchFamily="2" charset="-122"/>
            </a:endParaRPr>
          </a:p>
        </p:txBody>
      </p:sp>
      <p:sp>
        <p:nvSpPr>
          <p:cNvPr id="27665" name="PA_椭圆 17"/>
          <p:cNvSpPr>
            <a:spLocks noChangeArrowheads="1"/>
          </p:cNvSpPr>
          <p:nvPr>
            <p:custDataLst>
              <p:tags r:id="rId9"/>
            </p:custDataLst>
          </p:nvPr>
        </p:nvSpPr>
        <p:spPr bwMode="auto">
          <a:xfrm>
            <a:off x="7899400" y="4412072"/>
            <a:ext cx="431800" cy="427699"/>
          </a:xfrm>
          <a:prstGeom prst="ellipse">
            <a:avLst/>
          </a:prstGeom>
          <a:solidFill>
            <a:schemeClr val="accent4"/>
          </a:solidFill>
          <a:ln>
            <a:noFill/>
          </a:ln>
        </p:spPr>
        <p:txBody>
          <a:bodyPr/>
          <a:lstStyle/>
          <a:p>
            <a:pPr defTabSz="1219170"/>
            <a:endParaRPr lang="zh-CN" altLang="en-US" sz="2400">
              <a:solidFill>
                <a:srgbClr val="333333"/>
              </a:solidFill>
              <a:latin typeface="Calibri"/>
              <a:ea typeface="宋体" panose="02010600030101010101" pitchFamily="2" charset="-122"/>
            </a:endParaRPr>
          </a:p>
        </p:txBody>
      </p:sp>
      <p:sp>
        <p:nvSpPr>
          <p:cNvPr id="27666" name="PA_椭圆 18"/>
          <p:cNvSpPr>
            <a:spLocks noChangeArrowheads="1"/>
          </p:cNvSpPr>
          <p:nvPr>
            <p:custDataLst>
              <p:tags r:id="rId10"/>
            </p:custDataLst>
          </p:nvPr>
        </p:nvSpPr>
        <p:spPr bwMode="auto">
          <a:xfrm>
            <a:off x="7899400" y="5362748"/>
            <a:ext cx="431800" cy="431933"/>
          </a:xfrm>
          <a:prstGeom prst="ellipse">
            <a:avLst/>
          </a:prstGeom>
          <a:solidFill>
            <a:schemeClr val="accent5"/>
          </a:solidFill>
          <a:ln>
            <a:noFill/>
          </a:ln>
        </p:spPr>
        <p:txBody>
          <a:bodyPr/>
          <a:lstStyle/>
          <a:p>
            <a:pPr defTabSz="1219170"/>
            <a:endParaRPr lang="zh-CN" altLang="en-US" sz="2400">
              <a:solidFill>
                <a:srgbClr val="333333"/>
              </a:solidFill>
              <a:latin typeface="Calibri"/>
              <a:ea typeface="宋体" panose="02010600030101010101" pitchFamily="2" charset="-122"/>
            </a:endParaRPr>
          </a:p>
        </p:txBody>
      </p:sp>
      <p:grpSp>
        <p:nvGrpSpPr>
          <p:cNvPr id="27667" name="PA_组合 19"/>
          <p:cNvGrpSpPr/>
          <p:nvPr>
            <p:custDataLst>
              <p:tags r:id="rId11"/>
            </p:custDataLst>
          </p:nvPr>
        </p:nvGrpSpPr>
        <p:grpSpPr bwMode="auto">
          <a:xfrm>
            <a:off x="5039784" y="2434495"/>
            <a:ext cx="2311400" cy="3370773"/>
            <a:chOff x="0" y="0"/>
            <a:chExt cx="1335" cy="1947"/>
          </a:xfrm>
        </p:grpSpPr>
        <p:sp>
          <p:nvSpPr>
            <p:cNvPr id="27668" name="Freeform 20"/>
            <p:cNvSpPr>
              <a:spLocks noEditPoints="1"/>
            </p:cNvSpPr>
            <p:nvPr/>
          </p:nvSpPr>
          <p:spPr bwMode="auto">
            <a:xfrm>
              <a:off x="0" y="0"/>
              <a:ext cx="1335" cy="1609"/>
            </a:xfrm>
            <a:custGeom>
              <a:avLst/>
              <a:gdLst>
                <a:gd name="T0" fmla="*/ 282 w 565"/>
                <a:gd name="T1" fmla="*/ 0 h 681"/>
                <a:gd name="T2" fmla="*/ 0 w 565"/>
                <a:gd name="T3" fmla="*/ 283 h 681"/>
                <a:gd name="T4" fmla="*/ 72 w 565"/>
                <a:gd name="T5" fmla="*/ 472 h 681"/>
                <a:gd name="T6" fmla="*/ 72 w 565"/>
                <a:gd name="T7" fmla="*/ 472 h 681"/>
                <a:gd name="T8" fmla="*/ 73 w 565"/>
                <a:gd name="T9" fmla="*/ 473 h 681"/>
                <a:gd name="T10" fmla="*/ 85 w 565"/>
                <a:gd name="T11" fmla="*/ 486 h 681"/>
                <a:gd name="T12" fmla="*/ 151 w 565"/>
                <a:gd name="T13" fmla="*/ 568 h 681"/>
                <a:gd name="T14" fmla="*/ 232 w 565"/>
                <a:gd name="T15" fmla="*/ 681 h 681"/>
                <a:gd name="T16" fmla="*/ 275 w 565"/>
                <a:gd name="T17" fmla="*/ 681 h 681"/>
                <a:gd name="T18" fmla="*/ 289 w 565"/>
                <a:gd name="T19" fmla="*/ 681 h 681"/>
                <a:gd name="T20" fmla="*/ 332 w 565"/>
                <a:gd name="T21" fmla="*/ 681 h 681"/>
                <a:gd name="T22" fmla="*/ 414 w 565"/>
                <a:gd name="T23" fmla="*/ 568 h 681"/>
                <a:gd name="T24" fmla="*/ 477 w 565"/>
                <a:gd name="T25" fmla="*/ 488 h 681"/>
                <a:gd name="T26" fmla="*/ 565 w 565"/>
                <a:gd name="T27" fmla="*/ 283 h 681"/>
                <a:gd name="T28" fmla="*/ 282 w 565"/>
                <a:gd name="T29" fmla="*/ 0 h 681"/>
                <a:gd name="T30" fmla="*/ 388 w 565"/>
                <a:gd name="T31" fmla="*/ 410 h 681"/>
                <a:gd name="T32" fmla="*/ 354 w 565"/>
                <a:gd name="T33" fmla="*/ 455 h 681"/>
                <a:gd name="T34" fmla="*/ 309 w 565"/>
                <a:gd name="T35" fmla="*/ 520 h 681"/>
                <a:gd name="T36" fmla="*/ 286 w 565"/>
                <a:gd name="T37" fmla="*/ 520 h 681"/>
                <a:gd name="T38" fmla="*/ 279 w 565"/>
                <a:gd name="T39" fmla="*/ 520 h 681"/>
                <a:gd name="T40" fmla="*/ 255 w 565"/>
                <a:gd name="T41" fmla="*/ 520 h 681"/>
                <a:gd name="T42" fmla="*/ 211 w 565"/>
                <a:gd name="T43" fmla="*/ 455 h 681"/>
                <a:gd name="T44" fmla="*/ 176 w 565"/>
                <a:gd name="T45" fmla="*/ 408 h 681"/>
                <a:gd name="T46" fmla="*/ 169 w 565"/>
                <a:gd name="T47" fmla="*/ 401 h 681"/>
                <a:gd name="T48" fmla="*/ 168 w 565"/>
                <a:gd name="T49" fmla="*/ 400 h 681"/>
                <a:gd name="T50" fmla="*/ 168 w 565"/>
                <a:gd name="T51" fmla="*/ 400 h 681"/>
                <a:gd name="T52" fmla="*/ 129 w 565"/>
                <a:gd name="T53" fmla="*/ 292 h 681"/>
                <a:gd name="T54" fmla="*/ 282 w 565"/>
                <a:gd name="T55" fmla="*/ 129 h 681"/>
                <a:gd name="T56" fmla="*/ 436 w 565"/>
                <a:gd name="T57" fmla="*/ 292 h 681"/>
                <a:gd name="T58" fmla="*/ 388 w 565"/>
                <a:gd name="T59" fmla="*/ 410 h 6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565" h="681">
                  <a:moveTo>
                    <a:pt x="282" y="0"/>
                  </a:moveTo>
                  <a:cubicBezTo>
                    <a:pt x="126" y="0"/>
                    <a:pt x="0" y="127"/>
                    <a:pt x="0" y="283"/>
                  </a:cubicBezTo>
                  <a:cubicBezTo>
                    <a:pt x="0" y="356"/>
                    <a:pt x="27" y="422"/>
                    <a:pt x="72" y="472"/>
                  </a:cubicBezTo>
                  <a:cubicBezTo>
                    <a:pt x="72" y="472"/>
                    <a:pt x="72" y="472"/>
                    <a:pt x="72" y="472"/>
                  </a:cubicBezTo>
                  <a:cubicBezTo>
                    <a:pt x="72" y="472"/>
                    <a:pt x="72" y="473"/>
                    <a:pt x="73" y="473"/>
                  </a:cubicBezTo>
                  <a:cubicBezTo>
                    <a:pt x="77" y="478"/>
                    <a:pt x="81" y="482"/>
                    <a:pt x="85" y="486"/>
                  </a:cubicBezTo>
                  <a:cubicBezTo>
                    <a:pt x="102" y="504"/>
                    <a:pt x="131" y="536"/>
                    <a:pt x="151" y="568"/>
                  </a:cubicBezTo>
                  <a:cubicBezTo>
                    <a:pt x="180" y="615"/>
                    <a:pt x="165" y="681"/>
                    <a:pt x="232" y="681"/>
                  </a:cubicBezTo>
                  <a:cubicBezTo>
                    <a:pt x="275" y="681"/>
                    <a:pt x="275" y="681"/>
                    <a:pt x="275" y="681"/>
                  </a:cubicBezTo>
                  <a:cubicBezTo>
                    <a:pt x="289" y="681"/>
                    <a:pt x="289" y="681"/>
                    <a:pt x="289" y="681"/>
                  </a:cubicBezTo>
                  <a:cubicBezTo>
                    <a:pt x="332" y="681"/>
                    <a:pt x="332" y="681"/>
                    <a:pt x="332" y="681"/>
                  </a:cubicBezTo>
                  <a:cubicBezTo>
                    <a:pt x="399" y="681"/>
                    <a:pt x="385" y="615"/>
                    <a:pt x="414" y="568"/>
                  </a:cubicBezTo>
                  <a:cubicBezTo>
                    <a:pt x="433" y="538"/>
                    <a:pt x="460" y="507"/>
                    <a:pt x="477" y="488"/>
                  </a:cubicBezTo>
                  <a:cubicBezTo>
                    <a:pt x="531" y="437"/>
                    <a:pt x="565" y="364"/>
                    <a:pt x="565" y="283"/>
                  </a:cubicBezTo>
                  <a:cubicBezTo>
                    <a:pt x="565" y="127"/>
                    <a:pt x="439" y="0"/>
                    <a:pt x="282" y="0"/>
                  </a:cubicBezTo>
                  <a:close/>
                  <a:moveTo>
                    <a:pt x="388" y="410"/>
                  </a:moveTo>
                  <a:cubicBezTo>
                    <a:pt x="379" y="420"/>
                    <a:pt x="364" y="438"/>
                    <a:pt x="354" y="455"/>
                  </a:cubicBezTo>
                  <a:cubicBezTo>
                    <a:pt x="338" y="482"/>
                    <a:pt x="346" y="520"/>
                    <a:pt x="309" y="520"/>
                  </a:cubicBezTo>
                  <a:cubicBezTo>
                    <a:pt x="286" y="520"/>
                    <a:pt x="286" y="520"/>
                    <a:pt x="286" y="520"/>
                  </a:cubicBezTo>
                  <a:cubicBezTo>
                    <a:pt x="279" y="520"/>
                    <a:pt x="279" y="520"/>
                    <a:pt x="279" y="520"/>
                  </a:cubicBezTo>
                  <a:cubicBezTo>
                    <a:pt x="255" y="520"/>
                    <a:pt x="255" y="520"/>
                    <a:pt x="255" y="520"/>
                  </a:cubicBezTo>
                  <a:cubicBezTo>
                    <a:pt x="219" y="520"/>
                    <a:pt x="227" y="482"/>
                    <a:pt x="211" y="455"/>
                  </a:cubicBezTo>
                  <a:cubicBezTo>
                    <a:pt x="201" y="437"/>
                    <a:pt x="185" y="419"/>
                    <a:pt x="176" y="408"/>
                  </a:cubicBezTo>
                  <a:cubicBezTo>
                    <a:pt x="173" y="406"/>
                    <a:pt x="171" y="403"/>
                    <a:pt x="169" y="401"/>
                  </a:cubicBezTo>
                  <a:cubicBezTo>
                    <a:pt x="169" y="401"/>
                    <a:pt x="168" y="400"/>
                    <a:pt x="168" y="400"/>
                  </a:cubicBezTo>
                  <a:cubicBezTo>
                    <a:pt x="168" y="400"/>
                    <a:pt x="168" y="400"/>
                    <a:pt x="168" y="400"/>
                  </a:cubicBezTo>
                  <a:cubicBezTo>
                    <a:pt x="144" y="371"/>
                    <a:pt x="129" y="333"/>
                    <a:pt x="129" y="292"/>
                  </a:cubicBezTo>
                  <a:cubicBezTo>
                    <a:pt x="129" y="202"/>
                    <a:pt x="198" y="129"/>
                    <a:pt x="282" y="129"/>
                  </a:cubicBezTo>
                  <a:cubicBezTo>
                    <a:pt x="367" y="129"/>
                    <a:pt x="436" y="202"/>
                    <a:pt x="436" y="292"/>
                  </a:cubicBezTo>
                  <a:cubicBezTo>
                    <a:pt x="436" y="338"/>
                    <a:pt x="417" y="380"/>
                    <a:pt x="388" y="410"/>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pPr defTabSz="1219170"/>
              <a:endParaRPr lang="zh-CN" altLang="en-US" sz="2400">
                <a:solidFill>
                  <a:srgbClr val="1D69A3"/>
                </a:solidFill>
                <a:latin typeface="Calibri"/>
                <a:ea typeface="宋体" panose="02010600030101010101" pitchFamily="2" charset="-122"/>
              </a:endParaRPr>
            </a:p>
          </p:txBody>
        </p:sp>
        <p:sp>
          <p:nvSpPr>
            <p:cNvPr id="27669" name="Freeform 21"/>
            <p:cNvSpPr/>
            <p:nvPr/>
          </p:nvSpPr>
          <p:spPr bwMode="auto">
            <a:xfrm>
              <a:off x="442" y="1621"/>
              <a:ext cx="449" cy="108"/>
            </a:xfrm>
            <a:custGeom>
              <a:avLst/>
              <a:gdLst>
                <a:gd name="T0" fmla="*/ 168 w 190"/>
                <a:gd name="T1" fmla="*/ 0 h 46"/>
                <a:gd name="T2" fmla="*/ 20 w 190"/>
                <a:gd name="T3" fmla="*/ 0 h 46"/>
                <a:gd name="T4" fmla="*/ 0 w 190"/>
                <a:gd name="T5" fmla="*/ 23 h 46"/>
                <a:gd name="T6" fmla="*/ 0 w 190"/>
                <a:gd name="T7" fmla="*/ 24 h 46"/>
                <a:gd name="T8" fmla="*/ 20 w 190"/>
                <a:gd name="T9" fmla="*/ 46 h 46"/>
                <a:gd name="T10" fmla="*/ 168 w 190"/>
                <a:gd name="T11" fmla="*/ 46 h 46"/>
                <a:gd name="T12" fmla="*/ 190 w 190"/>
                <a:gd name="T13" fmla="*/ 24 h 46"/>
                <a:gd name="T14" fmla="*/ 190 w 190"/>
                <a:gd name="T15" fmla="*/ 23 h 46"/>
                <a:gd name="T16" fmla="*/ 168 w 190"/>
                <a:gd name="T17" fmla="*/ 0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0" h="46">
                  <a:moveTo>
                    <a:pt x="168" y="0"/>
                  </a:moveTo>
                  <a:cubicBezTo>
                    <a:pt x="20" y="0"/>
                    <a:pt x="20" y="0"/>
                    <a:pt x="20" y="0"/>
                  </a:cubicBezTo>
                  <a:cubicBezTo>
                    <a:pt x="9" y="0"/>
                    <a:pt x="0" y="12"/>
                    <a:pt x="0" y="23"/>
                  </a:cubicBezTo>
                  <a:cubicBezTo>
                    <a:pt x="0" y="24"/>
                    <a:pt x="0" y="24"/>
                    <a:pt x="0" y="24"/>
                  </a:cubicBezTo>
                  <a:cubicBezTo>
                    <a:pt x="0" y="35"/>
                    <a:pt x="9" y="46"/>
                    <a:pt x="20" y="46"/>
                  </a:cubicBezTo>
                  <a:cubicBezTo>
                    <a:pt x="168" y="46"/>
                    <a:pt x="168" y="46"/>
                    <a:pt x="168" y="46"/>
                  </a:cubicBezTo>
                  <a:cubicBezTo>
                    <a:pt x="180" y="46"/>
                    <a:pt x="190" y="35"/>
                    <a:pt x="190" y="24"/>
                  </a:cubicBezTo>
                  <a:cubicBezTo>
                    <a:pt x="190" y="23"/>
                    <a:pt x="190" y="23"/>
                    <a:pt x="190" y="23"/>
                  </a:cubicBezTo>
                  <a:cubicBezTo>
                    <a:pt x="190" y="12"/>
                    <a:pt x="180" y="0"/>
                    <a:pt x="168" y="0"/>
                  </a:cubicBezTo>
                  <a:close/>
                </a:path>
              </a:pathLst>
            </a:custGeom>
            <a:solidFill>
              <a:schemeClr val="bg1">
                <a:lumMod val="50000"/>
              </a:schemeClr>
            </a:solidFill>
            <a:ln>
              <a:noFill/>
            </a:ln>
            <a:extLst>
              <a:ext uri="{91240B29-F687-4F45-9708-019B960494DF}">
                <a14:hiddenLine xmlns:a14="http://schemas.microsoft.com/office/drawing/2010/main" w="9525">
                  <a:solidFill>
                    <a:srgbClr val="000000"/>
                  </a:solidFill>
                  <a:round/>
                </a14:hiddenLine>
              </a:ext>
            </a:extLst>
          </p:spPr>
          <p:txBody>
            <a:bodyPr/>
            <a:lstStyle/>
            <a:p>
              <a:pPr defTabSz="1219170"/>
              <a:endParaRPr lang="zh-CN" altLang="en-US" sz="2400">
                <a:solidFill>
                  <a:srgbClr val="333333"/>
                </a:solidFill>
                <a:latin typeface="Calibri"/>
                <a:ea typeface="宋体" panose="02010600030101010101" pitchFamily="2" charset="-122"/>
              </a:endParaRPr>
            </a:p>
          </p:txBody>
        </p:sp>
        <p:sp>
          <p:nvSpPr>
            <p:cNvPr id="27670" name="Freeform 22"/>
            <p:cNvSpPr/>
            <p:nvPr/>
          </p:nvSpPr>
          <p:spPr bwMode="auto">
            <a:xfrm>
              <a:off x="442" y="1748"/>
              <a:ext cx="449" cy="199"/>
            </a:xfrm>
            <a:custGeom>
              <a:avLst/>
              <a:gdLst>
                <a:gd name="T0" fmla="*/ 168 w 190"/>
                <a:gd name="T1" fmla="*/ 0 h 84"/>
                <a:gd name="T2" fmla="*/ 20 w 190"/>
                <a:gd name="T3" fmla="*/ 0 h 84"/>
                <a:gd name="T4" fmla="*/ 0 w 190"/>
                <a:gd name="T5" fmla="*/ 22 h 84"/>
                <a:gd name="T6" fmla="*/ 0 w 190"/>
                <a:gd name="T7" fmla="*/ 22 h 84"/>
                <a:gd name="T8" fmla="*/ 20 w 190"/>
                <a:gd name="T9" fmla="*/ 41 h 84"/>
                <a:gd name="T10" fmla="*/ 48 w 190"/>
                <a:gd name="T11" fmla="*/ 41 h 84"/>
                <a:gd name="T12" fmla="*/ 48 w 190"/>
                <a:gd name="T13" fmla="*/ 46 h 84"/>
                <a:gd name="T14" fmla="*/ 95 w 190"/>
                <a:gd name="T15" fmla="*/ 84 h 84"/>
                <a:gd name="T16" fmla="*/ 141 w 190"/>
                <a:gd name="T17" fmla="*/ 46 h 84"/>
                <a:gd name="T18" fmla="*/ 141 w 190"/>
                <a:gd name="T19" fmla="*/ 41 h 84"/>
                <a:gd name="T20" fmla="*/ 168 w 190"/>
                <a:gd name="T21" fmla="*/ 41 h 84"/>
                <a:gd name="T22" fmla="*/ 190 w 190"/>
                <a:gd name="T23" fmla="*/ 22 h 84"/>
                <a:gd name="T24" fmla="*/ 190 w 190"/>
                <a:gd name="T25" fmla="*/ 22 h 84"/>
                <a:gd name="T26" fmla="*/ 168 w 190"/>
                <a:gd name="T27" fmla="*/ 0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90" h="84">
                  <a:moveTo>
                    <a:pt x="168" y="0"/>
                  </a:moveTo>
                  <a:cubicBezTo>
                    <a:pt x="20" y="0"/>
                    <a:pt x="20" y="0"/>
                    <a:pt x="20" y="0"/>
                  </a:cubicBezTo>
                  <a:cubicBezTo>
                    <a:pt x="9" y="0"/>
                    <a:pt x="0" y="11"/>
                    <a:pt x="0" y="22"/>
                  </a:cubicBezTo>
                  <a:cubicBezTo>
                    <a:pt x="0" y="22"/>
                    <a:pt x="0" y="22"/>
                    <a:pt x="0" y="22"/>
                  </a:cubicBezTo>
                  <a:cubicBezTo>
                    <a:pt x="0" y="33"/>
                    <a:pt x="9" y="41"/>
                    <a:pt x="20" y="41"/>
                  </a:cubicBezTo>
                  <a:cubicBezTo>
                    <a:pt x="48" y="41"/>
                    <a:pt x="48" y="41"/>
                    <a:pt x="48" y="41"/>
                  </a:cubicBezTo>
                  <a:cubicBezTo>
                    <a:pt x="48" y="43"/>
                    <a:pt x="48" y="44"/>
                    <a:pt x="48" y="46"/>
                  </a:cubicBezTo>
                  <a:cubicBezTo>
                    <a:pt x="48" y="67"/>
                    <a:pt x="69" y="84"/>
                    <a:pt x="95" y="84"/>
                  </a:cubicBezTo>
                  <a:cubicBezTo>
                    <a:pt x="120" y="84"/>
                    <a:pt x="141" y="67"/>
                    <a:pt x="141" y="46"/>
                  </a:cubicBezTo>
                  <a:cubicBezTo>
                    <a:pt x="141" y="44"/>
                    <a:pt x="141" y="43"/>
                    <a:pt x="141" y="41"/>
                  </a:cubicBezTo>
                  <a:cubicBezTo>
                    <a:pt x="168" y="41"/>
                    <a:pt x="168" y="41"/>
                    <a:pt x="168" y="41"/>
                  </a:cubicBezTo>
                  <a:cubicBezTo>
                    <a:pt x="180" y="41"/>
                    <a:pt x="190" y="33"/>
                    <a:pt x="190" y="22"/>
                  </a:cubicBezTo>
                  <a:cubicBezTo>
                    <a:pt x="190" y="22"/>
                    <a:pt x="190" y="22"/>
                    <a:pt x="190" y="22"/>
                  </a:cubicBezTo>
                  <a:cubicBezTo>
                    <a:pt x="190" y="11"/>
                    <a:pt x="180" y="0"/>
                    <a:pt x="168" y="0"/>
                  </a:cubicBezTo>
                  <a:close/>
                </a:path>
              </a:pathLst>
            </a:custGeom>
            <a:solidFill>
              <a:schemeClr val="bg1">
                <a:lumMod val="50000"/>
              </a:schemeClr>
            </a:solidFill>
            <a:ln>
              <a:noFill/>
            </a:ln>
            <a:extLst>
              <a:ext uri="{91240B29-F687-4F45-9708-019B960494DF}">
                <a14:hiddenLine xmlns:a14="http://schemas.microsoft.com/office/drawing/2010/main" w="9525">
                  <a:solidFill>
                    <a:srgbClr val="000000"/>
                  </a:solidFill>
                  <a:round/>
                </a14:hiddenLine>
              </a:ext>
            </a:extLst>
          </p:spPr>
          <p:txBody>
            <a:bodyPr/>
            <a:lstStyle/>
            <a:p>
              <a:pPr defTabSz="1219170"/>
              <a:endParaRPr lang="zh-CN" altLang="en-US" sz="2400">
                <a:solidFill>
                  <a:srgbClr val="333333"/>
                </a:solidFill>
                <a:latin typeface="Calibri"/>
                <a:ea typeface="宋体" panose="02010600030101010101" pitchFamily="2" charset="-122"/>
              </a:endParaRPr>
            </a:p>
          </p:txBody>
        </p:sp>
        <p:sp>
          <p:nvSpPr>
            <p:cNvPr id="27671" name="Freeform 23"/>
            <p:cNvSpPr>
              <a:spLocks noEditPoints="1"/>
            </p:cNvSpPr>
            <p:nvPr/>
          </p:nvSpPr>
          <p:spPr bwMode="auto">
            <a:xfrm>
              <a:off x="560" y="605"/>
              <a:ext cx="215" cy="276"/>
            </a:xfrm>
            <a:custGeom>
              <a:avLst/>
              <a:gdLst>
                <a:gd name="T0" fmla="*/ 88 w 91"/>
                <a:gd name="T1" fmla="*/ 0 h 117"/>
                <a:gd name="T2" fmla="*/ 3 w 91"/>
                <a:gd name="T3" fmla="*/ 0 h 117"/>
                <a:gd name="T4" fmla="*/ 0 w 91"/>
                <a:gd name="T5" fmla="*/ 3 h 117"/>
                <a:gd name="T6" fmla="*/ 0 w 91"/>
                <a:gd name="T7" fmla="*/ 114 h 117"/>
                <a:gd name="T8" fmla="*/ 3 w 91"/>
                <a:gd name="T9" fmla="*/ 116 h 117"/>
                <a:gd name="T10" fmla="*/ 43 w 91"/>
                <a:gd name="T11" fmla="*/ 92 h 117"/>
                <a:gd name="T12" fmla="*/ 48 w 91"/>
                <a:gd name="T13" fmla="*/ 92 h 117"/>
                <a:gd name="T14" fmla="*/ 88 w 91"/>
                <a:gd name="T15" fmla="*/ 116 h 117"/>
                <a:gd name="T16" fmla="*/ 91 w 91"/>
                <a:gd name="T17" fmla="*/ 114 h 117"/>
                <a:gd name="T18" fmla="*/ 91 w 91"/>
                <a:gd name="T19" fmla="*/ 3 h 117"/>
                <a:gd name="T20" fmla="*/ 88 w 91"/>
                <a:gd name="T21" fmla="*/ 0 h 117"/>
                <a:gd name="T22" fmla="*/ 65 w 91"/>
                <a:gd name="T23" fmla="*/ 49 h 117"/>
                <a:gd name="T24" fmla="*/ 62 w 91"/>
                <a:gd name="T25" fmla="*/ 53 h 117"/>
                <a:gd name="T26" fmla="*/ 50 w 91"/>
                <a:gd name="T27" fmla="*/ 53 h 117"/>
                <a:gd name="T28" fmla="*/ 50 w 91"/>
                <a:gd name="T29" fmla="*/ 64 h 117"/>
                <a:gd name="T30" fmla="*/ 47 w 91"/>
                <a:gd name="T31" fmla="*/ 67 h 117"/>
                <a:gd name="T32" fmla="*/ 44 w 91"/>
                <a:gd name="T33" fmla="*/ 67 h 117"/>
                <a:gd name="T34" fmla="*/ 41 w 91"/>
                <a:gd name="T35" fmla="*/ 64 h 117"/>
                <a:gd name="T36" fmla="*/ 41 w 91"/>
                <a:gd name="T37" fmla="*/ 53 h 117"/>
                <a:gd name="T38" fmla="*/ 29 w 91"/>
                <a:gd name="T39" fmla="*/ 53 h 117"/>
                <a:gd name="T40" fmla="*/ 26 w 91"/>
                <a:gd name="T41" fmla="*/ 49 h 117"/>
                <a:gd name="T42" fmla="*/ 26 w 91"/>
                <a:gd name="T43" fmla="*/ 46 h 117"/>
                <a:gd name="T44" fmla="*/ 29 w 91"/>
                <a:gd name="T45" fmla="*/ 43 h 117"/>
                <a:gd name="T46" fmla="*/ 41 w 91"/>
                <a:gd name="T47" fmla="*/ 43 h 117"/>
                <a:gd name="T48" fmla="*/ 41 w 91"/>
                <a:gd name="T49" fmla="*/ 31 h 117"/>
                <a:gd name="T50" fmla="*/ 44 w 91"/>
                <a:gd name="T51" fmla="*/ 28 h 117"/>
                <a:gd name="T52" fmla="*/ 47 w 91"/>
                <a:gd name="T53" fmla="*/ 28 h 117"/>
                <a:gd name="T54" fmla="*/ 50 w 91"/>
                <a:gd name="T55" fmla="*/ 31 h 117"/>
                <a:gd name="T56" fmla="*/ 50 w 91"/>
                <a:gd name="T57" fmla="*/ 43 h 117"/>
                <a:gd name="T58" fmla="*/ 62 w 91"/>
                <a:gd name="T59" fmla="*/ 43 h 117"/>
                <a:gd name="T60" fmla="*/ 65 w 91"/>
                <a:gd name="T61" fmla="*/ 46 h 117"/>
                <a:gd name="T62" fmla="*/ 65 w 91"/>
                <a:gd name="T63" fmla="*/ 49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1" h="117">
                  <a:moveTo>
                    <a:pt x="88" y="0"/>
                  </a:moveTo>
                  <a:cubicBezTo>
                    <a:pt x="3" y="0"/>
                    <a:pt x="3" y="0"/>
                    <a:pt x="3" y="0"/>
                  </a:cubicBezTo>
                  <a:cubicBezTo>
                    <a:pt x="1" y="0"/>
                    <a:pt x="0" y="1"/>
                    <a:pt x="0" y="3"/>
                  </a:cubicBezTo>
                  <a:cubicBezTo>
                    <a:pt x="0" y="114"/>
                    <a:pt x="0" y="114"/>
                    <a:pt x="0" y="114"/>
                  </a:cubicBezTo>
                  <a:cubicBezTo>
                    <a:pt x="0" y="116"/>
                    <a:pt x="1" y="117"/>
                    <a:pt x="3" y="116"/>
                  </a:cubicBezTo>
                  <a:cubicBezTo>
                    <a:pt x="43" y="92"/>
                    <a:pt x="43" y="92"/>
                    <a:pt x="43" y="92"/>
                  </a:cubicBezTo>
                  <a:cubicBezTo>
                    <a:pt x="44" y="91"/>
                    <a:pt x="47" y="91"/>
                    <a:pt x="48" y="92"/>
                  </a:cubicBezTo>
                  <a:cubicBezTo>
                    <a:pt x="88" y="116"/>
                    <a:pt x="88" y="116"/>
                    <a:pt x="88" y="116"/>
                  </a:cubicBezTo>
                  <a:cubicBezTo>
                    <a:pt x="90" y="117"/>
                    <a:pt x="91" y="116"/>
                    <a:pt x="91" y="114"/>
                  </a:cubicBezTo>
                  <a:cubicBezTo>
                    <a:pt x="91" y="3"/>
                    <a:pt x="91" y="3"/>
                    <a:pt x="91" y="3"/>
                  </a:cubicBezTo>
                  <a:cubicBezTo>
                    <a:pt x="91" y="1"/>
                    <a:pt x="89" y="0"/>
                    <a:pt x="88" y="0"/>
                  </a:cubicBezTo>
                  <a:close/>
                  <a:moveTo>
                    <a:pt x="65" y="49"/>
                  </a:moveTo>
                  <a:cubicBezTo>
                    <a:pt x="65" y="51"/>
                    <a:pt x="64" y="53"/>
                    <a:pt x="62" y="53"/>
                  </a:cubicBezTo>
                  <a:cubicBezTo>
                    <a:pt x="50" y="53"/>
                    <a:pt x="50" y="53"/>
                    <a:pt x="50" y="53"/>
                  </a:cubicBezTo>
                  <a:cubicBezTo>
                    <a:pt x="50" y="64"/>
                    <a:pt x="50" y="64"/>
                    <a:pt x="50" y="64"/>
                  </a:cubicBezTo>
                  <a:cubicBezTo>
                    <a:pt x="50" y="66"/>
                    <a:pt x="49" y="67"/>
                    <a:pt x="47" y="67"/>
                  </a:cubicBezTo>
                  <a:cubicBezTo>
                    <a:pt x="44" y="67"/>
                    <a:pt x="44" y="67"/>
                    <a:pt x="44" y="67"/>
                  </a:cubicBezTo>
                  <a:cubicBezTo>
                    <a:pt x="42" y="67"/>
                    <a:pt x="41" y="66"/>
                    <a:pt x="41" y="64"/>
                  </a:cubicBezTo>
                  <a:cubicBezTo>
                    <a:pt x="41" y="53"/>
                    <a:pt x="41" y="53"/>
                    <a:pt x="41" y="53"/>
                  </a:cubicBezTo>
                  <a:cubicBezTo>
                    <a:pt x="29" y="53"/>
                    <a:pt x="29" y="53"/>
                    <a:pt x="29" y="53"/>
                  </a:cubicBezTo>
                  <a:cubicBezTo>
                    <a:pt x="27" y="53"/>
                    <a:pt x="26" y="51"/>
                    <a:pt x="26" y="49"/>
                  </a:cubicBezTo>
                  <a:cubicBezTo>
                    <a:pt x="26" y="46"/>
                    <a:pt x="26" y="46"/>
                    <a:pt x="26" y="46"/>
                  </a:cubicBezTo>
                  <a:cubicBezTo>
                    <a:pt x="26" y="44"/>
                    <a:pt x="27" y="43"/>
                    <a:pt x="29" y="43"/>
                  </a:cubicBezTo>
                  <a:cubicBezTo>
                    <a:pt x="41" y="43"/>
                    <a:pt x="41" y="43"/>
                    <a:pt x="41" y="43"/>
                  </a:cubicBezTo>
                  <a:cubicBezTo>
                    <a:pt x="41" y="31"/>
                    <a:pt x="41" y="31"/>
                    <a:pt x="41" y="31"/>
                  </a:cubicBezTo>
                  <a:cubicBezTo>
                    <a:pt x="41" y="29"/>
                    <a:pt x="42" y="28"/>
                    <a:pt x="44" y="28"/>
                  </a:cubicBezTo>
                  <a:cubicBezTo>
                    <a:pt x="47" y="28"/>
                    <a:pt x="47" y="28"/>
                    <a:pt x="47" y="28"/>
                  </a:cubicBezTo>
                  <a:cubicBezTo>
                    <a:pt x="49" y="28"/>
                    <a:pt x="50" y="29"/>
                    <a:pt x="50" y="31"/>
                  </a:cubicBezTo>
                  <a:cubicBezTo>
                    <a:pt x="50" y="43"/>
                    <a:pt x="50" y="43"/>
                    <a:pt x="50" y="43"/>
                  </a:cubicBezTo>
                  <a:cubicBezTo>
                    <a:pt x="62" y="43"/>
                    <a:pt x="62" y="43"/>
                    <a:pt x="62" y="43"/>
                  </a:cubicBezTo>
                  <a:cubicBezTo>
                    <a:pt x="64" y="43"/>
                    <a:pt x="65" y="44"/>
                    <a:pt x="65" y="46"/>
                  </a:cubicBezTo>
                  <a:lnTo>
                    <a:pt x="65" y="49"/>
                  </a:lnTo>
                  <a:close/>
                </a:path>
              </a:pathLst>
            </a:custGeom>
            <a:solidFill>
              <a:schemeClr val="bg1">
                <a:lumMod val="50000"/>
              </a:schemeClr>
            </a:solidFill>
            <a:ln>
              <a:noFill/>
            </a:ln>
            <a:extLst>
              <a:ext uri="{91240B29-F687-4F45-9708-019B960494DF}">
                <a14:hiddenLine xmlns:a14="http://schemas.microsoft.com/office/drawing/2010/main" w="9525">
                  <a:solidFill>
                    <a:srgbClr val="000000"/>
                  </a:solidFill>
                  <a:round/>
                </a14:hiddenLine>
              </a:ext>
            </a:extLst>
          </p:spPr>
          <p:txBody>
            <a:bodyPr/>
            <a:lstStyle/>
            <a:p>
              <a:pPr defTabSz="1219170"/>
              <a:endParaRPr lang="zh-CN" altLang="en-US" sz="2400">
                <a:solidFill>
                  <a:srgbClr val="FFFFFF">
                    <a:lumMod val="50000"/>
                  </a:srgbClr>
                </a:solidFill>
                <a:latin typeface="Calibri"/>
                <a:ea typeface="宋体" panose="02010600030101010101" pitchFamily="2" charset="-122"/>
              </a:endParaRPr>
            </a:p>
          </p:txBody>
        </p:sp>
        <p:sp>
          <p:nvSpPr>
            <p:cNvPr id="27672" name="Freeform 24"/>
            <p:cNvSpPr/>
            <p:nvPr/>
          </p:nvSpPr>
          <p:spPr bwMode="auto">
            <a:xfrm>
              <a:off x="621" y="543"/>
              <a:ext cx="215" cy="279"/>
            </a:xfrm>
            <a:custGeom>
              <a:avLst/>
              <a:gdLst>
                <a:gd name="T0" fmla="*/ 87 w 91"/>
                <a:gd name="T1" fmla="*/ 0 h 118"/>
                <a:gd name="T2" fmla="*/ 91 w 91"/>
                <a:gd name="T3" fmla="*/ 3 h 118"/>
                <a:gd name="T4" fmla="*/ 91 w 91"/>
                <a:gd name="T5" fmla="*/ 115 h 118"/>
                <a:gd name="T6" fmla="*/ 88 w 91"/>
                <a:gd name="T7" fmla="*/ 117 h 118"/>
                <a:gd name="T8" fmla="*/ 77 w 91"/>
                <a:gd name="T9" fmla="*/ 109 h 118"/>
                <a:gd name="T10" fmla="*/ 75 w 91"/>
                <a:gd name="T11" fmla="*/ 104 h 118"/>
                <a:gd name="T12" fmla="*/ 75 w 91"/>
                <a:gd name="T13" fmla="*/ 19 h 118"/>
                <a:gd name="T14" fmla="*/ 71 w 91"/>
                <a:gd name="T15" fmla="*/ 16 h 118"/>
                <a:gd name="T16" fmla="*/ 3 w 91"/>
                <a:gd name="T17" fmla="*/ 16 h 118"/>
                <a:gd name="T18" fmla="*/ 0 w 91"/>
                <a:gd name="T19" fmla="*/ 13 h 118"/>
                <a:gd name="T20" fmla="*/ 0 w 91"/>
                <a:gd name="T21" fmla="*/ 3 h 118"/>
                <a:gd name="T22" fmla="*/ 3 w 91"/>
                <a:gd name="T23" fmla="*/ 0 h 118"/>
                <a:gd name="T24" fmla="*/ 87 w 91"/>
                <a:gd name="T25" fmla="*/ 0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1" h="118">
                  <a:moveTo>
                    <a:pt x="87" y="0"/>
                  </a:moveTo>
                  <a:cubicBezTo>
                    <a:pt x="89" y="0"/>
                    <a:pt x="91" y="2"/>
                    <a:pt x="91" y="3"/>
                  </a:cubicBezTo>
                  <a:cubicBezTo>
                    <a:pt x="91" y="115"/>
                    <a:pt x="91" y="115"/>
                    <a:pt x="91" y="115"/>
                  </a:cubicBezTo>
                  <a:cubicBezTo>
                    <a:pt x="91" y="117"/>
                    <a:pt x="89" y="118"/>
                    <a:pt x="88" y="117"/>
                  </a:cubicBezTo>
                  <a:cubicBezTo>
                    <a:pt x="77" y="109"/>
                    <a:pt x="77" y="109"/>
                    <a:pt x="77" y="109"/>
                  </a:cubicBezTo>
                  <a:cubicBezTo>
                    <a:pt x="76" y="108"/>
                    <a:pt x="75" y="106"/>
                    <a:pt x="75" y="104"/>
                  </a:cubicBezTo>
                  <a:cubicBezTo>
                    <a:pt x="75" y="19"/>
                    <a:pt x="75" y="19"/>
                    <a:pt x="75" y="19"/>
                  </a:cubicBezTo>
                  <a:cubicBezTo>
                    <a:pt x="75" y="18"/>
                    <a:pt x="73" y="16"/>
                    <a:pt x="71" y="16"/>
                  </a:cubicBezTo>
                  <a:cubicBezTo>
                    <a:pt x="3" y="16"/>
                    <a:pt x="3" y="16"/>
                    <a:pt x="3" y="16"/>
                  </a:cubicBezTo>
                  <a:cubicBezTo>
                    <a:pt x="1" y="16"/>
                    <a:pt x="0" y="15"/>
                    <a:pt x="0" y="13"/>
                  </a:cubicBezTo>
                  <a:cubicBezTo>
                    <a:pt x="0" y="3"/>
                    <a:pt x="0" y="3"/>
                    <a:pt x="0" y="3"/>
                  </a:cubicBezTo>
                  <a:cubicBezTo>
                    <a:pt x="0" y="2"/>
                    <a:pt x="1" y="0"/>
                    <a:pt x="3" y="0"/>
                  </a:cubicBezTo>
                  <a:lnTo>
                    <a:pt x="87" y="0"/>
                  </a:lnTo>
                  <a:close/>
                </a:path>
              </a:pathLst>
            </a:custGeom>
            <a:solidFill>
              <a:schemeClr val="bg1">
                <a:lumMod val="75000"/>
              </a:schemeClr>
            </a:solidFill>
            <a:ln>
              <a:noFill/>
            </a:ln>
            <a:extLst>
              <a:ext uri="{91240B29-F687-4F45-9708-019B960494DF}">
                <a14:hiddenLine xmlns:a14="http://schemas.microsoft.com/office/drawing/2010/main" w="9525">
                  <a:solidFill>
                    <a:srgbClr val="000000"/>
                  </a:solidFill>
                  <a:round/>
                </a14:hiddenLine>
              </a:ext>
            </a:extLst>
          </p:spPr>
          <p:txBody>
            <a:bodyPr/>
            <a:lstStyle/>
            <a:p>
              <a:pPr defTabSz="1219170"/>
              <a:endParaRPr lang="zh-CN" altLang="en-US" sz="2400">
                <a:solidFill>
                  <a:srgbClr val="333333"/>
                </a:solidFill>
                <a:latin typeface="Calibri"/>
                <a:ea typeface="宋体" panose="02010600030101010101" pitchFamily="2" charset="-122"/>
              </a:endParaRPr>
            </a:p>
          </p:txBody>
        </p:sp>
      </p:grpSp>
      <p:grpSp>
        <p:nvGrpSpPr>
          <p:cNvPr id="27673" name="PA_组合 25"/>
          <p:cNvGrpSpPr/>
          <p:nvPr>
            <p:custDataLst>
              <p:tags r:id="rId12"/>
            </p:custDataLst>
          </p:nvPr>
        </p:nvGrpSpPr>
        <p:grpSpPr bwMode="auto">
          <a:xfrm>
            <a:off x="8049686" y="5483437"/>
            <a:ext cx="131233" cy="194793"/>
            <a:chOff x="0" y="0"/>
            <a:chExt cx="85" cy="127"/>
          </a:xfrm>
        </p:grpSpPr>
        <p:sp>
          <p:nvSpPr>
            <p:cNvPr id="27674" name="Freeform 26"/>
            <p:cNvSpPr>
              <a:spLocks noEditPoints="1"/>
            </p:cNvSpPr>
            <p:nvPr/>
          </p:nvSpPr>
          <p:spPr bwMode="auto">
            <a:xfrm>
              <a:off x="0" y="47"/>
              <a:ext cx="85" cy="80"/>
            </a:xfrm>
            <a:custGeom>
              <a:avLst/>
              <a:gdLst>
                <a:gd name="T0" fmla="*/ 34 w 36"/>
                <a:gd name="T1" fmla="*/ 0 h 34"/>
                <a:gd name="T2" fmla="*/ 2 w 36"/>
                <a:gd name="T3" fmla="*/ 0 h 34"/>
                <a:gd name="T4" fmla="*/ 1 w 36"/>
                <a:gd name="T5" fmla="*/ 0 h 34"/>
                <a:gd name="T6" fmla="*/ 0 w 36"/>
                <a:gd name="T7" fmla="*/ 1 h 34"/>
                <a:gd name="T8" fmla="*/ 0 w 36"/>
                <a:gd name="T9" fmla="*/ 6 h 34"/>
                <a:gd name="T10" fmla="*/ 0 w 36"/>
                <a:gd name="T11" fmla="*/ 32 h 34"/>
                <a:gd name="T12" fmla="*/ 2 w 36"/>
                <a:gd name="T13" fmla="*/ 34 h 34"/>
                <a:gd name="T14" fmla="*/ 34 w 36"/>
                <a:gd name="T15" fmla="*/ 34 h 34"/>
                <a:gd name="T16" fmla="*/ 36 w 36"/>
                <a:gd name="T17" fmla="*/ 32 h 34"/>
                <a:gd name="T18" fmla="*/ 36 w 36"/>
                <a:gd name="T19" fmla="*/ 1 h 34"/>
                <a:gd name="T20" fmla="*/ 34 w 36"/>
                <a:gd name="T21" fmla="*/ 0 h 34"/>
                <a:gd name="T22" fmla="*/ 8 w 36"/>
                <a:gd name="T23" fmla="*/ 7 h 34"/>
                <a:gd name="T24" fmla="*/ 11 w 36"/>
                <a:gd name="T25" fmla="*/ 7 h 34"/>
                <a:gd name="T26" fmla="*/ 11 w 36"/>
                <a:gd name="T27" fmla="*/ 26 h 34"/>
                <a:gd name="T28" fmla="*/ 8 w 36"/>
                <a:gd name="T29" fmla="*/ 26 h 34"/>
                <a:gd name="T30" fmla="*/ 8 w 36"/>
                <a:gd name="T31" fmla="*/ 7 h 34"/>
                <a:gd name="T32" fmla="*/ 16 w 36"/>
                <a:gd name="T33" fmla="*/ 7 h 34"/>
                <a:gd name="T34" fmla="*/ 20 w 36"/>
                <a:gd name="T35" fmla="*/ 7 h 34"/>
                <a:gd name="T36" fmla="*/ 20 w 36"/>
                <a:gd name="T37" fmla="*/ 26 h 34"/>
                <a:gd name="T38" fmla="*/ 16 w 36"/>
                <a:gd name="T39" fmla="*/ 26 h 34"/>
                <a:gd name="T40" fmla="*/ 16 w 36"/>
                <a:gd name="T41" fmla="*/ 7 h 34"/>
                <a:gd name="T42" fmla="*/ 28 w 36"/>
                <a:gd name="T43" fmla="*/ 26 h 34"/>
                <a:gd name="T44" fmla="*/ 25 w 36"/>
                <a:gd name="T45" fmla="*/ 26 h 34"/>
                <a:gd name="T46" fmla="*/ 25 w 36"/>
                <a:gd name="T47" fmla="*/ 7 h 34"/>
                <a:gd name="T48" fmla="*/ 28 w 36"/>
                <a:gd name="T49" fmla="*/ 7 h 34"/>
                <a:gd name="T50" fmla="*/ 28 w 36"/>
                <a:gd name="T51" fmla="*/ 26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6" h="34">
                  <a:moveTo>
                    <a:pt x="34" y="0"/>
                  </a:moveTo>
                  <a:cubicBezTo>
                    <a:pt x="2" y="0"/>
                    <a:pt x="2" y="0"/>
                    <a:pt x="2" y="0"/>
                  </a:cubicBezTo>
                  <a:cubicBezTo>
                    <a:pt x="2" y="0"/>
                    <a:pt x="2" y="0"/>
                    <a:pt x="1" y="0"/>
                  </a:cubicBezTo>
                  <a:cubicBezTo>
                    <a:pt x="1" y="0"/>
                    <a:pt x="0" y="1"/>
                    <a:pt x="0" y="1"/>
                  </a:cubicBezTo>
                  <a:cubicBezTo>
                    <a:pt x="0" y="6"/>
                    <a:pt x="0" y="6"/>
                    <a:pt x="0" y="6"/>
                  </a:cubicBezTo>
                  <a:cubicBezTo>
                    <a:pt x="0" y="32"/>
                    <a:pt x="0" y="32"/>
                    <a:pt x="0" y="32"/>
                  </a:cubicBezTo>
                  <a:cubicBezTo>
                    <a:pt x="0" y="33"/>
                    <a:pt x="1" y="34"/>
                    <a:pt x="2" y="34"/>
                  </a:cubicBezTo>
                  <a:cubicBezTo>
                    <a:pt x="34" y="34"/>
                    <a:pt x="34" y="34"/>
                    <a:pt x="34" y="34"/>
                  </a:cubicBezTo>
                  <a:cubicBezTo>
                    <a:pt x="35" y="34"/>
                    <a:pt x="36" y="33"/>
                    <a:pt x="36" y="32"/>
                  </a:cubicBezTo>
                  <a:cubicBezTo>
                    <a:pt x="36" y="1"/>
                    <a:pt x="36" y="1"/>
                    <a:pt x="36" y="1"/>
                  </a:cubicBezTo>
                  <a:cubicBezTo>
                    <a:pt x="36" y="0"/>
                    <a:pt x="35" y="0"/>
                    <a:pt x="34" y="0"/>
                  </a:cubicBezTo>
                  <a:close/>
                  <a:moveTo>
                    <a:pt x="8" y="7"/>
                  </a:moveTo>
                  <a:cubicBezTo>
                    <a:pt x="11" y="7"/>
                    <a:pt x="11" y="7"/>
                    <a:pt x="11" y="7"/>
                  </a:cubicBezTo>
                  <a:cubicBezTo>
                    <a:pt x="11" y="26"/>
                    <a:pt x="11" y="26"/>
                    <a:pt x="11" y="26"/>
                  </a:cubicBezTo>
                  <a:cubicBezTo>
                    <a:pt x="8" y="26"/>
                    <a:pt x="8" y="26"/>
                    <a:pt x="8" y="26"/>
                  </a:cubicBezTo>
                  <a:lnTo>
                    <a:pt x="8" y="7"/>
                  </a:lnTo>
                  <a:close/>
                  <a:moveTo>
                    <a:pt x="16" y="7"/>
                  </a:moveTo>
                  <a:cubicBezTo>
                    <a:pt x="20" y="7"/>
                    <a:pt x="20" y="7"/>
                    <a:pt x="20" y="7"/>
                  </a:cubicBezTo>
                  <a:cubicBezTo>
                    <a:pt x="20" y="26"/>
                    <a:pt x="20" y="26"/>
                    <a:pt x="20" y="26"/>
                  </a:cubicBezTo>
                  <a:cubicBezTo>
                    <a:pt x="16" y="26"/>
                    <a:pt x="16" y="26"/>
                    <a:pt x="16" y="26"/>
                  </a:cubicBezTo>
                  <a:lnTo>
                    <a:pt x="16" y="7"/>
                  </a:lnTo>
                  <a:close/>
                  <a:moveTo>
                    <a:pt x="28" y="26"/>
                  </a:moveTo>
                  <a:cubicBezTo>
                    <a:pt x="25" y="26"/>
                    <a:pt x="25" y="26"/>
                    <a:pt x="25" y="26"/>
                  </a:cubicBezTo>
                  <a:cubicBezTo>
                    <a:pt x="25" y="7"/>
                    <a:pt x="25" y="7"/>
                    <a:pt x="25" y="7"/>
                  </a:cubicBezTo>
                  <a:cubicBezTo>
                    <a:pt x="28" y="7"/>
                    <a:pt x="28" y="7"/>
                    <a:pt x="28" y="7"/>
                  </a:cubicBezTo>
                  <a:lnTo>
                    <a:pt x="28" y="26"/>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defTabSz="1219170"/>
              <a:endParaRPr lang="zh-CN" altLang="en-US" sz="2400">
                <a:solidFill>
                  <a:srgbClr val="333333"/>
                </a:solidFill>
                <a:latin typeface="Calibri"/>
                <a:ea typeface="宋体" panose="02010600030101010101" pitchFamily="2" charset="-122"/>
              </a:endParaRPr>
            </a:p>
          </p:txBody>
        </p:sp>
        <p:sp>
          <p:nvSpPr>
            <p:cNvPr id="27675" name="Freeform 27"/>
            <p:cNvSpPr/>
            <p:nvPr/>
          </p:nvSpPr>
          <p:spPr bwMode="auto">
            <a:xfrm>
              <a:off x="0" y="0"/>
              <a:ext cx="85" cy="33"/>
            </a:xfrm>
            <a:custGeom>
              <a:avLst/>
              <a:gdLst>
                <a:gd name="T0" fmla="*/ 34 w 36"/>
                <a:gd name="T1" fmla="*/ 14 h 14"/>
                <a:gd name="T2" fmla="*/ 36 w 36"/>
                <a:gd name="T3" fmla="*/ 12 h 14"/>
                <a:gd name="T4" fmla="*/ 36 w 36"/>
                <a:gd name="T5" fmla="*/ 7 h 14"/>
                <a:gd name="T6" fmla="*/ 34 w 36"/>
                <a:gd name="T7" fmla="*/ 5 h 14"/>
                <a:gd name="T8" fmla="*/ 26 w 36"/>
                <a:gd name="T9" fmla="*/ 5 h 14"/>
                <a:gd name="T10" fmla="*/ 25 w 36"/>
                <a:gd name="T11" fmla="*/ 4 h 14"/>
                <a:gd name="T12" fmla="*/ 25 w 36"/>
                <a:gd name="T13" fmla="*/ 1 h 14"/>
                <a:gd name="T14" fmla="*/ 23 w 36"/>
                <a:gd name="T15" fmla="*/ 0 h 14"/>
                <a:gd name="T16" fmla="*/ 13 w 36"/>
                <a:gd name="T17" fmla="*/ 0 h 14"/>
                <a:gd name="T18" fmla="*/ 12 w 36"/>
                <a:gd name="T19" fmla="*/ 1 h 14"/>
                <a:gd name="T20" fmla="*/ 12 w 36"/>
                <a:gd name="T21" fmla="*/ 4 h 14"/>
                <a:gd name="T22" fmla="*/ 10 w 36"/>
                <a:gd name="T23" fmla="*/ 5 h 14"/>
                <a:gd name="T24" fmla="*/ 2 w 36"/>
                <a:gd name="T25" fmla="*/ 5 h 14"/>
                <a:gd name="T26" fmla="*/ 0 w 36"/>
                <a:gd name="T27" fmla="*/ 7 h 14"/>
                <a:gd name="T28" fmla="*/ 0 w 36"/>
                <a:gd name="T29" fmla="*/ 12 h 14"/>
                <a:gd name="T30" fmla="*/ 2 w 36"/>
                <a:gd name="T31" fmla="*/ 14 h 14"/>
                <a:gd name="T32" fmla="*/ 34 w 36"/>
                <a:gd name="T33" fmla="*/ 1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6" h="14">
                  <a:moveTo>
                    <a:pt x="34" y="14"/>
                  </a:moveTo>
                  <a:cubicBezTo>
                    <a:pt x="35" y="14"/>
                    <a:pt x="36" y="13"/>
                    <a:pt x="36" y="12"/>
                  </a:cubicBezTo>
                  <a:cubicBezTo>
                    <a:pt x="36" y="7"/>
                    <a:pt x="36" y="7"/>
                    <a:pt x="36" y="7"/>
                  </a:cubicBezTo>
                  <a:cubicBezTo>
                    <a:pt x="36" y="6"/>
                    <a:pt x="35" y="5"/>
                    <a:pt x="34" y="5"/>
                  </a:cubicBezTo>
                  <a:cubicBezTo>
                    <a:pt x="26" y="5"/>
                    <a:pt x="26" y="5"/>
                    <a:pt x="26" y="5"/>
                  </a:cubicBezTo>
                  <a:cubicBezTo>
                    <a:pt x="25" y="5"/>
                    <a:pt x="25" y="5"/>
                    <a:pt x="25" y="4"/>
                  </a:cubicBezTo>
                  <a:cubicBezTo>
                    <a:pt x="25" y="1"/>
                    <a:pt x="25" y="1"/>
                    <a:pt x="25" y="1"/>
                  </a:cubicBezTo>
                  <a:cubicBezTo>
                    <a:pt x="25" y="0"/>
                    <a:pt x="24" y="0"/>
                    <a:pt x="23" y="0"/>
                  </a:cubicBezTo>
                  <a:cubicBezTo>
                    <a:pt x="13" y="0"/>
                    <a:pt x="13" y="0"/>
                    <a:pt x="13" y="0"/>
                  </a:cubicBezTo>
                  <a:cubicBezTo>
                    <a:pt x="12" y="0"/>
                    <a:pt x="12" y="0"/>
                    <a:pt x="12" y="1"/>
                  </a:cubicBezTo>
                  <a:cubicBezTo>
                    <a:pt x="12" y="4"/>
                    <a:pt x="12" y="4"/>
                    <a:pt x="12" y="4"/>
                  </a:cubicBezTo>
                  <a:cubicBezTo>
                    <a:pt x="12" y="5"/>
                    <a:pt x="11" y="5"/>
                    <a:pt x="10" y="5"/>
                  </a:cubicBezTo>
                  <a:cubicBezTo>
                    <a:pt x="2" y="5"/>
                    <a:pt x="2" y="5"/>
                    <a:pt x="2" y="5"/>
                  </a:cubicBezTo>
                  <a:cubicBezTo>
                    <a:pt x="1" y="5"/>
                    <a:pt x="0" y="6"/>
                    <a:pt x="0" y="7"/>
                  </a:cubicBezTo>
                  <a:cubicBezTo>
                    <a:pt x="0" y="12"/>
                    <a:pt x="0" y="12"/>
                    <a:pt x="0" y="12"/>
                  </a:cubicBezTo>
                  <a:cubicBezTo>
                    <a:pt x="0" y="13"/>
                    <a:pt x="1" y="14"/>
                    <a:pt x="2" y="14"/>
                  </a:cubicBezTo>
                  <a:lnTo>
                    <a:pt x="34" y="14"/>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defTabSz="1219170"/>
              <a:endParaRPr lang="zh-CN" altLang="en-US" sz="2400">
                <a:solidFill>
                  <a:srgbClr val="333333"/>
                </a:solidFill>
                <a:latin typeface="Calibri"/>
                <a:ea typeface="宋体" panose="02010600030101010101" pitchFamily="2" charset="-122"/>
              </a:endParaRPr>
            </a:p>
          </p:txBody>
        </p:sp>
      </p:grpSp>
      <p:grpSp>
        <p:nvGrpSpPr>
          <p:cNvPr id="27676" name="PA_组合 28"/>
          <p:cNvGrpSpPr/>
          <p:nvPr>
            <p:custDataLst>
              <p:tags r:id="rId13"/>
            </p:custDataLst>
          </p:nvPr>
        </p:nvGrpSpPr>
        <p:grpSpPr bwMode="auto">
          <a:xfrm>
            <a:off x="8013700" y="4532761"/>
            <a:ext cx="203200" cy="165151"/>
            <a:chOff x="0" y="0"/>
            <a:chExt cx="132" cy="109"/>
          </a:xfrm>
        </p:grpSpPr>
        <p:sp>
          <p:nvSpPr>
            <p:cNvPr id="27677" name="Freeform 29"/>
            <p:cNvSpPr/>
            <p:nvPr/>
          </p:nvSpPr>
          <p:spPr bwMode="auto">
            <a:xfrm>
              <a:off x="83" y="38"/>
              <a:ext cx="49" cy="71"/>
            </a:xfrm>
            <a:custGeom>
              <a:avLst/>
              <a:gdLst>
                <a:gd name="T0" fmla="*/ 21 w 21"/>
                <a:gd name="T1" fmla="*/ 15 h 30"/>
                <a:gd name="T2" fmla="*/ 5 w 21"/>
                <a:gd name="T3" fmla="*/ 30 h 30"/>
                <a:gd name="T4" fmla="*/ 0 w 21"/>
                <a:gd name="T5" fmla="*/ 29 h 30"/>
                <a:gd name="T6" fmla="*/ 14 w 21"/>
                <a:gd name="T7" fmla="*/ 9 h 30"/>
                <a:gd name="T8" fmla="*/ 12 w 21"/>
                <a:gd name="T9" fmla="*/ 0 h 30"/>
                <a:gd name="T10" fmla="*/ 21 w 21"/>
                <a:gd name="T11" fmla="*/ 15 h 30"/>
              </a:gdLst>
              <a:ahLst/>
              <a:cxnLst>
                <a:cxn ang="0">
                  <a:pos x="T0" y="T1"/>
                </a:cxn>
                <a:cxn ang="0">
                  <a:pos x="T2" y="T3"/>
                </a:cxn>
                <a:cxn ang="0">
                  <a:pos x="T4" y="T5"/>
                </a:cxn>
                <a:cxn ang="0">
                  <a:pos x="T6" y="T7"/>
                </a:cxn>
                <a:cxn ang="0">
                  <a:pos x="T8" y="T9"/>
                </a:cxn>
                <a:cxn ang="0">
                  <a:pos x="T10" y="T11"/>
                </a:cxn>
              </a:cxnLst>
              <a:rect l="0" t="0" r="r" b="b"/>
              <a:pathLst>
                <a:path w="21" h="30">
                  <a:moveTo>
                    <a:pt x="21" y="15"/>
                  </a:moveTo>
                  <a:cubicBezTo>
                    <a:pt x="21" y="23"/>
                    <a:pt x="14" y="30"/>
                    <a:pt x="5" y="30"/>
                  </a:cubicBezTo>
                  <a:cubicBezTo>
                    <a:pt x="4" y="30"/>
                    <a:pt x="2" y="30"/>
                    <a:pt x="0" y="29"/>
                  </a:cubicBezTo>
                  <a:cubicBezTo>
                    <a:pt x="8" y="26"/>
                    <a:pt x="14" y="18"/>
                    <a:pt x="14" y="9"/>
                  </a:cubicBezTo>
                  <a:cubicBezTo>
                    <a:pt x="14" y="6"/>
                    <a:pt x="13" y="3"/>
                    <a:pt x="12" y="0"/>
                  </a:cubicBezTo>
                  <a:cubicBezTo>
                    <a:pt x="17" y="3"/>
                    <a:pt x="21" y="8"/>
                    <a:pt x="21" y="1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defTabSz="1219170"/>
              <a:endParaRPr lang="zh-CN" altLang="en-US" sz="2400">
                <a:solidFill>
                  <a:srgbClr val="333333"/>
                </a:solidFill>
                <a:latin typeface="Calibri"/>
                <a:ea typeface="宋体" panose="02010600030101010101" pitchFamily="2" charset="-122"/>
              </a:endParaRPr>
            </a:p>
          </p:txBody>
        </p:sp>
        <p:sp>
          <p:nvSpPr>
            <p:cNvPr id="27678" name="Freeform 30"/>
            <p:cNvSpPr>
              <a:spLocks noEditPoints="1"/>
            </p:cNvSpPr>
            <p:nvPr/>
          </p:nvSpPr>
          <p:spPr bwMode="auto">
            <a:xfrm>
              <a:off x="0" y="0"/>
              <a:ext cx="109" cy="109"/>
            </a:xfrm>
            <a:custGeom>
              <a:avLst/>
              <a:gdLst>
                <a:gd name="T0" fmla="*/ 45 w 46"/>
                <a:gd name="T1" fmla="*/ 15 h 46"/>
                <a:gd name="T2" fmla="*/ 35 w 46"/>
                <a:gd name="T3" fmla="*/ 4 h 46"/>
                <a:gd name="T4" fmla="*/ 35 w 46"/>
                <a:gd name="T5" fmla="*/ 4 h 46"/>
                <a:gd name="T6" fmla="*/ 23 w 46"/>
                <a:gd name="T7" fmla="*/ 0 h 46"/>
                <a:gd name="T8" fmla="*/ 4 w 46"/>
                <a:gd name="T9" fmla="*/ 10 h 46"/>
                <a:gd name="T10" fmla="*/ 0 w 46"/>
                <a:gd name="T11" fmla="*/ 23 h 46"/>
                <a:gd name="T12" fmla="*/ 5 w 46"/>
                <a:gd name="T13" fmla="*/ 37 h 46"/>
                <a:gd name="T14" fmla="*/ 9 w 46"/>
                <a:gd name="T15" fmla="*/ 42 h 46"/>
                <a:gd name="T16" fmla="*/ 14 w 46"/>
                <a:gd name="T17" fmla="*/ 44 h 46"/>
                <a:gd name="T18" fmla="*/ 14 w 46"/>
                <a:gd name="T19" fmla="*/ 44 h 46"/>
                <a:gd name="T20" fmla="*/ 23 w 46"/>
                <a:gd name="T21" fmla="*/ 46 h 46"/>
                <a:gd name="T22" fmla="*/ 32 w 46"/>
                <a:gd name="T23" fmla="*/ 44 h 46"/>
                <a:gd name="T24" fmla="*/ 36 w 46"/>
                <a:gd name="T25" fmla="*/ 42 h 46"/>
                <a:gd name="T26" fmla="*/ 42 w 46"/>
                <a:gd name="T27" fmla="*/ 36 h 46"/>
                <a:gd name="T28" fmla="*/ 46 w 46"/>
                <a:gd name="T29" fmla="*/ 26 h 46"/>
                <a:gd name="T30" fmla="*/ 46 w 46"/>
                <a:gd name="T31" fmla="*/ 26 h 46"/>
                <a:gd name="T32" fmla="*/ 46 w 46"/>
                <a:gd name="T33" fmla="*/ 23 h 46"/>
                <a:gd name="T34" fmla="*/ 45 w 46"/>
                <a:gd name="T35" fmla="*/ 15 h 46"/>
                <a:gd name="T36" fmla="*/ 31 w 46"/>
                <a:gd name="T37" fmla="*/ 11 h 46"/>
                <a:gd name="T38" fmla="*/ 35 w 46"/>
                <a:gd name="T39" fmla="*/ 15 h 46"/>
                <a:gd name="T40" fmla="*/ 35 w 46"/>
                <a:gd name="T41" fmla="*/ 15 h 46"/>
                <a:gd name="T42" fmla="*/ 31 w 46"/>
                <a:gd name="T43" fmla="*/ 19 h 46"/>
                <a:gd name="T44" fmla="*/ 27 w 46"/>
                <a:gd name="T45" fmla="*/ 15 h 46"/>
                <a:gd name="T46" fmla="*/ 31 w 46"/>
                <a:gd name="T47" fmla="*/ 11 h 46"/>
                <a:gd name="T48" fmla="*/ 31 w 46"/>
                <a:gd name="T49" fmla="*/ 11 h 46"/>
                <a:gd name="T50" fmla="*/ 15 w 46"/>
                <a:gd name="T51" fmla="*/ 36 h 46"/>
                <a:gd name="T52" fmla="*/ 11 w 46"/>
                <a:gd name="T53" fmla="*/ 32 h 46"/>
                <a:gd name="T54" fmla="*/ 15 w 46"/>
                <a:gd name="T55" fmla="*/ 28 h 46"/>
                <a:gd name="T56" fmla="*/ 19 w 46"/>
                <a:gd name="T57" fmla="*/ 32 h 46"/>
                <a:gd name="T58" fmla="*/ 15 w 46"/>
                <a:gd name="T59" fmla="*/ 36 h 46"/>
                <a:gd name="T60" fmla="*/ 15 w 46"/>
                <a:gd name="T61" fmla="*/ 19 h 46"/>
                <a:gd name="T62" fmla="*/ 11 w 46"/>
                <a:gd name="T63" fmla="*/ 15 h 46"/>
                <a:gd name="T64" fmla="*/ 15 w 46"/>
                <a:gd name="T65" fmla="*/ 11 h 46"/>
                <a:gd name="T66" fmla="*/ 19 w 46"/>
                <a:gd name="T67" fmla="*/ 15 h 46"/>
                <a:gd name="T68" fmla="*/ 15 w 46"/>
                <a:gd name="T69" fmla="*/ 19 h 46"/>
                <a:gd name="T70" fmla="*/ 20 w 46"/>
                <a:gd name="T71" fmla="*/ 23 h 46"/>
                <a:gd name="T72" fmla="*/ 22 w 46"/>
                <a:gd name="T73" fmla="*/ 21 h 46"/>
                <a:gd name="T74" fmla="*/ 23 w 46"/>
                <a:gd name="T75" fmla="*/ 21 h 46"/>
                <a:gd name="T76" fmla="*/ 26 w 46"/>
                <a:gd name="T77" fmla="*/ 23 h 46"/>
                <a:gd name="T78" fmla="*/ 25 w 46"/>
                <a:gd name="T79" fmla="*/ 25 h 46"/>
                <a:gd name="T80" fmla="*/ 23 w 46"/>
                <a:gd name="T81" fmla="*/ 26 h 46"/>
                <a:gd name="T82" fmla="*/ 20 w 46"/>
                <a:gd name="T83" fmla="*/ 23 h 46"/>
                <a:gd name="T84" fmla="*/ 31 w 46"/>
                <a:gd name="T85" fmla="*/ 36 h 46"/>
                <a:gd name="T86" fmla="*/ 27 w 46"/>
                <a:gd name="T87" fmla="*/ 32 h 46"/>
                <a:gd name="T88" fmla="*/ 31 w 46"/>
                <a:gd name="T89" fmla="*/ 28 h 46"/>
                <a:gd name="T90" fmla="*/ 35 w 46"/>
                <a:gd name="T91" fmla="*/ 32 h 46"/>
                <a:gd name="T92" fmla="*/ 31 w 46"/>
                <a:gd name="T93" fmla="*/ 36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46" h="46">
                  <a:moveTo>
                    <a:pt x="45" y="15"/>
                  </a:moveTo>
                  <a:cubicBezTo>
                    <a:pt x="43" y="10"/>
                    <a:pt x="39" y="6"/>
                    <a:pt x="35" y="4"/>
                  </a:cubicBezTo>
                  <a:cubicBezTo>
                    <a:pt x="35" y="4"/>
                    <a:pt x="35" y="4"/>
                    <a:pt x="35" y="4"/>
                  </a:cubicBezTo>
                  <a:cubicBezTo>
                    <a:pt x="31" y="2"/>
                    <a:pt x="27" y="0"/>
                    <a:pt x="23" y="0"/>
                  </a:cubicBezTo>
                  <a:cubicBezTo>
                    <a:pt x="15" y="0"/>
                    <a:pt x="8" y="4"/>
                    <a:pt x="4" y="10"/>
                  </a:cubicBezTo>
                  <a:cubicBezTo>
                    <a:pt x="2" y="14"/>
                    <a:pt x="0" y="19"/>
                    <a:pt x="0" y="23"/>
                  </a:cubicBezTo>
                  <a:cubicBezTo>
                    <a:pt x="0" y="29"/>
                    <a:pt x="2" y="33"/>
                    <a:pt x="5" y="37"/>
                  </a:cubicBezTo>
                  <a:cubicBezTo>
                    <a:pt x="6" y="39"/>
                    <a:pt x="8" y="40"/>
                    <a:pt x="9" y="42"/>
                  </a:cubicBezTo>
                  <a:cubicBezTo>
                    <a:pt x="11" y="43"/>
                    <a:pt x="12" y="44"/>
                    <a:pt x="14" y="44"/>
                  </a:cubicBezTo>
                  <a:cubicBezTo>
                    <a:pt x="14" y="44"/>
                    <a:pt x="14" y="44"/>
                    <a:pt x="14" y="44"/>
                  </a:cubicBezTo>
                  <a:cubicBezTo>
                    <a:pt x="17" y="46"/>
                    <a:pt x="20" y="46"/>
                    <a:pt x="23" y="46"/>
                  </a:cubicBezTo>
                  <a:cubicBezTo>
                    <a:pt x="26" y="46"/>
                    <a:pt x="30" y="46"/>
                    <a:pt x="32" y="44"/>
                  </a:cubicBezTo>
                  <a:cubicBezTo>
                    <a:pt x="34" y="44"/>
                    <a:pt x="35" y="43"/>
                    <a:pt x="36" y="42"/>
                  </a:cubicBezTo>
                  <a:cubicBezTo>
                    <a:pt x="38" y="41"/>
                    <a:pt x="40" y="39"/>
                    <a:pt x="42" y="36"/>
                  </a:cubicBezTo>
                  <a:cubicBezTo>
                    <a:pt x="44" y="33"/>
                    <a:pt x="45" y="30"/>
                    <a:pt x="46" y="26"/>
                  </a:cubicBezTo>
                  <a:cubicBezTo>
                    <a:pt x="46" y="26"/>
                    <a:pt x="46" y="26"/>
                    <a:pt x="46" y="26"/>
                  </a:cubicBezTo>
                  <a:cubicBezTo>
                    <a:pt x="46" y="25"/>
                    <a:pt x="46" y="24"/>
                    <a:pt x="46" y="23"/>
                  </a:cubicBezTo>
                  <a:cubicBezTo>
                    <a:pt x="46" y="21"/>
                    <a:pt x="45" y="18"/>
                    <a:pt x="45" y="15"/>
                  </a:cubicBezTo>
                  <a:close/>
                  <a:moveTo>
                    <a:pt x="31" y="11"/>
                  </a:moveTo>
                  <a:cubicBezTo>
                    <a:pt x="34" y="11"/>
                    <a:pt x="35" y="13"/>
                    <a:pt x="35" y="15"/>
                  </a:cubicBezTo>
                  <a:cubicBezTo>
                    <a:pt x="35" y="15"/>
                    <a:pt x="35" y="15"/>
                    <a:pt x="35" y="15"/>
                  </a:cubicBezTo>
                  <a:cubicBezTo>
                    <a:pt x="35" y="17"/>
                    <a:pt x="33" y="19"/>
                    <a:pt x="31" y="19"/>
                  </a:cubicBezTo>
                  <a:cubicBezTo>
                    <a:pt x="29" y="19"/>
                    <a:pt x="27" y="17"/>
                    <a:pt x="27" y="15"/>
                  </a:cubicBezTo>
                  <a:cubicBezTo>
                    <a:pt x="27" y="13"/>
                    <a:pt x="29" y="11"/>
                    <a:pt x="31" y="11"/>
                  </a:cubicBezTo>
                  <a:cubicBezTo>
                    <a:pt x="31" y="11"/>
                    <a:pt x="31" y="11"/>
                    <a:pt x="31" y="11"/>
                  </a:cubicBezTo>
                  <a:close/>
                  <a:moveTo>
                    <a:pt x="15" y="36"/>
                  </a:moveTo>
                  <a:cubicBezTo>
                    <a:pt x="12" y="36"/>
                    <a:pt x="11" y="34"/>
                    <a:pt x="11" y="32"/>
                  </a:cubicBezTo>
                  <a:cubicBezTo>
                    <a:pt x="11" y="30"/>
                    <a:pt x="12" y="28"/>
                    <a:pt x="15" y="28"/>
                  </a:cubicBezTo>
                  <a:cubicBezTo>
                    <a:pt x="17" y="28"/>
                    <a:pt x="19" y="30"/>
                    <a:pt x="19" y="32"/>
                  </a:cubicBezTo>
                  <a:cubicBezTo>
                    <a:pt x="19" y="34"/>
                    <a:pt x="17" y="36"/>
                    <a:pt x="15" y="36"/>
                  </a:cubicBezTo>
                  <a:close/>
                  <a:moveTo>
                    <a:pt x="15" y="19"/>
                  </a:moveTo>
                  <a:cubicBezTo>
                    <a:pt x="12" y="19"/>
                    <a:pt x="11" y="17"/>
                    <a:pt x="11" y="15"/>
                  </a:cubicBezTo>
                  <a:cubicBezTo>
                    <a:pt x="11" y="13"/>
                    <a:pt x="12" y="11"/>
                    <a:pt x="15" y="11"/>
                  </a:cubicBezTo>
                  <a:cubicBezTo>
                    <a:pt x="17" y="11"/>
                    <a:pt x="19" y="13"/>
                    <a:pt x="19" y="15"/>
                  </a:cubicBezTo>
                  <a:cubicBezTo>
                    <a:pt x="19" y="17"/>
                    <a:pt x="17" y="19"/>
                    <a:pt x="15" y="19"/>
                  </a:cubicBezTo>
                  <a:close/>
                  <a:moveTo>
                    <a:pt x="20" y="23"/>
                  </a:moveTo>
                  <a:cubicBezTo>
                    <a:pt x="20" y="22"/>
                    <a:pt x="21" y="21"/>
                    <a:pt x="22" y="21"/>
                  </a:cubicBezTo>
                  <a:cubicBezTo>
                    <a:pt x="22" y="21"/>
                    <a:pt x="23" y="21"/>
                    <a:pt x="23" y="21"/>
                  </a:cubicBezTo>
                  <a:cubicBezTo>
                    <a:pt x="25" y="21"/>
                    <a:pt x="26" y="22"/>
                    <a:pt x="26" y="23"/>
                  </a:cubicBezTo>
                  <a:cubicBezTo>
                    <a:pt x="26" y="24"/>
                    <a:pt x="26" y="24"/>
                    <a:pt x="25" y="25"/>
                  </a:cubicBezTo>
                  <a:cubicBezTo>
                    <a:pt x="25" y="26"/>
                    <a:pt x="24" y="26"/>
                    <a:pt x="23" y="26"/>
                  </a:cubicBezTo>
                  <a:cubicBezTo>
                    <a:pt x="22" y="26"/>
                    <a:pt x="20" y="25"/>
                    <a:pt x="20" y="23"/>
                  </a:cubicBezTo>
                  <a:close/>
                  <a:moveTo>
                    <a:pt x="31" y="36"/>
                  </a:moveTo>
                  <a:cubicBezTo>
                    <a:pt x="29" y="36"/>
                    <a:pt x="27" y="34"/>
                    <a:pt x="27" y="32"/>
                  </a:cubicBezTo>
                  <a:cubicBezTo>
                    <a:pt x="27" y="30"/>
                    <a:pt x="29" y="28"/>
                    <a:pt x="31" y="28"/>
                  </a:cubicBezTo>
                  <a:cubicBezTo>
                    <a:pt x="34" y="28"/>
                    <a:pt x="35" y="30"/>
                    <a:pt x="35" y="32"/>
                  </a:cubicBezTo>
                  <a:cubicBezTo>
                    <a:pt x="35" y="34"/>
                    <a:pt x="34" y="36"/>
                    <a:pt x="31" y="36"/>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defTabSz="1219170"/>
              <a:endParaRPr lang="zh-CN" altLang="en-US" sz="2400">
                <a:solidFill>
                  <a:srgbClr val="333333"/>
                </a:solidFill>
                <a:latin typeface="Calibri"/>
                <a:ea typeface="宋体" panose="02010600030101010101" pitchFamily="2" charset="-122"/>
              </a:endParaRPr>
            </a:p>
          </p:txBody>
        </p:sp>
      </p:grpSp>
      <p:sp>
        <p:nvSpPr>
          <p:cNvPr id="27679" name="PA_任意多边形 31"/>
          <p:cNvSpPr>
            <a:spLocks noEditPoints="1"/>
          </p:cNvSpPr>
          <p:nvPr>
            <p:custDataLst>
              <p:tags r:id="rId14"/>
            </p:custDataLst>
          </p:nvPr>
        </p:nvSpPr>
        <p:spPr bwMode="auto">
          <a:xfrm>
            <a:off x="8015819" y="3592669"/>
            <a:ext cx="198967" cy="169385"/>
          </a:xfrm>
          <a:custGeom>
            <a:avLst/>
            <a:gdLst>
              <a:gd name="T0" fmla="*/ 52 w 54"/>
              <a:gd name="T1" fmla="*/ 0 h 47"/>
              <a:gd name="T2" fmla="*/ 11 w 54"/>
              <a:gd name="T3" fmla="*/ 0 h 47"/>
              <a:gd name="T4" fmla="*/ 9 w 54"/>
              <a:gd name="T5" fmla="*/ 2 h 47"/>
              <a:gd name="T6" fmla="*/ 9 w 54"/>
              <a:gd name="T7" fmla="*/ 4 h 47"/>
              <a:gd name="T8" fmla="*/ 9 w 54"/>
              <a:gd name="T9" fmla="*/ 5 h 47"/>
              <a:gd name="T10" fmla="*/ 9 w 54"/>
              <a:gd name="T11" fmla="*/ 6 h 47"/>
              <a:gd name="T12" fmla="*/ 9 w 54"/>
              <a:gd name="T13" fmla="*/ 9 h 47"/>
              <a:gd name="T14" fmla="*/ 10 w 54"/>
              <a:gd name="T15" fmla="*/ 9 h 47"/>
              <a:gd name="T16" fmla="*/ 2 w 54"/>
              <a:gd name="T17" fmla="*/ 9 h 47"/>
              <a:gd name="T18" fmla="*/ 0 w 54"/>
              <a:gd name="T19" fmla="*/ 11 h 47"/>
              <a:gd name="T20" fmla="*/ 0 w 54"/>
              <a:gd name="T21" fmla="*/ 45 h 47"/>
              <a:gd name="T22" fmla="*/ 2 w 54"/>
              <a:gd name="T23" fmla="*/ 47 h 47"/>
              <a:gd name="T24" fmla="*/ 43 w 54"/>
              <a:gd name="T25" fmla="*/ 47 h 47"/>
              <a:gd name="T26" fmla="*/ 45 w 54"/>
              <a:gd name="T27" fmla="*/ 45 h 47"/>
              <a:gd name="T28" fmla="*/ 45 w 54"/>
              <a:gd name="T29" fmla="*/ 38 h 47"/>
              <a:gd name="T30" fmla="*/ 52 w 54"/>
              <a:gd name="T31" fmla="*/ 38 h 47"/>
              <a:gd name="T32" fmla="*/ 54 w 54"/>
              <a:gd name="T33" fmla="*/ 36 h 47"/>
              <a:gd name="T34" fmla="*/ 54 w 54"/>
              <a:gd name="T35" fmla="*/ 34 h 47"/>
              <a:gd name="T36" fmla="*/ 54 w 54"/>
              <a:gd name="T37" fmla="*/ 33 h 47"/>
              <a:gd name="T38" fmla="*/ 54 w 54"/>
              <a:gd name="T39" fmla="*/ 31 h 47"/>
              <a:gd name="T40" fmla="*/ 54 w 54"/>
              <a:gd name="T41" fmla="*/ 7 h 47"/>
              <a:gd name="T42" fmla="*/ 54 w 54"/>
              <a:gd name="T43" fmla="*/ 5 h 47"/>
              <a:gd name="T44" fmla="*/ 54 w 54"/>
              <a:gd name="T45" fmla="*/ 4 h 47"/>
              <a:gd name="T46" fmla="*/ 54 w 54"/>
              <a:gd name="T47" fmla="*/ 2 h 47"/>
              <a:gd name="T48" fmla="*/ 52 w 54"/>
              <a:gd name="T49" fmla="*/ 0 h 47"/>
              <a:gd name="T50" fmla="*/ 26 w 54"/>
              <a:gd name="T51" fmla="*/ 22 h 47"/>
              <a:gd name="T52" fmla="*/ 30 w 54"/>
              <a:gd name="T53" fmla="*/ 18 h 47"/>
              <a:gd name="T54" fmla="*/ 34 w 54"/>
              <a:gd name="T55" fmla="*/ 22 h 47"/>
              <a:gd name="T56" fmla="*/ 30 w 54"/>
              <a:gd name="T57" fmla="*/ 26 h 47"/>
              <a:gd name="T58" fmla="*/ 26 w 54"/>
              <a:gd name="T59" fmla="*/ 22 h 47"/>
              <a:gd name="T60" fmla="*/ 38 w 54"/>
              <a:gd name="T61" fmla="*/ 42 h 47"/>
              <a:gd name="T62" fmla="*/ 7 w 54"/>
              <a:gd name="T63" fmla="*/ 42 h 47"/>
              <a:gd name="T64" fmla="*/ 5 w 54"/>
              <a:gd name="T65" fmla="*/ 40 h 47"/>
              <a:gd name="T66" fmla="*/ 5 w 54"/>
              <a:gd name="T67" fmla="*/ 37 h 47"/>
              <a:gd name="T68" fmla="*/ 5 w 54"/>
              <a:gd name="T69" fmla="*/ 36 h 47"/>
              <a:gd name="T70" fmla="*/ 6 w 54"/>
              <a:gd name="T71" fmla="*/ 34 h 47"/>
              <a:gd name="T72" fmla="*/ 20 w 54"/>
              <a:gd name="T73" fmla="*/ 29 h 47"/>
              <a:gd name="T74" fmla="*/ 23 w 54"/>
              <a:gd name="T75" fmla="*/ 30 h 47"/>
              <a:gd name="T76" fmla="*/ 26 w 54"/>
              <a:gd name="T77" fmla="*/ 32 h 47"/>
              <a:gd name="T78" fmla="*/ 38 w 54"/>
              <a:gd name="T79" fmla="*/ 32 h 47"/>
              <a:gd name="T80" fmla="*/ 39 w 54"/>
              <a:gd name="T81" fmla="*/ 32 h 47"/>
              <a:gd name="T82" fmla="*/ 40 w 54"/>
              <a:gd name="T83" fmla="*/ 33 h 47"/>
              <a:gd name="T84" fmla="*/ 40 w 54"/>
              <a:gd name="T85" fmla="*/ 40 h 47"/>
              <a:gd name="T86" fmla="*/ 38 w 54"/>
              <a:gd name="T87" fmla="*/ 42 h 47"/>
              <a:gd name="T88" fmla="*/ 49 w 54"/>
              <a:gd name="T89" fmla="*/ 31 h 47"/>
              <a:gd name="T90" fmla="*/ 48 w 54"/>
              <a:gd name="T91" fmla="*/ 33 h 47"/>
              <a:gd name="T92" fmla="*/ 47 w 54"/>
              <a:gd name="T93" fmla="*/ 33 h 47"/>
              <a:gd name="T94" fmla="*/ 45 w 54"/>
              <a:gd name="T95" fmla="*/ 33 h 47"/>
              <a:gd name="T96" fmla="*/ 45 w 54"/>
              <a:gd name="T97" fmla="*/ 11 h 47"/>
              <a:gd name="T98" fmla="*/ 43 w 54"/>
              <a:gd name="T99" fmla="*/ 9 h 47"/>
              <a:gd name="T100" fmla="*/ 14 w 54"/>
              <a:gd name="T101" fmla="*/ 9 h 47"/>
              <a:gd name="T102" fmla="*/ 14 w 54"/>
              <a:gd name="T103" fmla="*/ 9 h 47"/>
              <a:gd name="T104" fmla="*/ 14 w 54"/>
              <a:gd name="T105" fmla="*/ 7 h 47"/>
              <a:gd name="T106" fmla="*/ 15 w 54"/>
              <a:gd name="T107" fmla="*/ 6 h 47"/>
              <a:gd name="T108" fmla="*/ 16 w 54"/>
              <a:gd name="T109" fmla="*/ 5 h 47"/>
              <a:gd name="T110" fmla="*/ 47 w 54"/>
              <a:gd name="T111" fmla="*/ 5 h 47"/>
              <a:gd name="T112" fmla="*/ 49 w 54"/>
              <a:gd name="T113" fmla="*/ 7 h 47"/>
              <a:gd name="T114" fmla="*/ 49 w 54"/>
              <a:gd name="T115" fmla="*/ 31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4" h="47">
                <a:moveTo>
                  <a:pt x="52" y="0"/>
                </a:moveTo>
                <a:cubicBezTo>
                  <a:pt x="11" y="0"/>
                  <a:pt x="11" y="0"/>
                  <a:pt x="11" y="0"/>
                </a:cubicBezTo>
                <a:cubicBezTo>
                  <a:pt x="10" y="0"/>
                  <a:pt x="9" y="1"/>
                  <a:pt x="9" y="2"/>
                </a:cubicBezTo>
                <a:cubicBezTo>
                  <a:pt x="9" y="4"/>
                  <a:pt x="9" y="4"/>
                  <a:pt x="9" y="4"/>
                </a:cubicBezTo>
                <a:cubicBezTo>
                  <a:pt x="9" y="4"/>
                  <a:pt x="9" y="5"/>
                  <a:pt x="9" y="5"/>
                </a:cubicBezTo>
                <a:cubicBezTo>
                  <a:pt x="9" y="5"/>
                  <a:pt x="9" y="6"/>
                  <a:pt x="9" y="6"/>
                </a:cubicBezTo>
                <a:cubicBezTo>
                  <a:pt x="9" y="9"/>
                  <a:pt x="9" y="9"/>
                  <a:pt x="9" y="9"/>
                </a:cubicBezTo>
                <a:cubicBezTo>
                  <a:pt x="9" y="9"/>
                  <a:pt x="9" y="9"/>
                  <a:pt x="10" y="9"/>
                </a:cubicBezTo>
                <a:cubicBezTo>
                  <a:pt x="2" y="9"/>
                  <a:pt x="2" y="9"/>
                  <a:pt x="2" y="9"/>
                </a:cubicBezTo>
                <a:cubicBezTo>
                  <a:pt x="1" y="9"/>
                  <a:pt x="0" y="10"/>
                  <a:pt x="0" y="11"/>
                </a:cubicBezTo>
                <a:cubicBezTo>
                  <a:pt x="0" y="45"/>
                  <a:pt x="0" y="45"/>
                  <a:pt x="0" y="45"/>
                </a:cubicBezTo>
                <a:cubicBezTo>
                  <a:pt x="0" y="46"/>
                  <a:pt x="1" y="47"/>
                  <a:pt x="2" y="47"/>
                </a:cubicBezTo>
                <a:cubicBezTo>
                  <a:pt x="43" y="47"/>
                  <a:pt x="43" y="47"/>
                  <a:pt x="43" y="47"/>
                </a:cubicBezTo>
                <a:cubicBezTo>
                  <a:pt x="44" y="47"/>
                  <a:pt x="45" y="46"/>
                  <a:pt x="45" y="45"/>
                </a:cubicBezTo>
                <a:cubicBezTo>
                  <a:pt x="45" y="38"/>
                  <a:pt x="45" y="38"/>
                  <a:pt x="45" y="38"/>
                </a:cubicBezTo>
                <a:cubicBezTo>
                  <a:pt x="52" y="38"/>
                  <a:pt x="52" y="38"/>
                  <a:pt x="52" y="38"/>
                </a:cubicBezTo>
                <a:cubicBezTo>
                  <a:pt x="53" y="38"/>
                  <a:pt x="54" y="37"/>
                  <a:pt x="54" y="36"/>
                </a:cubicBezTo>
                <a:cubicBezTo>
                  <a:pt x="54" y="34"/>
                  <a:pt x="54" y="34"/>
                  <a:pt x="54" y="34"/>
                </a:cubicBezTo>
                <a:cubicBezTo>
                  <a:pt x="54" y="33"/>
                  <a:pt x="54" y="33"/>
                  <a:pt x="54" y="33"/>
                </a:cubicBezTo>
                <a:cubicBezTo>
                  <a:pt x="54" y="33"/>
                  <a:pt x="54" y="32"/>
                  <a:pt x="54" y="31"/>
                </a:cubicBezTo>
                <a:cubicBezTo>
                  <a:pt x="54" y="7"/>
                  <a:pt x="54" y="7"/>
                  <a:pt x="54" y="7"/>
                </a:cubicBezTo>
                <a:cubicBezTo>
                  <a:pt x="54" y="6"/>
                  <a:pt x="54" y="5"/>
                  <a:pt x="54" y="5"/>
                </a:cubicBezTo>
                <a:cubicBezTo>
                  <a:pt x="54" y="5"/>
                  <a:pt x="54" y="4"/>
                  <a:pt x="54" y="4"/>
                </a:cubicBezTo>
                <a:cubicBezTo>
                  <a:pt x="54" y="2"/>
                  <a:pt x="54" y="2"/>
                  <a:pt x="54" y="2"/>
                </a:cubicBezTo>
                <a:cubicBezTo>
                  <a:pt x="54" y="1"/>
                  <a:pt x="53" y="0"/>
                  <a:pt x="52" y="0"/>
                </a:cubicBezTo>
                <a:close/>
                <a:moveTo>
                  <a:pt x="26" y="22"/>
                </a:moveTo>
                <a:cubicBezTo>
                  <a:pt x="26" y="20"/>
                  <a:pt x="28" y="18"/>
                  <a:pt x="30" y="18"/>
                </a:cubicBezTo>
                <a:cubicBezTo>
                  <a:pt x="33" y="18"/>
                  <a:pt x="34" y="20"/>
                  <a:pt x="34" y="22"/>
                </a:cubicBezTo>
                <a:cubicBezTo>
                  <a:pt x="34" y="24"/>
                  <a:pt x="33" y="26"/>
                  <a:pt x="30" y="26"/>
                </a:cubicBezTo>
                <a:cubicBezTo>
                  <a:pt x="28" y="26"/>
                  <a:pt x="26" y="24"/>
                  <a:pt x="26" y="22"/>
                </a:cubicBezTo>
                <a:close/>
                <a:moveTo>
                  <a:pt x="38" y="42"/>
                </a:moveTo>
                <a:cubicBezTo>
                  <a:pt x="7" y="42"/>
                  <a:pt x="7" y="42"/>
                  <a:pt x="7" y="42"/>
                </a:cubicBezTo>
                <a:cubicBezTo>
                  <a:pt x="6" y="42"/>
                  <a:pt x="5" y="41"/>
                  <a:pt x="5" y="40"/>
                </a:cubicBezTo>
                <a:cubicBezTo>
                  <a:pt x="5" y="37"/>
                  <a:pt x="5" y="37"/>
                  <a:pt x="5" y="37"/>
                </a:cubicBezTo>
                <a:cubicBezTo>
                  <a:pt x="5" y="37"/>
                  <a:pt x="5" y="36"/>
                  <a:pt x="5" y="36"/>
                </a:cubicBezTo>
                <a:cubicBezTo>
                  <a:pt x="6" y="35"/>
                  <a:pt x="6" y="35"/>
                  <a:pt x="6" y="34"/>
                </a:cubicBezTo>
                <a:cubicBezTo>
                  <a:pt x="6" y="34"/>
                  <a:pt x="11" y="26"/>
                  <a:pt x="20" y="29"/>
                </a:cubicBezTo>
                <a:cubicBezTo>
                  <a:pt x="21" y="29"/>
                  <a:pt x="22" y="30"/>
                  <a:pt x="23" y="30"/>
                </a:cubicBezTo>
                <a:cubicBezTo>
                  <a:pt x="24" y="31"/>
                  <a:pt x="25" y="31"/>
                  <a:pt x="26" y="32"/>
                </a:cubicBezTo>
                <a:cubicBezTo>
                  <a:pt x="34" y="35"/>
                  <a:pt x="38" y="32"/>
                  <a:pt x="38" y="32"/>
                </a:cubicBezTo>
                <a:cubicBezTo>
                  <a:pt x="38" y="32"/>
                  <a:pt x="38" y="32"/>
                  <a:pt x="39" y="32"/>
                </a:cubicBezTo>
                <a:cubicBezTo>
                  <a:pt x="39" y="32"/>
                  <a:pt x="40" y="32"/>
                  <a:pt x="40" y="33"/>
                </a:cubicBezTo>
                <a:cubicBezTo>
                  <a:pt x="40" y="40"/>
                  <a:pt x="40" y="40"/>
                  <a:pt x="40" y="40"/>
                </a:cubicBezTo>
                <a:cubicBezTo>
                  <a:pt x="40" y="41"/>
                  <a:pt x="39" y="42"/>
                  <a:pt x="38" y="42"/>
                </a:cubicBezTo>
                <a:close/>
                <a:moveTo>
                  <a:pt x="49" y="31"/>
                </a:moveTo>
                <a:cubicBezTo>
                  <a:pt x="49" y="32"/>
                  <a:pt x="48" y="32"/>
                  <a:pt x="48" y="33"/>
                </a:cubicBezTo>
                <a:cubicBezTo>
                  <a:pt x="48" y="33"/>
                  <a:pt x="47" y="33"/>
                  <a:pt x="47" y="33"/>
                </a:cubicBezTo>
                <a:cubicBezTo>
                  <a:pt x="45" y="33"/>
                  <a:pt x="45" y="33"/>
                  <a:pt x="45" y="33"/>
                </a:cubicBezTo>
                <a:cubicBezTo>
                  <a:pt x="45" y="11"/>
                  <a:pt x="45" y="11"/>
                  <a:pt x="45" y="11"/>
                </a:cubicBezTo>
                <a:cubicBezTo>
                  <a:pt x="45" y="10"/>
                  <a:pt x="44" y="9"/>
                  <a:pt x="43" y="9"/>
                </a:cubicBezTo>
                <a:cubicBezTo>
                  <a:pt x="14" y="9"/>
                  <a:pt x="14" y="9"/>
                  <a:pt x="14" y="9"/>
                </a:cubicBezTo>
                <a:cubicBezTo>
                  <a:pt x="14" y="9"/>
                  <a:pt x="14" y="9"/>
                  <a:pt x="14" y="9"/>
                </a:cubicBezTo>
                <a:cubicBezTo>
                  <a:pt x="14" y="7"/>
                  <a:pt x="14" y="7"/>
                  <a:pt x="14" y="7"/>
                </a:cubicBezTo>
                <a:cubicBezTo>
                  <a:pt x="14" y="7"/>
                  <a:pt x="14" y="6"/>
                  <a:pt x="15" y="6"/>
                </a:cubicBezTo>
                <a:cubicBezTo>
                  <a:pt x="15" y="6"/>
                  <a:pt x="15" y="5"/>
                  <a:pt x="16" y="5"/>
                </a:cubicBezTo>
                <a:cubicBezTo>
                  <a:pt x="47" y="5"/>
                  <a:pt x="47" y="5"/>
                  <a:pt x="47" y="5"/>
                </a:cubicBezTo>
                <a:cubicBezTo>
                  <a:pt x="48" y="5"/>
                  <a:pt x="49" y="6"/>
                  <a:pt x="49" y="7"/>
                </a:cubicBezTo>
                <a:lnTo>
                  <a:pt x="49" y="31"/>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defTabSz="1219170"/>
            <a:endParaRPr lang="zh-CN" altLang="en-US" sz="2400">
              <a:solidFill>
                <a:srgbClr val="333333"/>
              </a:solidFill>
              <a:latin typeface="Calibri"/>
              <a:ea typeface="宋体" panose="02010600030101010101" pitchFamily="2" charset="-122"/>
            </a:endParaRPr>
          </a:p>
        </p:txBody>
      </p:sp>
      <p:grpSp>
        <p:nvGrpSpPr>
          <p:cNvPr id="27680" name="PA_组合 32"/>
          <p:cNvGrpSpPr/>
          <p:nvPr>
            <p:custDataLst>
              <p:tags r:id="rId15"/>
            </p:custDataLst>
          </p:nvPr>
        </p:nvGrpSpPr>
        <p:grpSpPr bwMode="auto">
          <a:xfrm>
            <a:off x="8028517" y="2633525"/>
            <a:ext cx="177800" cy="143977"/>
            <a:chOff x="0" y="0"/>
            <a:chExt cx="116" cy="94"/>
          </a:xfrm>
        </p:grpSpPr>
        <p:sp>
          <p:nvSpPr>
            <p:cNvPr id="27681" name="Freeform 33"/>
            <p:cNvSpPr/>
            <p:nvPr/>
          </p:nvSpPr>
          <p:spPr bwMode="auto">
            <a:xfrm>
              <a:off x="0" y="0"/>
              <a:ext cx="116" cy="47"/>
            </a:xfrm>
            <a:custGeom>
              <a:avLst/>
              <a:gdLst>
                <a:gd name="T0" fmla="*/ 47 w 49"/>
                <a:gd name="T1" fmla="*/ 0 h 20"/>
                <a:gd name="T2" fmla="*/ 49 w 49"/>
                <a:gd name="T3" fmla="*/ 1 h 20"/>
                <a:gd name="T4" fmla="*/ 49 w 49"/>
                <a:gd name="T5" fmla="*/ 1 h 20"/>
                <a:gd name="T6" fmla="*/ 48 w 49"/>
                <a:gd name="T7" fmla="*/ 3 h 20"/>
                <a:gd name="T8" fmla="*/ 25 w 49"/>
                <a:gd name="T9" fmla="*/ 20 h 20"/>
                <a:gd name="T10" fmla="*/ 23 w 49"/>
                <a:gd name="T11" fmla="*/ 20 h 20"/>
                <a:gd name="T12" fmla="*/ 1 w 49"/>
                <a:gd name="T13" fmla="*/ 3 h 20"/>
                <a:gd name="T14" fmla="*/ 0 w 49"/>
                <a:gd name="T15" fmla="*/ 1 h 20"/>
                <a:gd name="T16" fmla="*/ 0 w 49"/>
                <a:gd name="T17" fmla="*/ 1 h 20"/>
                <a:gd name="T18" fmla="*/ 1 w 49"/>
                <a:gd name="T19" fmla="*/ 0 h 20"/>
                <a:gd name="T20" fmla="*/ 47 w 49"/>
                <a:gd name="T21" fmla="*/ 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9" h="20">
                  <a:moveTo>
                    <a:pt x="47" y="0"/>
                  </a:moveTo>
                  <a:cubicBezTo>
                    <a:pt x="48" y="0"/>
                    <a:pt x="49" y="0"/>
                    <a:pt x="49" y="1"/>
                  </a:cubicBezTo>
                  <a:cubicBezTo>
                    <a:pt x="49" y="1"/>
                    <a:pt x="49" y="1"/>
                    <a:pt x="49" y="1"/>
                  </a:cubicBezTo>
                  <a:cubicBezTo>
                    <a:pt x="49" y="2"/>
                    <a:pt x="48" y="3"/>
                    <a:pt x="48" y="3"/>
                  </a:cubicBezTo>
                  <a:cubicBezTo>
                    <a:pt x="25" y="20"/>
                    <a:pt x="25" y="20"/>
                    <a:pt x="25" y="20"/>
                  </a:cubicBezTo>
                  <a:cubicBezTo>
                    <a:pt x="25" y="20"/>
                    <a:pt x="24" y="20"/>
                    <a:pt x="23" y="20"/>
                  </a:cubicBezTo>
                  <a:cubicBezTo>
                    <a:pt x="1" y="3"/>
                    <a:pt x="1" y="3"/>
                    <a:pt x="1" y="3"/>
                  </a:cubicBezTo>
                  <a:cubicBezTo>
                    <a:pt x="0" y="3"/>
                    <a:pt x="0" y="2"/>
                    <a:pt x="0" y="1"/>
                  </a:cubicBezTo>
                  <a:cubicBezTo>
                    <a:pt x="0" y="1"/>
                    <a:pt x="0" y="1"/>
                    <a:pt x="0" y="1"/>
                  </a:cubicBezTo>
                  <a:cubicBezTo>
                    <a:pt x="0" y="0"/>
                    <a:pt x="0" y="0"/>
                    <a:pt x="1" y="0"/>
                  </a:cubicBezTo>
                  <a:lnTo>
                    <a:pt x="47"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defTabSz="1219170"/>
              <a:endParaRPr lang="zh-CN" altLang="en-US" sz="2400">
                <a:solidFill>
                  <a:srgbClr val="333333"/>
                </a:solidFill>
                <a:latin typeface="Calibri"/>
                <a:ea typeface="宋体" panose="02010600030101010101" pitchFamily="2" charset="-122"/>
              </a:endParaRPr>
            </a:p>
          </p:txBody>
        </p:sp>
        <p:sp>
          <p:nvSpPr>
            <p:cNvPr id="27682" name="Freeform 34"/>
            <p:cNvSpPr/>
            <p:nvPr/>
          </p:nvSpPr>
          <p:spPr bwMode="auto">
            <a:xfrm>
              <a:off x="0" y="19"/>
              <a:ext cx="116" cy="75"/>
            </a:xfrm>
            <a:custGeom>
              <a:avLst/>
              <a:gdLst>
                <a:gd name="T0" fmla="*/ 23 w 49"/>
                <a:gd name="T1" fmla="*/ 17 h 32"/>
                <a:gd name="T2" fmla="*/ 25 w 49"/>
                <a:gd name="T3" fmla="*/ 17 h 32"/>
                <a:gd name="T4" fmla="*/ 48 w 49"/>
                <a:gd name="T5" fmla="*/ 0 h 32"/>
                <a:gd name="T6" fmla="*/ 49 w 49"/>
                <a:gd name="T7" fmla="*/ 1 h 32"/>
                <a:gd name="T8" fmla="*/ 49 w 49"/>
                <a:gd name="T9" fmla="*/ 30 h 32"/>
                <a:gd name="T10" fmla="*/ 47 w 49"/>
                <a:gd name="T11" fmla="*/ 32 h 32"/>
                <a:gd name="T12" fmla="*/ 1 w 49"/>
                <a:gd name="T13" fmla="*/ 32 h 32"/>
                <a:gd name="T14" fmla="*/ 0 w 49"/>
                <a:gd name="T15" fmla="*/ 30 h 32"/>
                <a:gd name="T16" fmla="*/ 0 w 49"/>
                <a:gd name="T17" fmla="*/ 1 h 32"/>
                <a:gd name="T18" fmla="*/ 1 w 49"/>
                <a:gd name="T19" fmla="*/ 0 h 32"/>
                <a:gd name="T20" fmla="*/ 23 w 49"/>
                <a:gd name="T21" fmla="*/ 17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9" h="32">
                  <a:moveTo>
                    <a:pt x="23" y="17"/>
                  </a:moveTo>
                  <a:cubicBezTo>
                    <a:pt x="24" y="17"/>
                    <a:pt x="25" y="17"/>
                    <a:pt x="25" y="17"/>
                  </a:cubicBezTo>
                  <a:cubicBezTo>
                    <a:pt x="48" y="0"/>
                    <a:pt x="48" y="0"/>
                    <a:pt x="48" y="0"/>
                  </a:cubicBezTo>
                  <a:cubicBezTo>
                    <a:pt x="48" y="0"/>
                    <a:pt x="49" y="0"/>
                    <a:pt x="49" y="1"/>
                  </a:cubicBezTo>
                  <a:cubicBezTo>
                    <a:pt x="49" y="30"/>
                    <a:pt x="49" y="30"/>
                    <a:pt x="49" y="30"/>
                  </a:cubicBezTo>
                  <a:cubicBezTo>
                    <a:pt x="49" y="31"/>
                    <a:pt x="48" y="32"/>
                    <a:pt x="47" y="32"/>
                  </a:cubicBezTo>
                  <a:cubicBezTo>
                    <a:pt x="1" y="32"/>
                    <a:pt x="1" y="32"/>
                    <a:pt x="1" y="32"/>
                  </a:cubicBezTo>
                  <a:cubicBezTo>
                    <a:pt x="0" y="32"/>
                    <a:pt x="0" y="31"/>
                    <a:pt x="0" y="30"/>
                  </a:cubicBezTo>
                  <a:cubicBezTo>
                    <a:pt x="0" y="1"/>
                    <a:pt x="0" y="1"/>
                    <a:pt x="0" y="1"/>
                  </a:cubicBezTo>
                  <a:cubicBezTo>
                    <a:pt x="0" y="0"/>
                    <a:pt x="0" y="0"/>
                    <a:pt x="1" y="0"/>
                  </a:cubicBezTo>
                  <a:lnTo>
                    <a:pt x="23" y="17"/>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defTabSz="1219170"/>
              <a:endParaRPr lang="zh-CN" altLang="en-US" sz="2400">
                <a:solidFill>
                  <a:srgbClr val="333333"/>
                </a:solidFill>
                <a:latin typeface="Calibri"/>
                <a:ea typeface="宋体" panose="02010600030101010101" pitchFamily="2" charset="-122"/>
              </a:endParaRPr>
            </a:p>
          </p:txBody>
        </p:sp>
      </p:grpSp>
      <p:grpSp>
        <p:nvGrpSpPr>
          <p:cNvPr id="27683" name="PA_组合 35"/>
          <p:cNvGrpSpPr/>
          <p:nvPr>
            <p:custDataLst>
              <p:tags r:id="rId16"/>
            </p:custDataLst>
          </p:nvPr>
        </p:nvGrpSpPr>
        <p:grpSpPr bwMode="auto">
          <a:xfrm>
            <a:off x="2351617" y="3281424"/>
            <a:ext cx="279400" cy="347240"/>
            <a:chOff x="0" y="0"/>
            <a:chExt cx="156" cy="194"/>
          </a:xfrm>
        </p:grpSpPr>
        <p:sp>
          <p:nvSpPr>
            <p:cNvPr id="27684" name="Freeform 36"/>
            <p:cNvSpPr/>
            <p:nvPr/>
          </p:nvSpPr>
          <p:spPr bwMode="auto">
            <a:xfrm>
              <a:off x="0" y="69"/>
              <a:ext cx="156" cy="125"/>
            </a:xfrm>
            <a:custGeom>
              <a:avLst/>
              <a:gdLst>
                <a:gd name="T0" fmla="*/ 66 w 66"/>
                <a:gd name="T1" fmla="*/ 9 h 53"/>
                <a:gd name="T2" fmla="*/ 45 w 66"/>
                <a:gd name="T3" fmla="*/ 48 h 53"/>
                <a:gd name="T4" fmla="*/ 33 w 66"/>
                <a:gd name="T5" fmla="*/ 53 h 53"/>
                <a:gd name="T6" fmla="*/ 27 w 66"/>
                <a:gd name="T7" fmla="*/ 52 h 53"/>
                <a:gd name="T8" fmla="*/ 3 w 66"/>
                <a:gd name="T9" fmla="*/ 23 h 53"/>
                <a:gd name="T10" fmla="*/ 3 w 66"/>
                <a:gd name="T11" fmla="*/ 22 h 53"/>
                <a:gd name="T12" fmla="*/ 0 w 66"/>
                <a:gd name="T13" fmla="*/ 9 h 53"/>
                <a:gd name="T14" fmla="*/ 1 w 66"/>
                <a:gd name="T15" fmla="*/ 1 h 53"/>
                <a:gd name="T16" fmla="*/ 1 w 66"/>
                <a:gd name="T17" fmla="*/ 1 h 53"/>
                <a:gd name="T18" fmla="*/ 1 w 66"/>
                <a:gd name="T19" fmla="*/ 1 h 53"/>
                <a:gd name="T20" fmla="*/ 2 w 66"/>
                <a:gd name="T21" fmla="*/ 0 h 53"/>
                <a:gd name="T22" fmla="*/ 3 w 66"/>
                <a:gd name="T23" fmla="*/ 1 h 53"/>
                <a:gd name="T24" fmla="*/ 3 w 66"/>
                <a:gd name="T25" fmla="*/ 1 h 53"/>
                <a:gd name="T26" fmla="*/ 30 w 66"/>
                <a:gd name="T27" fmla="*/ 42 h 53"/>
                <a:gd name="T28" fmla="*/ 33 w 66"/>
                <a:gd name="T29" fmla="*/ 43 h 53"/>
                <a:gd name="T30" fmla="*/ 41 w 66"/>
                <a:gd name="T31" fmla="*/ 40 h 53"/>
                <a:gd name="T32" fmla="*/ 56 w 66"/>
                <a:gd name="T33" fmla="*/ 20 h 53"/>
                <a:gd name="T34" fmla="*/ 62 w 66"/>
                <a:gd name="T35" fmla="*/ 1 h 53"/>
                <a:gd name="T36" fmla="*/ 62 w 66"/>
                <a:gd name="T37" fmla="*/ 1 h 53"/>
                <a:gd name="T38" fmla="*/ 62 w 66"/>
                <a:gd name="T39" fmla="*/ 1 h 53"/>
                <a:gd name="T40" fmla="*/ 64 w 66"/>
                <a:gd name="T41" fmla="*/ 0 h 53"/>
                <a:gd name="T42" fmla="*/ 65 w 66"/>
                <a:gd name="T43" fmla="*/ 0 h 53"/>
                <a:gd name="T44" fmla="*/ 65 w 66"/>
                <a:gd name="T45" fmla="*/ 1 h 53"/>
                <a:gd name="T46" fmla="*/ 66 w 66"/>
                <a:gd name="T47" fmla="*/ 9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66" h="53">
                  <a:moveTo>
                    <a:pt x="66" y="9"/>
                  </a:moveTo>
                  <a:cubicBezTo>
                    <a:pt x="66" y="21"/>
                    <a:pt x="56" y="40"/>
                    <a:pt x="45" y="48"/>
                  </a:cubicBezTo>
                  <a:cubicBezTo>
                    <a:pt x="41" y="51"/>
                    <a:pt x="37" y="53"/>
                    <a:pt x="33" y="53"/>
                  </a:cubicBezTo>
                  <a:cubicBezTo>
                    <a:pt x="31" y="53"/>
                    <a:pt x="29" y="52"/>
                    <a:pt x="27" y="52"/>
                  </a:cubicBezTo>
                  <a:cubicBezTo>
                    <a:pt x="17" y="48"/>
                    <a:pt x="8" y="36"/>
                    <a:pt x="3" y="23"/>
                  </a:cubicBezTo>
                  <a:cubicBezTo>
                    <a:pt x="3" y="23"/>
                    <a:pt x="3" y="23"/>
                    <a:pt x="3" y="22"/>
                  </a:cubicBezTo>
                  <a:cubicBezTo>
                    <a:pt x="1" y="18"/>
                    <a:pt x="0" y="13"/>
                    <a:pt x="0" y="9"/>
                  </a:cubicBezTo>
                  <a:cubicBezTo>
                    <a:pt x="0" y="6"/>
                    <a:pt x="0" y="3"/>
                    <a:pt x="1" y="1"/>
                  </a:cubicBezTo>
                  <a:cubicBezTo>
                    <a:pt x="1" y="1"/>
                    <a:pt x="1" y="1"/>
                    <a:pt x="1" y="1"/>
                  </a:cubicBezTo>
                  <a:cubicBezTo>
                    <a:pt x="1" y="1"/>
                    <a:pt x="1" y="1"/>
                    <a:pt x="1" y="1"/>
                  </a:cubicBezTo>
                  <a:cubicBezTo>
                    <a:pt x="1" y="0"/>
                    <a:pt x="2" y="0"/>
                    <a:pt x="2" y="0"/>
                  </a:cubicBezTo>
                  <a:cubicBezTo>
                    <a:pt x="3" y="0"/>
                    <a:pt x="3" y="0"/>
                    <a:pt x="3" y="1"/>
                  </a:cubicBezTo>
                  <a:cubicBezTo>
                    <a:pt x="3" y="1"/>
                    <a:pt x="3" y="1"/>
                    <a:pt x="3" y="1"/>
                  </a:cubicBezTo>
                  <a:cubicBezTo>
                    <a:pt x="6" y="17"/>
                    <a:pt x="17" y="40"/>
                    <a:pt x="30" y="42"/>
                  </a:cubicBezTo>
                  <a:cubicBezTo>
                    <a:pt x="31" y="43"/>
                    <a:pt x="32" y="43"/>
                    <a:pt x="33" y="43"/>
                  </a:cubicBezTo>
                  <a:cubicBezTo>
                    <a:pt x="36" y="43"/>
                    <a:pt x="38" y="42"/>
                    <a:pt x="41" y="40"/>
                  </a:cubicBezTo>
                  <a:cubicBezTo>
                    <a:pt x="47" y="36"/>
                    <a:pt x="52" y="29"/>
                    <a:pt x="56" y="20"/>
                  </a:cubicBezTo>
                  <a:cubicBezTo>
                    <a:pt x="59" y="14"/>
                    <a:pt x="61" y="7"/>
                    <a:pt x="62" y="1"/>
                  </a:cubicBezTo>
                  <a:cubicBezTo>
                    <a:pt x="62" y="1"/>
                    <a:pt x="62" y="1"/>
                    <a:pt x="62" y="1"/>
                  </a:cubicBezTo>
                  <a:cubicBezTo>
                    <a:pt x="62" y="1"/>
                    <a:pt x="62" y="1"/>
                    <a:pt x="62" y="1"/>
                  </a:cubicBezTo>
                  <a:cubicBezTo>
                    <a:pt x="63" y="0"/>
                    <a:pt x="63" y="0"/>
                    <a:pt x="64" y="0"/>
                  </a:cubicBezTo>
                  <a:cubicBezTo>
                    <a:pt x="64" y="0"/>
                    <a:pt x="64" y="0"/>
                    <a:pt x="65" y="0"/>
                  </a:cubicBezTo>
                  <a:cubicBezTo>
                    <a:pt x="65" y="1"/>
                    <a:pt x="65" y="1"/>
                    <a:pt x="65" y="1"/>
                  </a:cubicBezTo>
                  <a:cubicBezTo>
                    <a:pt x="65" y="3"/>
                    <a:pt x="66" y="6"/>
                    <a:pt x="66" y="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defTabSz="1219170"/>
              <a:endParaRPr lang="zh-CN" altLang="en-US" sz="2400">
                <a:solidFill>
                  <a:srgbClr val="333333"/>
                </a:solidFill>
                <a:latin typeface="Calibri"/>
                <a:ea typeface="宋体" panose="02010600030101010101" pitchFamily="2" charset="-122"/>
              </a:endParaRPr>
            </a:p>
          </p:txBody>
        </p:sp>
        <p:sp>
          <p:nvSpPr>
            <p:cNvPr id="27685" name="Freeform 37"/>
            <p:cNvSpPr>
              <a:spLocks noEditPoints="1"/>
            </p:cNvSpPr>
            <p:nvPr/>
          </p:nvSpPr>
          <p:spPr bwMode="auto">
            <a:xfrm>
              <a:off x="19" y="0"/>
              <a:ext cx="116" cy="151"/>
            </a:xfrm>
            <a:custGeom>
              <a:avLst/>
              <a:gdLst>
                <a:gd name="T0" fmla="*/ 48 w 49"/>
                <a:gd name="T1" fmla="*/ 17 h 64"/>
                <a:gd name="T2" fmla="*/ 25 w 49"/>
                <a:gd name="T3" fmla="*/ 0 h 64"/>
                <a:gd name="T4" fmla="*/ 3 w 49"/>
                <a:gd name="T5" fmla="*/ 12 h 64"/>
                <a:gd name="T6" fmla="*/ 1 w 49"/>
                <a:gd name="T7" fmla="*/ 17 h 64"/>
                <a:gd name="T8" fmla="*/ 0 w 49"/>
                <a:gd name="T9" fmla="*/ 24 h 64"/>
                <a:gd name="T10" fmla="*/ 25 w 49"/>
                <a:gd name="T11" fmla="*/ 64 h 64"/>
                <a:gd name="T12" fmla="*/ 30 w 49"/>
                <a:gd name="T13" fmla="*/ 63 h 64"/>
                <a:gd name="T14" fmla="*/ 43 w 49"/>
                <a:gd name="T15" fmla="*/ 48 h 64"/>
                <a:gd name="T16" fmla="*/ 47 w 49"/>
                <a:gd name="T17" fmla="*/ 38 h 64"/>
                <a:gd name="T18" fmla="*/ 47 w 49"/>
                <a:gd name="T19" fmla="*/ 38 h 64"/>
                <a:gd name="T20" fmla="*/ 49 w 49"/>
                <a:gd name="T21" fmla="*/ 24 h 64"/>
                <a:gd name="T22" fmla="*/ 48 w 49"/>
                <a:gd name="T23" fmla="*/ 17 h 64"/>
                <a:gd name="T24" fmla="*/ 25 w 49"/>
                <a:gd name="T25" fmla="*/ 32 h 64"/>
                <a:gd name="T26" fmla="*/ 24 w 49"/>
                <a:gd name="T27" fmla="*/ 32 h 64"/>
                <a:gd name="T28" fmla="*/ 16 w 49"/>
                <a:gd name="T29" fmla="*/ 24 h 64"/>
                <a:gd name="T30" fmla="*/ 16 w 49"/>
                <a:gd name="T31" fmla="*/ 23 h 64"/>
                <a:gd name="T32" fmla="*/ 25 w 49"/>
                <a:gd name="T33" fmla="*/ 15 h 64"/>
                <a:gd name="T34" fmla="*/ 33 w 49"/>
                <a:gd name="T35" fmla="*/ 23 h 64"/>
                <a:gd name="T36" fmla="*/ 25 w 49"/>
                <a:gd name="T37" fmla="*/ 32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9" h="64">
                  <a:moveTo>
                    <a:pt x="48" y="17"/>
                  </a:moveTo>
                  <a:cubicBezTo>
                    <a:pt x="45" y="7"/>
                    <a:pt x="36" y="0"/>
                    <a:pt x="25" y="0"/>
                  </a:cubicBezTo>
                  <a:cubicBezTo>
                    <a:pt x="16" y="0"/>
                    <a:pt x="8" y="5"/>
                    <a:pt x="3" y="12"/>
                  </a:cubicBezTo>
                  <a:cubicBezTo>
                    <a:pt x="3" y="14"/>
                    <a:pt x="2" y="15"/>
                    <a:pt x="1" y="17"/>
                  </a:cubicBezTo>
                  <a:cubicBezTo>
                    <a:pt x="1" y="19"/>
                    <a:pt x="0" y="22"/>
                    <a:pt x="0" y="24"/>
                  </a:cubicBezTo>
                  <a:cubicBezTo>
                    <a:pt x="0" y="38"/>
                    <a:pt x="11" y="64"/>
                    <a:pt x="25" y="64"/>
                  </a:cubicBezTo>
                  <a:cubicBezTo>
                    <a:pt x="27" y="64"/>
                    <a:pt x="29" y="64"/>
                    <a:pt x="30" y="63"/>
                  </a:cubicBezTo>
                  <a:cubicBezTo>
                    <a:pt x="35" y="60"/>
                    <a:pt x="40" y="55"/>
                    <a:pt x="43" y="48"/>
                  </a:cubicBezTo>
                  <a:cubicBezTo>
                    <a:pt x="44" y="45"/>
                    <a:pt x="46" y="42"/>
                    <a:pt x="47" y="38"/>
                  </a:cubicBezTo>
                  <a:cubicBezTo>
                    <a:pt x="47" y="38"/>
                    <a:pt x="47" y="38"/>
                    <a:pt x="47" y="38"/>
                  </a:cubicBezTo>
                  <a:cubicBezTo>
                    <a:pt x="48" y="33"/>
                    <a:pt x="49" y="28"/>
                    <a:pt x="49" y="24"/>
                  </a:cubicBezTo>
                  <a:cubicBezTo>
                    <a:pt x="49" y="22"/>
                    <a:pt x="49" y="19"/>
                    <a:pt x="48" y="17"/>
                  </a:cubicBezTo>
                  <a:close/>
                  <a:moveTo>
                    <a:pt x="25" y="32"/>
                  </a:moveTo>
                  <a:cubicBezTo>
                    <a:pt x="25" y="32"/>
                    <a:pt x="24" y="32"/>
                    <a:pt x="24" y="32"/>
                  </a:cubicBezTo>
                  <a:cubicBezTo>
                    <a:pt x="20" y="31"/>
                    <a:pt x="17" y="28"/>
                    <a:pt x="16" y="24"/>
                  </a:cubicBezTo>
                  <a:cubicBezTo>
                    <a:pt x="16" y="24"/>
                    <a:pt x="16" y="24"/>
                    <a:pt x="16" y="23"/>
                  </a:cubicBezTo>
                  <a:cubicBezTo>
                    <a:pt x="16" y="19"/>
                    <a:pt x="20" y="15"/>
                    <a:pt x="25" y="15"/>
                  </a:cubicBezTo>
                  <a:cubicBezTo>
                    <a:pt x="30" y="15"/>
                    <a:pt x="33" y="19"/>
                    <a:pt x="33" y="23"/>
                  </a:cubicBezTo>
                  <a:cubicBezTo>
                    <a:pt x="33" y="28"/>
                    <a:pt x="30" y="32"/>
                    <a:pt x="25" y="3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defTabSz="1219170"/>
              <a:endParaRPr lang="zh-CN" altLang="en-US" sz="2400">
                <a:solidFill>
                  <a:srgbClr val="333333"/>
                </a:solidFill>
                <a:latin typeface="Calibri"/>
                <a:ea typeface="宋体" panose="02010600030101010101" pitchFamily="2" charset="-122"/>
              </a:endParaRPr>
            </a:p>
          </p:txBody>
        </p:sp>
      </p:grpSp>
      <p:grpSp>
        <p:nvGrpSpPr>
          <p:cNvPr id="27686" name="PA_组合 38"/>
          <p:cNvGrpSpPr/>
          <p:nvPr>
            <p:custDataLst>
              <p:tags r:id="rId17"/>
            </p:custDataLst>
          </p:nvPr>
        </p:nvGrpSpPr>
        <p:grpSpPr bwMode="auto">
          <a:xfrm>
            <a:off x="3837518" y="4047893"/>
            <a:ext cx="321733" cy="427699"/>
            <a:chOff x="0" y="0"/>
            <a:chExt cx="201" cy="269"/>
          </a:xfrm>
        </p:grpSpPr>
        <p:sp>
          <p:nvSpPr>
            <p:cNvPr id="27687" name="Freeform 39"/>
            <p:cNvSpPr/>
            <p:nvPr/>
          </p:nvSpPr>
          <p:spPr bwMode="auto">
            <a:xfrm>
              <a:off x="75" y="0"/>
              <a:ext cx="52" cy="30"/>
            </a:xfrm>
            <a:custGeom>
              <a:avLst/>
              <a:gdLst>
                <a:gd name="T0" fmla="*/ 20 w 22"/>
                <a:gd name="T1" fmla="*/ 7 h 13"/>
                <a:gd name="T2" fmla="*/ 22 w 22"/>
                <a:gd name="T3" fmla="*/ 12 h 13"/>
                <a:gd name="T4" fmla="*/ 17 w 22"/>
                <a:gd name="T5" fmla="*/ 12 h 13"/>
                <a:gd name="T6" fmla="*/ 11 w 22"/>
                <a:gd name="T7" fmla="*/ 12 h 13"/>
                <a:gd name="T8" fmla="*/ 4 w 22"/>
                <a:gd name="T9" fmla="*/ 12 h 13"/>
                <a:gd name="T10" fmla="*/ 0 w 22"/>
                <a:gd name="T11" fmla="*/ 12 h 13"/>
                <a:gd name="T12" fmla="*/ 1 w 22"/>
                <a:gd name="T13" fmla="*/ 7 h 13"/>
                <a:gd name="T14" fmla="*/ 11 w 22"/>
                <a:gd name="T15" fmla="*/ 0 h 13"/>
                <a:gd name="T16" fmla="*/ 20 w 22"/>
                <a:gd name="T17" fmla="*/ 7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 h="13">
                  <a:moveTo>
                    <a:pt x="20" y="7"/>
                  </a:moveTo>
                  <a:cubicBezTo>
                    <a:pt x="21" y="9"/>
                    <a:pt x="22" y="12"/>
                    <a:pt x="22" y="12"/>
                  </a:cubicBezTo>
                  <a:cubicBezTo>
                    <a:pt x="22" y="13"/>
                    <a:pt x="20" y="13"/>
                    <a:pt x="17" y="12"/>
                  </a:cubicBezTo>
                  <a:cubicBezTo>
                    <a:pt x="17" y="12"/>
                    <a:pt x="15" y="12"/>
                    <a:pt x="11" y="12"/>
                  </a:cubicBezTo>
                  <a:cubicBezTo>
                    <a:pt x="6" y="12"/>
                    <a:pt x="4" y="12"/>
                    <a:pt x="4" y="12"/>
                  </a:cubicBezTo>
                  <a:cubicBezTo>
                    <a:pt x="2" y="13"/>
                    <a:pt x="0" y="13"/>
                    <a:pt x="0" y="12"/>
                  </a:cubicBezTo>
                  <a:cubicBezTo>
                    <a:pt x="0" y="12"/>
                    <a:pt x="0" y="9"/>
                    <a:pt x="1" y="7"/>
                  </a:cubicBezTo>
                  <a:cubicBezTo>
                    <a:pt x="1" y="7"/>
                    <a:pt x="5" y="0"/>
                    <a:pt x="11" y="0"/>
                  </a:cubicBezTo>
                  <a:cubicBezTo>
                    <a:pt x="17" y="0"/>
                    <a:pt x="20" y="7"/>
                    <a:pt x="20" y="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defTabSz="1219170"/>
              <a:endParaRPr lang="zh-CN" altLang="en-US" sz="2400">
                <a:solidFill>
                  <a:srgbClr val="333333"/>
                </a:solidFill>
                <a:latin typeface="Calibri"/>
                <a:ea typeface="宋体" panose="02010600030101010101" pitchFamily="2" charset="-122"/>
              </a:endParaRPr>
            </a:p>
          </p:txBody>
        </p:sp>
        <p:sp>
          <p:nvSpPr>
            <p:cNvPr id="27688" name="Freeform 40"/>
            <p:cNvSpPr/>
            <p:nvPr/>
          </p:nvSpPr>
          <p:spPr bwMode="auto">
            <a:xfrm>
              <a:off x="64" y="241"/>
              <a:ext cx="75" cy="28"/>
            </a:xfrm>
            <a:custGeom>
              <a:avLst/>
              <a:gdLst>
                <a:gd name="T0" fmla="*/ 29 w 32"/>
                <a:gd name="T1" fmla="*/ 1 h 12"/>
                <a:gd name="T2" fmla="*/ 30 w 32"/>
                <a:gd name="T3" fmla="*/ 3 h 12"/>
                <a:gd name="T4" fmla="*/ 16 w 32"/>
                <a:gd name="T5" fmla="*/ 12 h 12"/>
                <a:gd name="T6" fmla="*/ 1 w 32"/>
                <a:gd name="T7" fmla="*/ 3 h 12"/>
                <a:gd name="T8" fmla="*/ 3 w 32"/>
                <a:gd name="T9" fmla="*/ 1 h 12"/>
                <a:gd name="T10" fmla="*/ 11 w 32"/>
                <a:gd name="T11" fmla="*/ 2 h 12"/>
                <a:gd name="T12" fmla="*/ 20 w 32"/>
                <a:gd name="T13" fmla="*/ 2 h 12"/>
                <a:gd name="T14" fmla="*/ 29 w 32"/>
                <a:gd name="T15" fmla="*/ 1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12">
                  <a:moveTo>
                    <a:pt x="29" y="1"/>
                  </a:moveTo>
                  <a:cubicBezTo>
                    <a:pt x="31" y="0"/>
                    <a:pt x="32" y="1"/>
                    <a:pt x="30" y="3"/>
                  </a:cubicBezTo>
                  <a:cubicBezTo>
                    <a:pt x="30" y="3"/>
                    <a:pt x="24" y="12"/>
                    <a:pt x="16" y="12"/>
                  </a:cubicBezTo>
                  <a:cubicBezTo>
                    <a:pt x="8" y="12"/>
                    <a:pt x="1" y="3"/>
                    <a:pt x="1" y="3"/>
                  </a:cubicBezTo>
                  <a:cubicBezTo>
                    <a:pt x="0" y="1"/>
                    <a:pt x="0" y="0"/>
                    <a:pt x="3" y="1"/>
                  </a:cubicBezTo>
                  <a:cubicBezTo>
                    <a:pt x="11" y="2"/>
                    <a:pt x="11" y="2"/>
                    <a:pt x="11" y="2"/>
                  </a:cubicBezTo>
                  <a:cubicBezTo>
                    <a:pt x="14" y="2"/>
                    <a:pt x="18" y="2"/>
                    <a:pt x="20" y="2"/>
                  </a:cubicBezTo>
                  <a:lnTo>
                    <a:pt x="29" y="1"/>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defTabSz="1219170"/>
              <a:endParaRPr lang="zh-CN" altLang="en-US" sz="2400">
                <a:solidFill>
                  <a:srgbClr val="333333"/>
                </a:solidFill>
                <a:latin typeface="Calibri"/>
                <a:ea typeface="宋体" panose="02010600030101010101" pitchFamily="2" charset="-122"/>
              </a:endParaRPr>
            </a:p>
          </p:txBody>
        </p:sp>
        <p:sp>
          <p:nvSpPr>
            <p:cNvPr id="27689" name="Freeform 41"/>
            <p:cNvSpPr/>
            <p:nvPr/>
          </p:nvSpPr>
          <p:spPr bwMode="auto">
            <a:xfrm>
              <a:off x="0" y="42"/>
              <a:ext cx="201" cy="189"/>
            </a:xfrm>
            <a:custGeom>
              <a:avLst/>
              <a:gdLst>
                <a:gd name="T0" fmla="*/ 85 w 85"/>
                <a:gd name="T1" fmla="*/ 63 h 80"/>
                <a:gd name="T2" fmla="*/ 85 w 85"/>
                <a:gd name="T3" fmla="*/ 63 h 80"/>
                <a:gd name="T4" fmla="*/ 77 w 85"/>
                <a:gd name="T5" fmla="*/ 37 h 80"/>
                <a:gd name="T6" fmla="*/ 76 w 85"/>
                <a:gd name="T7" fmla="*/ 34 h 80"/>
                <a:gd name="T8" fmla="*/ 76 w 85"/>
                <a:gd name="T9" fmla="*/ 33 h 80"/>
                <a:gd name="T10" fmla="*/ 76 w 85"/>
                <a:gd name="T11" fmla="*/ 32 h 80"/>
                <a:gd name="T12" fmla="*/ 75 w 85"/>
                <a:gd name="T13" fmla="*/ 31 h 80"/>
                <a:gd name="T14" fmla="*/ 75 w 85"/>
                <a:gd name="T15" fmla="*/ 30 h 80"/>
                <a:gd name="T16" fmla="*/ 74 w 85"/>
                <a:gd name="T17" fmla="*/ 28 h 80"/>
                <a:gd name="T18" fmla="*/ 74 w 85"/>
                <a:gd name="T19" fmla="*/ 28 h 80"/>
                <a:gd name="T20" fmla="*/ 74 w 85"/>
                <a:gd name="T21" fmla="*/ 27 h 80"/>
                <a:gd name="T22" fmla="*/ 43 w 85"/>
                <a:gd name="T23" fmla="*/ 0 h 80"/>
                <a:gd name="T24" fmla="*/ 11 w 85"/>
                <a:gd name="T25" fmla="*/ 27 h 80"/>
                <a:gd name="T26" fmla="*/ 11 w 85"/>
                <a:gd name="T27" fmla="*/ 28 h 80"/>
                <a:gd name="T28" fmla="*/ 11 w 85"/>
                <a:gd name="T29" fmla="*/ 28 h 80"/>
                <a:gd name="T30" fmla="*/ 10 w 85"/>
                <a:gd name="T31" fmla="*/ 30 h 80"/>
                <a:gd name="T32" fmla="*/ 10 w 85"/>
                <a:gd name="T33" fmla="*/ 31 h 80"/>
                <a:gd name="T34" fmla="*/ 10 w 85"/>
                <a:gd name="T35" fmla="*/ 32 h 80"/>
                <a:gd name="T36" fmla="*/ 9 w 85"/>
                <a:gd name="T37" fmla="*/ 33 h 80"/>
                <a:gd name="T38" fmla="*/ 9 w 85"/>
                <a:gd name="T39" fmla="*/ 34 h 80"/>
                <a:gd name="T40" fmla="*/ 8 w 85"/>
                <a:gd name="T41" fmla="*/ 37 h 80"/>
                <a:gd name="T42" fmla="*/ 1 w 85"/>
                <a:gd name="T43" fmla="*/ 63 h 80"/>
                <a:gd name="T44" fmla="*/ 1 w 85"/>
                <a:gd name="T45" fmla="*/ 63 h 80"/>
                <a:gd name="T46" fmla="*/ 3 w 85"/>
                <a:gd name="T47" fmla="*/ 69 h 80"/>
                <a:gd name="T48" fmla="*/ 4 w 85"/>
                <a:gd name="T49" fmla="*/ 69 h 80"/>
                <a:gd name="T50" fmla="*/ 5 w 85"/>
                <a:gd name="T51" fmla="*/ 70 h 80"/>
                <a:gd name="T52" fmla="*/ 12 w 85"/>
                <a:gd name="T53" fmla="*/ 73 h 80"/>
                <a:gd name="T54" fmla="*/ 16 w 85"/>
                <a:gd name="T55" fmla="*/ 75 h 80"/>
                <a:gd name="T56" fmla="*/ 24 w 85"/>
                <a:gd name="T57" fmla="*/ 77 h 80"/>
                <a:gd name="T58" fmla="*/ 25 w 85"/>
                <a:gd name="T59" fmla="*/ 77 h 80"/>
                <a:gd name="T60" fmla="*/ 27 w 85"/>
                <a:gd name="T61" fmla="*/ 78 h 80"/>
                <a:gd name="T62" fmla="*/ 43 w 85"/>
                <a:gd name="T63" fmla="*/ 80 h 80"/>
                <a:gd name="T64" fmla="*/ 58 w 85"/>
                <a:gd name="T65" fmla="*/ 78 h 80"/>
                <a:gd name="T66" fmla="*/ 60 w 85"/>
                <a:gd name="T67" fmla="*/ 77 h 80"/>
                <a:gd name="T68" fmla="*/ 61 w 85"/>
                <a:gd name="T69" fmla="*/ 77 h 80"/>
                <a:gd name="T70" fmla="*/ 74 w 85"/>
                <a:gd name="T71" fmla="*/ 73 h 80"/>
                <a:gd name="T72" fmla="*/ 78 w 85"/>
                <a:gd name="T73" fmla="*/ 71 h 80"/>
                <a:gd name="T74" fmla="*/ 79 w 85"/>
                <a:gd name="T75" fmla="*/ 70 h 80"/>
                <a:gd name="T76" fmla="*/ 82 w 85"/>
                <a:gd name="T77" fmla="*/ 69 h 80"/>
                <a:gd name="T78" fmla="*/ 82 w 85"/>
                <a:gd name="T79" fmla="*/ 69 h 80"/>
                <a:gd name="T80" fmla="*/ 83 w 85"/>
                <a:gd name="T81" fmla="*/ 69 h 80"/>
                <a:gd name="T82" fmla="*/ 85 w 85"/>
                <a:gd name="T83" fmla="*/ 63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5" h="80">
                  <a:moveTo>
                    <a:pt x="85" y="63"/>
                  </a:moveTo>
                  <a:cubicBezTo>
                    <a:pt x="85" y="63"/>
                    <a:pt x="85" y="63"/>
                    <a:pt x="85" y="63"/>
                  </a:cubicBezTo>
                  <a:cubicBezTo>
                    <a:pt x="77" y="37"/>
                    <a:pt x="77" y="37"/>
                    <a:pt x="77" y="37"/>
                  </a:cubicBezTo>
                  <a:cubicBezTo>
                    <a:pt x="77" y="36"/>
                    <a:pt x="76" y="35"/>
                    <a:pt x="76" y="34"/>
                  </a:cubicBezTo>
                  <a:cubicBezTo>
                    <a:pt x="76" y="33"/>
                    <a:pt x="76" y="33"/>
                    <a:pt x="76" y="33"/>
                  </a:cubicBezTo>
                  <a:cubicBezTo>
                    <a:pt x="76" y="33"/>
                    <a:pt x="76" y="32"/>
                    <a:pt x="76" y="32"/>
                  </a:cubicBezTo>
                  <a:cubicBezTo>
                    <a:pt x="76" y="32"/>
                    <a:pt x="75" y="32"/>
                    <a:pt x="75" y="31"/>
                  </a:cubicBezTo>
                  <a:cubicBezTo>
                    <a:pt x="75" y="31"/>
                    <a:pt x="75" y="30"/>
                    <a:pt x="75" y="30"/>
                  </a:cubicBezTo>
                  <a:cubicBezTo>
                    <a:pt x="75" y="30"/>
                    <a:pt x="75" y="29"/>
                    <a:pt x="74" y="28"/>
                  </a:cubicBezTo>
                  <a:cubicBezTo>
                    <a:pt x="74" y="28"/>
                    <a:pt x="74" y="28"/>
                    <a:pt x="74" y="28"/>
                  </a:cubicBezTo>
                  <a:cubicBezTo>
                    <a:pt x="74" y="28"/>
                    <a:pt x="74" y="27"/>
                    <a:pt x="74" y="27"/>
                  </a:cubicBezTo>
                  <a:cubicBezTo>
                    <a:pt x="69" y="12"/>
                    <a:pt x="63" y="0"/>
                    <a:pt x="43" y="0"/>
                  </a:cubicBezTo>
                  <a:cubicBezTo>
                    <a:pt x="23" y="0"/>
                    <a:pt x="17" y="12"/>
                    <a:pt x="11" y="27"/>
                  </a:cubicBezTo>
                  <a:cubicBezTo>
                    <a:pt x="11" y="27"/>
                    <a:pt x="11" y="27"/>
                    <a:pt x="11" y="28"/>
                  </a:cubicBezTo>
                  <a:cubicBezTo>
                    <a:pt x="11" y="28"/>
                    <a:pt x="11" y="28"/>
                    <a:pt x="11" y="28"/>
                  </a:cubicBezTo>
                  <a:cubicBezTo>
                    <a:pt x="11" y="29"/>
                    <a:pt x="10" y="30"/>
                    <a:pt x="10" y="30"/>
                  </a:cubicBezTo>
                  <a:cubicBezTo>
                    <a:pt x="10" y="30"/>
                    <a:pt x="10" y="31"/>
                    <a:pt x="10" y="31"/>
                  </a:cubicBezTo>
                  <a:cubicBezTo>
                    <a:pt x="10" y="32"/>
                    <a:pt x="10" y="32"/>
                    <a:pt x="10" y="32"/>
                  </a:cubicBezTo>
                  <a:cubicBezTo>
                    <a:pt x="10" y="32"/>
                    <a:pt x="9" y="33"/>
                    <a:pt x="9" y="33"/>
                  </a:cubicBezTo>
                  <a:cubicBezTo>
                    <a:pt x="9" y="34"/>
                    <a:pt x="9" y="34"/>
                    <a:pt x="9" y="34"/>
                  </a:cubicBezTo>
                  <a:cubicBezTo>
                    <a:pt x="9" y="35"/>
                    <a:pt x="9" y="36"/>
                    <a:pt x="8" y="37"/>
                  </a:cubicBezTo>
                  <a:cubicBezTo>
                    <a:pt x="1" y="63"/>
                    <a:pt x="1" y="63"/>
                    <a:pt x="1" y="63"/>
                  </a:cubicBezTo>
                  <a:cubicBezTo>
                    <a:pt x="1" y="63"/>
                    <a:pt x="1" y="63"/>
                    <a:pt x="1" y="63"/>
                  </a:cubicBezTo>
                  <a:cubicBezTo>
                    <a:pt x="0" y="65"/>
                    <a:pt x="1" y="68"/>
                    <a:pt x="3" y="69"/>
                  </a:cubicBezTo>
                  <a:cubicBezTo>
                    <a:pt x="3" y="69"/>
                    <a:pt x="3" y="69"/>
                    <a:pt x="4" y="69"/>
                  </a:cubicBezTo>
                  <a:cubicBezTo>
                    <a:pt x="4" y="69"/>
                    <a:pt x="5" y="70"/>
                    <a:pt x="5" y="70"/>
                  </a:cubicBezTo>
                  <a:cubicBezTo>
                    <a:pt x="7" y="71"/>
                    <a:pt x="9" y="72"/>
                    <a:pt x="12" y="73"/>
                  </a:cubicBezTo>
                  <a:cubicBezTo>
                    <a:pt x="13" y="74"/>
                    <a:pt x="14" y="74"/>
                    <a:pt x="16" y="75"/>
                  </a:cubicBezTo>
                  <a:cubicBezTo>
                    <a:pt x="18" y="75"/>
                    <a:pt x="21" y="76"/>
                    <a:pt x="24" y="77"/>
                  </a:cubicBezTo>
                  <a:cubicBezTo>
                    <a:pt x="24" y="77"/>
                    <a:pt x="25" y="77"/>
                    <a:pt x="25" y="77"/>
                  </a:cubicBezTo>
                  <a:cubicBezTo>
                    <a:pt x="26" y="78"/>
                    <a:pt x="27" y="78"/>
                    <a:pt x="27" y="78"/>
                  </a:cubicBezTo>
                  <a:cubicBezTo>
                    <a:pt x="32" y="79"/>
                    <a:pt x="37" y="80"/>
                    <a:pt x="43" y="80"/>
                  </a:cubicBezTo>
                  <a:cubicBezTo>
                    <a:pt x="48" y="80"/>
                    <a:pt x="53" y="79"/>
                    <a:pt x="58" y="78"/>
                  </a:cubicBezTo>
                  <a:cubicBezTo>
                    <a:pt x="59" y="78"/>
                    <a:pt x="59" y="78"/>
                    <a:pt x="60" y="77"/>
                  </a:cubicBezTo>
                  <a:cubicBezTo>
                    <a:pt x="61" y="77"/>
                    <a:pt x="61" y="77"/>
                    <a:pt x="61" y="77"/>
                  </a:cubicBezTo>
                  <a:cubicBezTo>
                    <a:pt x="66" y="76"/>
                    <a:pt x="71" y="74"/>
                    <a:pt x="74" y="73"/>
                  </a:cubicBezTo>
                  <a:cubicBezTo>
                    <a:pt x="76" y="72"/>
                    <a:pt x="77" y="71"/>
                    <a:pt x="78" y="71"/>
                  </a:cubicBezTo>
                  <a:cubicBezTo>
                    <a:pt x="79" y="71"/>
                    <a:pt x="79" y="71"/>
                    <a:pt x="79" y="70"/>
                  </a:cubicBezTo>
                  <a:cubicBezTo>
                    <a:pt x="81" y="70"/>
                    <a:pt x="82" y="69"/>
                    <a:pt x="82" y="69"/>
                  </a:cubicBezTo>
                  <a:cubicBezTo>
                    <a:pt x="82" y="69"/>
                    <a:pt x="82" y="69"/>
                    <a:pt x="82" y="69"/>
                  </a:cubicBezTo>
                  <a:cubicBezTo>
                    <a:pt x="82" y="69"/>
                    <a:pt x="82" y="69"/>
                    <a:pt x="83" y="69"/>
                  </a:cubicBezTo>
                  <a:cubicBezTo>
                    <a:pt x="84" y="68"/>
                    <a:pt x="85" y="65"/>
                    <a:pt x="85" y="6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defTabSz="1219170"/>
              <a:endParaRPr lang="zh-CN" altLang="en-US" sz="2400">
                <a:solidFill>
                  <a:srgbClr val="333333"/>
                </a:solidFill>
                <a:latin typeface="Calibri"/>
                <a:ea typeface="宋体" panose="02010600030101010101" pitchFamily="2" charset="-122"/>
              </a:endParaRPr>
            </a:p>
          </p:txBody>
        </p:sp>
      </p:grpSp>
      <p:sp>
        <p:nvSpPr>
          <p:cNvPr id="27690" name="PA_矩形 42"/>
          <p:cNvSpPr>
            <a:spLocks noChangeArrowheads="1"/>
          </p:cNvSpPr>
          <p:nvPr>
            <p:custDataLst>
              <p:tags r:id="rId18"/>
            </p:custDataLst>
          </p:nvPr>
        </p:nvSpPr>
        <p:spPr bwMode="auto">
          <a:xfrm>
            <a:off x="793753" y="4162229"/>
            <a:ext cx="2305049" cy="6156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defTabSz="1219170">
              <a:lnSpc>
                <a:spcPct val="120000"/>
              </a:lnSpc>
            </a:pPr>
            <a:r>
              <a:rPr lang="zh-CN" altLang="en-US" sz="1200" dirty="0">
                <a:solidFill>
                  <a:srgbClr val="1D69A3"/>
                </a:solidFill>
                <a:latin typeface="Impact" pitchFamily="34" charset="0"/>
                <a:ea typeface="宋体" panose="02010600030101010101" pitchFamily="2" charset="-122"/>
              </a:rPr>
              <a:t>TOPIC HEADER HERE</a:t>
            </a:r>
            <a:endParaRPr lang="zh-CN" altLang="en-US" sz="1067" dirty="0">
              <a:solidFill>
                <a:srgbClr val="FFFFFF">
                  <a:lumMod val="50000"/>
                </a:srgbClr>
              </a:solidFill>
              <a:latin typeface="Calibri"/>
              <a:ea typeface="宋体" panose="02010600030101010101" pitchFamily="2" charset="-122"/>
            </a:endParaRPr>
          </a:p>
          <a:p>
            <a:pPr defTabSz="1219170">
              <a:lnSpc>
                <a:spcPct val="120000"/>
              </a:lnSpc>
            </a:pPr>
            <a:r>
              <a:rPr lang="en-US" altLang="zh-CN" sz="1067" dirty="0">
                <a:solidFill>
                  <a:srgbClr val="FFFFFF">
                    <a:lumMod val="50000"/>
                  </a:srgbClr>
                </a:solidFill>
                <a:latin typeface="Calibri"/>
                <a:ea typeface="宋体" panose="02010600030101010101" pitchFamily="2" charset="-122"/>
              </a:rPr>
              <a:t>We have many PowerPoint </a:t>
            </a:r>
            <a:r>
              <a:rPr lang="zh-CN" altLang="en-US" sz="1067" dirty="0">
                <a:solidFill>
                  <a:srgbClr val="FFFFFF">
                    <a:lumMod val="50000"/>
                  </a:srgbClr>
                </a:solidFill>
                <a:latin typeface="Calibri"/>
                <a:ea typeface="宋体" panose="02010600030101010101" pitchFamily="2" charset="-122"/>
              </a:rPr>
              <a:t>templates</a:t>
            </a:r>
            <a:r>
              <a:rPr lang="en-US" altLang="zh-CN" sz="1067" dirty="0">
                <a:solidFill>
                  <a:srgbClr val="FFFFFF">
                    <a:lumMod val="50000"/>
                  </a:srgbClr>
                </a:solidFill>
                <a:latin typeface="Calibri"/>
                <a:ea typeface="宋体" panose="02010600030101010101" pitchFamily="2" charset="-122"/>
              </a:rPr>
              <a:t> that has been specifically designed</a:t>
            </a:r>
            <a:r>
              <a:rPr lang="zh-CN" altLang="en-US" sz="1067" dirty="0">
                <a:solidFill>
                  <a:srgbClr val="FFFFFF">
                    <a:lumMod val="50000"/>
                  </a:srgbClr>
                </a:solidFill>
                <a:latin typeface="Calibri"/>
                <a:ea typeface="宋体" panose="02010600030101010101" pitchFamily="2" charset="-122"/>
              </a:rPr>
              <a:t>.</a:t>
            </a:r>
          </a:p>
        </p:txBody>
      </p:sp>
      <p:sp>
        <p:nvSpPr>
          <p:cNvPr id="27691" name="PA_矩形 43"/>
          <p:cNvSpPr>
            <a:spLocks noChangeArrowheads="1"/>
          </p:cNvSpPr>
          <p:nvPr>
            <p:custDataLst>
              <p:tags r:id="rId19"/>
            </p:custDataLst>
          </p:nvPr>
        </p:nvSpPr>
        <p:spPr bwMode="auto">
          <a:xfrm>
            <a:off x="8587317" y="2400618"/>
            <a:ext cx="2692400" cy="5911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defTabSz="1219170">
              <a:lnSpc>
                <a:spcPct val="120000"/>
              </a:lnSpc>
            </a:pPr>
            <a:r>
              <a:rPr lang="zh-CN" altLang="en-US" sz="1067" b="1">
                <a:solidFill>
                  <a:srgbClr val="FFFFFF">
                    <a:lumMod val="50000"/>
                  </a:srgbClr>
                </a:solidFill>
                <a:latin typeface="Calibri"/>
                <a:ea typeface="宋体" panose="02010600030101010101" pitchFamily="2" charset="-122"/>
              </a:rPr>
              <a:t>TOPIC HEADER ONE</a:t>
            </a:r>
            <a:endParaRPr lang="zh-CN" altLang="en-US" sz="1067">
              <a:solidFill>
                <a:srgbClr val="FFFFFF">
                  <a:lumMod val="50000"/>
                </a:srgbClr>
              </a:solidFill>
              <a:latin typeface="Calibri"/>
              <a:ea typeface="宋体" panose="02010600030101010101" pitchFamily="2" charset="-122"/>
            </a:endParaRPr>
          </a:p>
          <a:p>
            <a:pPr defTabSz="1219170">
              <a:lnSpc>
                <a:spcPct val="120000"/>
              </a:lnSpc>
            </a:pPr>
            <a:r>
              <a:rPr lang="en-US" altLang="zh-CN" sz="1067">
                <a:solidFill>
                  <a:srgbClr val="FFFFFF">
                    <a:lumMod val="50000"/>
                  </a:srgbClr>
                </a:solidFill>
                <a:latin typeface="Calibri"/>
                <a:ea typeface="宋体" panose="02010600030101010101" pitchFamily="2" charset="-122"/>
              </a:rPr>
              <a:t>We have many PowerPoint </a:t>
            </a:r>
            <a:r>
              <a:rPr lang="zh-CN" altLang="en-US" sz="1067">
                <a:solidFill>
                  <a:srgbClr val="FFFFFF">
                    <a:lumMod val="50000"/>
                  </a:srgbClr>
                </a:solidFill>
                <a:latin typeface="Calibri"/>
                <a:ea typeface="宋体" panose="02010600030101010101" pitchFamily="2" charset="-122"/>
              </a:rPr>
              <a:t>templates</a:t>
            </a:r>
            <a:r>
              <a:rPr lang="en-US" altLang="zh-CN" sz="1067">
                <a:solidFill>
                  <a:srgbClr val="FFFFFF">
                    <a:lumMod val="50000"/>
                  </a:srgbClr>
                </a:solidFill>
                <a:latin typeface="Calibri"/>
                <a:ea typeface="宋体" panose="02010600030101010101" pitchFamily="2" charset="-122"/>
              </a:rPr>
              <a:t> that has been specifically designed</a:t>
            </a:r>
            <a:r>
              <a:rPr lang="zh-CN" altLang="en-US" sz="1067">
                <a:solidFill>
                  <a:srgbClr val="FFFFFF">
                    <a:lumMod val="50000"/>
                  </a:srgbClr>
                </a:solidFill>
                <a:latin typeface="Calibri"/>
                <a:ea typeface="宋体" panose="02010600030101010101" pitchFamily="2" charset="-122"/>
              </a:rPr>
              <a:t>.</a:t>
            </a:r>
          </a:p>
        </p:txBody>
      </p:sp>
      <p:sp>
        <p:nvSpPr>
          <p:cNvPr id="27692" name="PA_矩形 44"/>
          <p:cNvSpPr>
            <a:spLocks noChangeArrowheads="1"/>
          </p:cNvSpPr>
          <p:nvPr>
            <p:custDataLst>
              <p:tags r:id="rId20"/>
            </p:custDataLst>
          </p:nvPr>
        </p:nvSpPr>
        <p:spPr bwMode="auto">
          <a:xfrm>
            <a:off x="8587317" y="3357647"/>
            <a:ext cx="2692400" cy="5911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defTabSz="1219170">
              <a:lnSpc>
                <a:spcPct val="120000"/>
              </a:lnSpc>
            </a:pPr>
            <a:r>
              <a:rPr lang="zh-CN" altLang="en-US" sz="1067" b="1">
                <a:solidFill>
                  <a:srgbClr val="FFFFFF">
                    <a:lumMod val="50000"/>
                  </a:srgbClr>
                </a:solidFill>
                <a:latin typeface="Calibri"/>
                <a:ea typeface="宋体" panose="02010600030101010101" pitchFamily="2" charset="-122"/>
              </a:rPr>
              <a:t>TOPIC HEADER TWO</a:t>
            </a:r>
            <a:endParaRPr lang="zh-CN" altLang="en-US" sz="1067">
              <a:solidFill>
                <a:srgbClr val="FFFFFF">
                  <a:lumMod val="50000"/>
                </a:srgbClr>
              </a:solidFill>
              <a:latin typeface="Calibri"/>
              <a:ea typeface="宋体" panose="02010600030101010101" pitchFamily="2" charset="-122"/>
            </a:endParaRPr>
          </a:p>
          <a:p>
            <a:pPr defTabSz="1219170">
              <a:lnSpc>
                <a:spcPct val="120000"/>
              </a:lnSpc>
            </a:pPr>
            <a:r>
              <a:rPr lang="en-US" altLang="zh-CN" sz="1067">
                <a:solidFill>
                  <a:srgbClr val="FFFFFF">
                    <a:lumMod val="50000"/>
                  </a:srgbClr>
                </a:solidFill>
                <a:latin typeface="Calibri"/>
                <a:ea typeface="宋体" panose="02010600030101010101" pitchFamily="2" charset="-122"/>
              </a:rPr>
              <a:t>We have many PowerPoint </a:t>
            </a:r>
            <a:r>
              <a:rPr lang="zh-CN" altLang="en-US" sz="1067">
                <a:solidFill>
                  <a:srgbClr val="FFFFFF">
                    <a:lumMod val="50000"/>
                  </a:srgbClr>
                </a:solidFill>
                <a:latin typeface="Calibri"/>
                <a:ea typeface="宋体" panose="02010600030101010101" pitchFamily="2" charset="-122"/>
              </a:rPr>
              <a:t>templates</a:t>
            </a:r>
            <a:r>
              <a:rPr lang="en-US" altLang="zh-CN" sz="1067">
                <a:solidFill>
                  <a:srgbClr val="FFFFFF">
                    <a:lumMod val="50000"/>
                  </a:srgbClr>
                </a:solidFill>
                <a:latin typeface="Calibri"/>
                <a:ea typeface="宋体" panose="02010600030101010101" pitchFamily="2" charset="-122"/>
              </a:rPr>
              <a:t> that has been specifically designed</a:t>
            </a:r>
            <a:r>
              <a:rPr lang="zh-CN" altLang="en-US" sz="1067">
                <a:solidFill>
                  <a:srgbClr val="FFFFFF">
                    <a:lumMod val="50000"/>
                  </a:srgbClr>
                </a:solidFill>
                <a:latin typeface="Calibri"/>
                <a:ea typeface="宋体" panose="02010600030101010101" pitchFamily="2" charset="-122"/>
              </a:rPr>
              <a:t>.</a:t>
            </a:r>
          </a:p>
        </p:txBody>
      </p:sp>
      <p:sp>
        <p:nvSpPr>
          <p:cNvPr id="27693" name="PA_矩形 45"/>
          <p:cNvSpPr>
            <a:spLocks noChangeArrowheads="1"/>
          </p:cNvSpPr>
          <p:nvPr>
            <p:custDataLst>
              <p:tags r:id="rId21"/>
            </p:custDataLst>
          </p:nvPr>
        </p:nvSpPr>
        <p:spPr bwMode="auto">
          <a:xfrm>
            <a:off x="8587317" y="4331614"/>
            <a:ext cx="2692400" cy="5911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defTabSz="1219170">
              <a:lnSpc>
                <a:spcPct val="120000"/>
              </a:lnSpc>
            </a:pPr>
            <a:r>
              <a:rPr lang="zh-CN" altLang="en-US" sz="1067" b="1">
                <a:solidFill>
                  <a:srgbClr val="FFFFFF">
                    <a:lumMod val="50000"/>
                  </a:srgbClr>
                </a:solidFill>
                <a:latin typeface="Calibri"/>
                <a:ea typeface="宋体" panose="02010600030101010101" pitchFamily="2" charset="-122"/>
              </a:rPr>
              <a:t>TOPIC HEADER THREE</a:t>
            </a:r>
            <a:endParaRPr lang="zh-CN" altLang="en-US" sz="1067">
              <a:solidFill>
                <a:srgbClr val="FFFFFF">
                  <a:lumMod val="50000"/>
                </a:srgbClr>
              </a:solidFill>
              <a:latin typeface="Calibri"/>
              <a:ea typeface="宋体" panose="02010600030101010101" pitchFamily="2" charset="-122"/>
            </a:endParaRPr>
          </a:p>
          <a:p>
            <a:pPr defTabSz="1219170">
              <a:lnSpc>
                <a:spcPct val="120000"/>
              </a:lnSpc>
            </a:pPr>
            <a:r>
              <a:rPr lang="en-US" altLang="zh-CN" sz="1067">
                <a:solidFill>
                  <a:srgbClr val="FFFFFF">
                    <a:lumMod val="50000"/>
                  </a:srgbClr>
                </a:solidFill>
                <a:latin typeface="Calibri"/>
                <a:ea typeface="宋体" panose="02010600030101010101" pitchFamily="2" charset="-122"/>
              </a:rPr>
              <a:t>We have many PowerPoint </a:t>
            </a:r>
            <a:r>
              <a:rPr lang="zh-CN" altLang="en-US" sz="1067">
                <a:solidFill>
                  <a:srgbClr val="FFFFFF">
                    <a:lumMod val="50000"/>
                  </a:srgbClr>
                </a:solidFill>
                <a:latin typeface="Calibri"/>
                <a:ea typeface="宋体" panose="02010600030101010101" pitchFamily="2" charset="-122"/>
              </a:rPr>
              <a:t>templates</a:t>
            </a:r>
            <a:r>
              <a:rPr lang="en-US" altLang="zh-CN" sz="1067">
                <a:solidFill>
                  <a:srgbClr val="FFFFFF">
                    <a:lumMod val="50000"/>
                  </a:srgbClr>
                </a:solidFill>
                <a:latin typeface="Calibri"/>
                <a:ea typeface="宋体" panose="02010600030101010101" pitchFamily="2" charset="-122"/>
              </a:rPr>
              <a:t> that has been specifically designed</a:t>
            </a:r>
            <a:r>
              <a:rPr lang="zh-CN" altLang="en-US" sz="1067">
                <a:solidFill>
                  <a:srgbClr val="FFFFFF">
                    <a:lumMod val="50000"/>
                  </a:srgbClr>
                </a:solidFill>
                <a:latin typeface="Calibri"/>
                <a:ea typeface="宋体" panose="02010600030101010101" pitchFamily="2" charset="-122"/>
              </a:rPr>
              <a:t>.</a:t>
            </a:r>
          </a:p>
        </p:txBody>
      </p:sp>
      <p:sp>
        <p:nvSpPr>
          <p:cNvPr id="27694" name="PA_矩形 46"/>
          <p:cNvSpPr>
            <a:spLocks noChangeArrowheads="1"/>
          </p:cNvSpPr>
          <p:nvPr>
            <p:custDataLst>
              <p:tags r:id="rId22"/>
            </p:custDataLst>
          </p:nvPr>
        </p:nvSpPr>
        <p:spPr bwMode="auto">
          <a:xfrm>
            <a:off x="8587317" y="5271704"/>
            <a:ext cx="2692400" cy="5911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defTabSz="1219170">
              <a:lnSpc>
                <a:spcPct val="120000"/>
              </a:lnSpc>
            </a:pPr>
            <a:r>
              <a:rPr lang="zh-CN" altLang="en-US" sz="1067" b="1">
                <a:solidFill>
                  <a:srgbClr val="FFFFFF">
                    <a:lumMod val="50000"/>
                  </a:srgbClr>
                </a:solidFill>
                <a:latin typeface="Calibri"/>
                <a:ea typeface="宋体" panose="02010600030101010101" pitchFamily="2" charset="-122"/>
              </a:rPr>
              <a:t>TOPIC HEADER FOUR</a:t>
            </a:r>
            <a:endParaRPr lang="zh-CN" altLang="en-US" sz="1067">
              <a:solidFill>
                <a:srgbClr val="FFFFFF">
                  <a:lumMod val="50000"/>
                </a:srgbClr>
              </a:solidFill>
              <a:latin typeface="Calibri"/>
              <a:ea typeface="宋体" panose="02010600030101010101" pitchFamily="2" charset="-122"/>
            </a:endParaRPr>
          </a:p>
          <a:p>
            <a:pPr defTabSz="1219170">
              <a:lnSpc>
                <a:spcPct val="120000"/>
              </a:lnSpc>
            </a:pPr>
            <a:r>
              <a:rPr lang="en-US" altLang="zh-CN" sz="1067">
                <a:solidFill>
                  <a:srgbClr val="FFFFFF">
                    <a:lumMod val="50000"/>
                  </a:srgbClr>
                </a:solidFill>
                <a:latin typeface="Calibri"/>
                <a:ea typeface="宋体" panose="02010600030101010101" pitchFamily="2" charset="-122"/>
              </a:rPr>
              <a:t>We have many PowerPoint </a:t>
            </a:r>
            <a:r>
              <a:rPr lang="zh-CN" altLang="en-US" sz="1067">
                <a:solidFill>
                  <a:srgbClr val="FFFFFF">
                    <a:lumMod val="50000"/>
                  </a:srgbClr>
                </a:solidFill>
                <a:latin typeface="Calibri"/>
                <a:ea typeface="宋体" panose="02010600030101010101" pitchFamily="2" charset="-122"/>
              </a:rPr>
              <a:t>templates</a:t>
            </a:r>
            <a:r>
              <a:rPr lang="en-US" altLang="zh-CN" sz="1067">
                <a:solidFill>
                  <a:srgbClr val="FFFFFF">
                    <a:lumMod val="50000"/>
                  </a:srgbClr>
                </a:solidFill>
                <a:latin typeface="Calibri"/>
                <a:ea typeface="宋体" panose="02010600030101010101" pitchFamily="2" charset="-122"/>
              </a:rPr>
              <a:t> that has been specifically designed</a:t>
            </a:r>
            <a:r>
              <a:rPr lang="zh-CN" altLang="en-US" sz="1067">
                <a:solidFill>
                  <a:srgbClr val="FFFFFF">
                    <a:lumMod val="50000"/>
                  </a:srgbClr>
                </a:solidFill>
                <a:latin typeface="Calibri"/>
                <a:ea typeface="宋体" panose="02010600030101010101" pitchFamily="2" charset="-122"/>
              </a:rPr>
              <a:t>.</a:t>
            </a:r>
          </a:p>
        </p:txBody>
      </p:sp>
      <p:sp>
        <p:nvSpPr>
          <p:cNvPr id="58" name="PA_矩形 39"/>
          <p:cNvSpPr>
            <a:spLocks noChangeArrowheads="1"/>
          </p:cNvSpPr>
          <p:nvPr>
            <p:custDataLst>
              <p:tags r:id="rId23"/>
            </p:custDataLst>
          </p:nvPr>
        </p:nvSpPr>
        <p:spPr bwMode="auto">
          <a:xfrm>
            <a:off x="554879" y="371042"/>
            <a:ext cx="3704079" cy="4104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defTabSz="1219170"/>
            <a:r>
              <a:rPr lang="zh-CN" altLang="en-US" sz="2667" dirty="0">
                <a:solidFill>
                  <a:srgbClr val="FFFFFF">
                    <a:lumMod val="50000"/>
                  </a:srgbClr>
                </a:solidFill>
                <a:latin typeface="微软雅黑" pitchFamily="34" charset="-122"/>
                <a:ea typeface="微软雅黑" pitchFamily="34" charset="-122"/>
              </a:rPr>
              <a:t>此处添加</a:t>
            </a:r>
            <a:r>
              <a:rPr lang="zh-CN" altLang="en-US" sz="2667" dirty="0">
                <a:solidFill>
                  <a:srgbClr val="1D69A3"/>
                </a:solidFill>
                <a:latin typeface="微软雅黑" pitchFamily="34" charset="-122"/>
                <a:ea typeface="微软雅黑" pitchFamily="34" charset="-122"/>
              </a:rPr>
              <a:t>标题文本</a:t>
            </a:r>
            <a:endParaRPr lang="en-US" altLang="zh-CN" sz="2667" dirty="0">
              <a:solidFill>
                <a:srgbClr val="1D69A3"/>
              </a:solidFill>
              <a:latin typeface="微软雅黑" pitchFamily="34" charset="-122"/>
              <a:ea typeface="微软雅黑" pitchFamily="34" charset="-122"/>
            </a:endParaRPr>
          </a:p>
        </p:txBody>
      </p:sp>
      <p:grpSp>
        <p:nvGrpSpPr>
          <p:cNvPr id="59" name="PA_组合 58"/>
          <p:cNvGrpSpPr/>
          <p:nvPr>
            <p:custDataLst>
              <p:tags r:id="rId24"/>
            </p:custDataLst>
          </p:nvPr>
        </p:nvGrpSpPr>
        <p:grpSpPr>
          <a:xfrm>
            <a:off x="554877" y="932724"/>
            <a:ext cx="1199456" cy="74689"/>
            <a:chOff x="0" y="2842590"/>
            <a:chExt cx="7054752" cy="89199"/>
          </a:xfrm>
        </p:grpSpPr>
        <p:sp>
          <p:nvSpPr>
            <p:cNvPr id="60" name="矩形 59"/>
            <p:cNvSpPr/>
            <p:nvPr/>
          </p:nvSpPr>
          <p:spPr>
            <a:xfrm>
              <a:off x="0" y="2842590"/>
              <a:ext cx="1763688" cy="8919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2400">
                <a:solidFill>
                  <a:srgbClr val="FFFFFF"/>
                </a:solidFill>
                <a:latin typeface="Calibri"/>
                <a:ea typeface="宋体" panose="02010600030101010101" pitchFamily="2" charset="-122"/>
              </a:endParaRPr>
            </a:p>
          </p:txBody>
        </p:sp>
        <p:sp>
          <p:nvSpPr>
            <p:cNvPr id="61" name="矩形 60"/>
            <p:cNvSpPr/>
            <p:nvPr/>
          </p:nvSpPr>
          <p:spPr>
            <a:xfrm>
              <a:off x="1763688" y="2842590"/>
              <a:ext cx="1763688" cy="8919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2400">
                <a:solidFill>
                  <a:srgbClr val="FFFFFF"/>
                </a:solidFill>
                <a:latin typeface="Calibri"/>
                <a:ea typeface="宋体" panose="02010600030101010101" pitchFamily="2" charset="-122"/>
              </a:endParaRPr>
            </a:p>
          </p:txBody>
        </p:sp>
        <p:sp>
          <p:nvSpPr>
            <p:cNvPr id="62" name="矩形 61"/>
            <p:cNvSpPr/>
            <p:nvPr/>
          </p:nvSpPr>
          <p:spPr>
            <a:xfrm>
              <a:off x="3527376" y="2842590"/>
              <a:ext cx="1763688" cy="89199"/>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2400">
                <a:solidFill>
                  <a:srgbClr val="FFFFFF"/>
                </a:solidFill>
                <a:latin typeface="Calibri"/>
                <a:ea typeface="宋体" panose="02010600030101010101" pitchFamily="2" charset="-122"/>
              </a:endParaRPr>
            </a:p>
          </p:txBody>
        </p:sp>
        <p:sp>
          <p:nvSpPr>
            <p:cNvPr id="63" name="矩形 62"/>
            <p:cNvSpPr/>
            <p:nvPr/>
          </p:nvSpPr>
          <p:spPr>
            <a:xfrm>
              <a:off x="5291064" y="2842590"/>
              <a:ext cx="1763688" cy="8919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2400">
                <a:solidFill>
                  <a:srgbClr val="FFFFFF"/>
                </a:solidFill>
                <a:latin typeface="Calibri"/>
                <a:ea typeface="宋体" panose="02010600030101010101" pitchFamily="2" charset="-122"/>
              </a:endParaRPr>
            </a:p>
          </p:txBody>
        </p:sp>
      </p:grpSp>
    </p:spTree>
    <p:extLst>
      <p:ext uri="{BB962C8B-B14F-4D97-AF65-F5344CB8AC3E}">
        <p14:creationId xmlns:p14="http://schemas.microsoft.com/office/powerpoint/2010/main" val="290040714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entr" presetSubtype="0" fill="hold" grpId="0" nodeType="withEffect">
                                  <p:stCondLst>
                                    <p:cond delay="0"/>
                                  </p:stCondLst>
                                  <p:iterate type="lt">
                                    <p:tmPct val="10000"/>
                                  </p:iterate>
                                  <p:childTnLst>
                                    <p:set>
                                      <p:cBhvr>
                                        <p:cTn id="6" dur="1" fill="hold">
                                          <p:stCondLst>
                                            <p:cond delay="0"/>
                                          </p:stCondLst>
                                        </p:cTn>
                                        <p:tgtEl>
                                          <p:spTgt spid="27657"/>
                                        </p:tgtEl>
                                        <p:attrNameLst>
                                          <p:attrName>style.visibility</p:attrName>
                                        </p:attrNameLst>
                                      </p:cBhvr>
                                      <p:to>
                                        <p:strVal val="visible"/>
                                      </p:to>
                                    </p:set>
                                    <p:anim to="" calcmode="lin" valueType="num">
                                      <p:cBhvr>
                                        <p:cTn id="7" dur="700" fill="hold">
                                          <p:stCondLst>
                                            <p:cond delay="0"/>
                                          </p:stCondLst>
                                        </p:cTn>
                                        <p:tgtEl>
                                          <p:spTgt spid="27657"/>
                                        </p:tgtEl>
                                        <p:attrNameLst>
                                          <p:attrName>ppt_x</p:attrName>
                                        </p:attrNameLst>
                                      </p:cBhvr>
                                      <p:tavLst>
                                        <p:tav tm="0" fmla="#ppt_x-(-#ppt_w/2*cos(ppt_r/180*pi))*((1.5-1.5*$)^2-(1.5-1.5*$)^3)">
                                          <p:val>
                                            <p:strVal val="0"/>
                                          </p:val>
                                        </p:tav>
                                        <p:tav tm="100000">
                                          <p:val>
                                            <p:strVal val="1"/>
                                          </p:val>
                                        </p:tav>
                                      </p:tavLst>
                                    </p:anim>
                                    <p:anim to="" calcmode="lin" valueType="num">
                                      <p:cBhvr>
                                        <p:cTn id="8" dur="700" fill="hold">
                                          <p:stCondLst>
                                            <p:cond delay="0"/>
                                          </p:stCondLst>
                                        </p:cTn>
                                        <p:tgtEl>
                                          <p:spTgt spid="27657"/>
                                        </p:tgtEl>
                                        <p:attrNameLst>
                                          <p:attrName>ppt_y</p:attrName>
                                        </p:attrNameLst>
                                      </p:cBhvr>
                                      <p:tavLst>
                                        <p:tav tm="0" fmla="#ppt_y+(-#ppt_h/2*cos(ppt_r/180*pi))*((1.5-1.5*$)^2-(1.5-1.5*$)^3)">
                                          <p:val>
                                            <p:strVal val="0"/>
                                          </p:val>
                                        </p:tav>
                                        <p:tav tm="100000">
                                          <p:val>
                                            <p:strVal val="1"/>
                                          </p:val>
                                        </p:tav>
                                      </p:tavLst>
                                    </p:anim>
                                    <p:anim to="" calcmode="lin" valueType="num">
                                      <p:cBhvr>
                                        <p:cTn id="9" dur="700" fill="hold">
                                          <p:stCondLst>
                                            <p:cond delay="0"/>
                                          </p:stCondLst>
                                        </p:cTn>
                                        <p:tgtEl>
                                          <p:spTgt spid="27657"/>
                                        </p:tgtEl>
                                        <p:attrNameLst>
                                          <p:attrName>ppt_h</p:attrName>
                                        </p:attrNameLst>
                                      </p:cBhvr>
                                      <p:tavLst>
                                        <p:tav tm="0" fmla="#ppt_h-(-#ppt_h)*((1.5-1.5*$)^2-(1.5-1.5*$)^3)">
                                          <p:val>
                                            <p:strVal val="0"/>
                                          </p:val>
                                        </p:tav>
                                        <p:tav tm="100000">
                                          <p:val>
                                            <p:strVal val="1"/>
                                          </p:val>
                                        </p:tav>
                                      </p:tavLst>
                                    </p:anim>
                                    <p:anim to="" calcmode="lin" valueType="num">
                                      <p:cBhvr>
                                        <p:cTn id="10" dur="700" fill="hold">
                                          <p:stCondLst>
                                            <p:cond delay="0"/>
                                          </p:stCondLst>
                                        </p:cTn>
                                        <p:tgtEl>
                                          <p:spTgt spid="27657"/>
                                        </p:tgtEl>
                                        <p:attrNameLst>
                                          <p:attrName>ppt_w</p:attrName>
                                        </p:attrNameLst>
                                      </p:cBhvr>
                                      <p:tavLst>
                                        <p:tav tm="0" fmla="#ppt_w-(-#ppt_w)*((1.5-1.5*$)^2-(1.5-1.5*$)^3)">
                                          <p:val>
                                            <p:strVal val="0"/>
                                          </p:val>
                                        </p:tav>
                                        <p:tav tm="100000">
                                          <p:val>
                                            <p:strVal val="1"/>
                                          </p:val>
                                        </p:tav>
                                      </p:tavLst>
                                    </p:anim>
                                  </p:childTnLst>
                                </p:cTn>
                              </p:par>
                              <p:par>
                                <p:cTn id="11" presetID="0" presetClass="entr" presetSubtype="0" fill="hold" grpId="0" nodeType="withEffect">
                                  <p:stCondLst>
                                    <p:cond delay="0"/>
                                  </p:stCondLst>
                                  <p:iterate type="lt">
                                    <p:tmPct val="10000"/>
                                  </p:iterate>
                                  <p:childTnLst>
                                    <p:set>
                                      <p:cBhvr>
                                        <p:cTn id="12" dur="1" fill="hold">
                                          <p:stCondLst>
                                            <p:cond delay="0"/>
                                          </p:stCondLst>
                                        </p:cTn>
                                        <p:tgtEl>
                                          <p:spTgt spid="27658"/>
                                        </p:tgtEl>
                                        <p:attrNameLst>
                                          <p:attrName>style.visibility</p:attrName>
                                        </p:attrNameLst>
                                      </p:cBhvr>
                                      <p:to>
                                        <p:strVal val="visible"/>
                                      </p:to>
                                    </p:set>
                                    <p:anim to="" calcmode="lin" valueType="num">
                                      <p:cBhvr>
                                        <p:cTn id="13" dur="700" fill="hold">
                                          <p:stCondLst>
                                            <p:cond delay="0"/>
                                          </p:stCondLst>
                                        </p:cTn>
                                        <p:tgtEl>
                                          <p:spTgt spid="27658"/>
                                        </p:tgtEl>
                                        <p:attrNameLst>
                                          <p:attrName>ppt_x</p:attrName>
                                        </p:attrNameLst>
                                      </p:cBhvr>
                                      <p:tavLst>
                                        <p:tav tm="0" fmla="#ppt_x-(-#ppt_w/2*cos(ppt_r/180*pi))*((1.5-1.5*$)^2-(1.5-1.5*$)^3)">
                                          <p:val>
                                            <p:strVal val="0"/>
                                          </p:val>
                                        </p:tav>
                                        <p:tav tm="100000">
                                          <p:val>
                                            <p:strVal val="1"/>
                                          </p:val>
                                        </p:tav>
                                      </p:tavLst>
                                    </p:anim>
                                    <p:anim to="" calcmode="lin" valueType="num">
                                      <p:cBhvr>
                                        <p:cTn id="14" dur="700" fill="hold">
                                          <p:stCondLst>
                                            <p:cond delay="0"/>
                                          </p:stCondLst>
                                        </p:cTn>
                                        <p:tgtEl>
                                          <p:spTgt spid="27658"/>
                                        </p:tgtEl>
                                        <p:attrNameLst>
                                          <p:attrName>ppt_y</p:attrName>
                                        </p:attrNameLst>
                                      </p:cBhvr>
                                      <p:tavLst>
                                        <p:tav tm="0" fmla="#ppt_y+(-#ppt_h/2*cos(ppt_r/180*pi))*((1.5-1.5*$)^2-(1.5-1.5*$)^3)">
                                          <p:val>
                                            <p:strVal val="0"/>
                                          </p:val>
                                        </p:tav>
                                        <p:tav tm="100000">
                                          <p:val>
                                            <p:strVal val="1"/>
                                          </p:val>
                                        </p:tav>
                                      </p:tavLst>
                                    </p:anim>
                                    <p:anim to="" calcmode="lin" valueType="num">
                                      <p:cBhvr>
                                        <p:cTn id="15" dur="700" fill="hold">
                                          <p:stCondLst>
                                            <p:cond delay="0"/>
                                          </p:stCondLst>
                                        </p:cTn>
                                        <p:tgtEl>
                                          <p:spTgt spid="27658"/>
                                        </p:tgtEl>
                                        <p:attrNameLst>
                                          <p:attrName>ppt_h</p:attrName>
                                        </p:attrNameLst>
                                      </p:cBhvr>
                                      <p:tavLst>
                                        <p:tav tm="0" fmla="#ppt_h-(-#ppt_h)*((1.5-1.5*$)^2-(1.5-1.5*$)^3)">
                                          <p:val>
                                            <p:strVal val="0"/>
                                          </p:val>
                                        </p:tav>
                                        <p:tav tm="100000">
                                          <p:val>
                                            <p:strVal val="1"/>
                                          </p:val>
                                        </p:tav>
                                      </p:tavLst>
                                    </p:anim>
                                    <p:anim to="" calcmode="lin" valueType="num">
                                      <p:cBhvr>
                                        <p:cTn id="16" dur="700" fill="hold">
                                          <p:stCondLst>
                                            <p:cond delay="0"/>
                                          </p:stCondLst>
                                        </p:cTn>
                                        <p:tgtEl>
                                          <p:spTgt spid="27658"/>
                                        </p:tgtEl>
                                        <p:attrNameLst>
                                          <p:attrName>ppt_w</p:attrName>
                                        </p:attrNameLst>
                                      </p:cBhvr>
                                      <p:tavLst>
                                        <p:tav tm="0" fmla="#ppt_w-(-#ppt_w)*((1.5-1.5*$)^2-(1.5-1.5*$)^3)">
                                          <p:val>
                                            <p:strVal val="0"/>
                                          </p:val>
                                        </p:tav>
                                        <p:tav tm="100000">
                                          <p:val>
                                            <p:strVal val="1"/>
                                          </p:val>
                                        </p:tav>
                                      </p:tavLst>
                                    </p:anim>
                                  </p:childTnLst>
                                </p:cTn>
                              </p:par>
                              <p:par>
                                <p:cTn id="17" presetID="0" presetClass="entr" presetSubtype="0" fill="hold" grpId="0" nodeType="withEffect">
                                  <p:stCondLst>
                                    <p:cond delay="0"/>
                                  </p:stCondLst>
                                  <p:iterate type="lt">
                                    <p:tmPct val="10000"/>
                                  </p:iterate>
                                  <p:childTnLst>
                                    <p:set>
                                      <p:cBhvr>
                                        <p:cTn id="18" dur="1" fill="hold">
                                          <p:stCondLst>
                                            <p:cond delay="0"/>
                                          </p:stCondLst>
                                        </p:cTn>
                                        <p:tgtEl>
                                          <p:spTgt spid="27659"/>
                                        </p:tgtEl>
                                        <p:attrNameLst>
                                          <p:attrName>style.visibility</p:attrName>
                                        </p:attrNameLst>
                                      </p:cBhvr>
                                      <p:to>
                                        <p:strVal val="visible"/>
                                      </p:to>
                                    </p:set>
                                    <p:anim to="" calcmode="lin" valueType="num">
                                      <p:cBhvr>
                                        <p:cTn id="19" dur="700" fill="hold">
                                          <p:stCondLst>
                                            <p:cond delay="0"/>
                                          </p:stCondLst>
                                        </p:cTn>
                                        <p:tgtEl>
                                          <p:spTgt spid="27659"/>
                                        </p:tgtEl>
                                        <p:attrNameLst>
                                          <p:attrName>ppt_x</p:attrName>
                                        </p:attrNameLst>
                                      </p:cBhvr>
                                      <p:tavLst>
                                        <p:tav tm="0" fmla="#ppt_x-(-#ppt_w/2*cos(ppt_r/180*pi))*((1.5-1.5*$)^2-(1.5-1.5*$)^3)">
                                          <p:val>
                                            <p:strVal val="0"/>
                                          </p:val>
                                        </p:tav>
                                        <p:tav tm="100000">
                                          <p:val>
                                            <p:strVal val="1"/>
                                          </p:val>
                                        </p:tav>
                                      </p:tavLst>
                                    </p:anim>
                                    <p:anim to="" calcmode="lin" valueType="num">
                                      <p:cBhvr>
                                        <p:cTn id="20" dur="700" fill="hold">
                                          <p:stCondLst>
                                            <p:cond delay="0"/>
                                          </p:stCondLst>
                                        </p:cTn>
                                        <p:tgtEl>
                                          <p:spTgt spid="27659"/>
                                        </p:tgtEl>
                                        <p:attrNameLst>
                                          <p:attrName>ppt_y</p:attrName>
                                        </p:attrNameLst>
                                      </p:cBhvr>
                                      <p:tavLst>
                                        <p:tav tm="0" fmla="#ppt_y+(-#ppt_h/2*cos(ppt_r/180*pi))*((1.5-1.5*$)^2-(1.5-1.5*$)^3)">
                                          <p:val>
                                            <p:strVal val="0"/>
                                          </p:val>
                                        </p:tav>
                                        <p:tav tm="100000">
                                          <p:val>
                                            <p:strVal val="1"/>
                                          </p:val>
                                        </p:tav>
                                      </p:tavLst>
                                    </p:anim>
                                    <p:anim to="" calcmode="lin" valueType="num">
                                      <p:cBhvr>
                                        <p:cTn id="21" dur="700" fill="hold">
                                          <p:stCondLst>
                                            <p:cond delay="0"/>
                                          </p:stCondLst>
                                        </p:cTn>
                                        <p:tgtEl>
                                          <p:spTgt spid="27659"/>
                                        </p:tgtEl>
                                        <p:attrNameLst>
                                          <p:attrName>ppt_h</p:attrName>
                                        </p:attrNameLst>
                                      </p:cBhvr>
                                      <p:tavLst>
                                        <p:tav tm="0" fmla="#ppt_h-(-#ppt_h)*((1.5-1.5*$)^2-(1.5-1.5*$)^3)">
                                          <p:val>
                                            <p:strVal val="0"/>
                                          </p:val>
                                        </p:tav>
                                        <p:tav tm="100000">
                                          <p:val>
                                            <p:strVal val="1"/>
                                          </p:val>
                                        </p:tav>
                                      </p:tavLst>
                                    </p:anim>
                                    <p:anim to="" calcmode="lin" valueType="num">
                                      <p:cBhvr>
                                        <p:cTn id="22" dur="700" fill="hold">
                                          <p:stCondLst>
                                            <p:cond delay="0"/>
                                          </p:stCondLst>
                                        </p:cTn>
                                        <p:tgtEl>
                                          <p:spTgt spid="27659"/>
                                        </p:tgtEl>
                                        <p:attrNameLst>
                                          <p:attrName>ppt_w</p:attrName>
                                        </p:attrNameLst>
                                      </p:cBhvr>
                                      <p:tavLst>
                                        <p:tav tm="0" fmla="#ppt_w-(-#ppt_w)*((1.5-1.5*$)^2-(1.5-1.5*$)^3)">
                                          <p:val>
                                            <p:strVal val="0"/>
                                          </p:val>
                                        </p:tav>
                                        <p:tav tm="100000">
                                          <p:val>
                                            <p:strVal val="1"/>
                                          </p:val>
                                        </p:tav>
                                      </p:tavLst>
                                    </p:anim>
                                  </p:childTnLst>
                                </p:cTn>
                              </p:par>
                              <p:par>
                                <p:cTn id="23" presetID="0" presetClass="entr" presetSubtype="0" fill="hold" grpId="0" nodeType="withEffect">
                                  <p:stCondLst>
                                    <p:cond delay="0"/>
                                  </p:stCondLst>
                                  <p:childTnLst>
                                    <p:set>
                                      <p:cBhvr>
                                        <p:cTn id="24" dur="1" fill="hold">
                                          <p:stCondLst>
                                            <p:cond delay="0"/>
                                          </p:stCondLst>
                                        </p:cTn>
                                        <p:tgtEl>
                                          <p:spTgt spid="27660"/>
                                        </p:tgtEl>
                                        <p:attrNameLst>
                                          <p:attrName>style.visibility</p:attrName>
                                        </p:attrNameLst>
                                      </p:cBhvr>
                                      <p:to>
                                        <p:strVal val="visible"/>
                                      </p:to>
                                    </p:set>
                                    <p:anim to="" calcmode="lin" valueType="num">
                                      <p:cBhvr>
                                        <p:cTn id="25" dur="700" fill="hold">
                                          <p:stCondLst>
                                            <p:cond delay="0"/>
                                          </p:stCondLst>
                                        </p:cTn>
                                        <p:tgtEl>
                                          <p:spTgt spid="27660"/>
                                        </p:tgtEl>
                                        <p:attrNameLst>
                                          <p:attrName>ppt_x</p:attrName>
                                        </p:attrNameLst>
                                      </p:cBhvr>
                                      <p:tavLst>
                                        <p:tav tm="0" fmla="#ppt_x-(-#ppt_w/2*cos(ppt_r/180*pi))*((1.5-1.5*$)^2-(1.5-1.5*$)^3)">
                                          <p:val>
                                            <p:strVal val="0"/>
                                          </p:val>
                                        </p:tav>
                                        <p:tav tm="100000">
                                          <p:val>
                                            <p:strVal val="1"/>
                                          </p:val>
                                        </p:tav>
                                      </p:tavLst>
                                    </p:anim>
                                    <p:anim to="" calcmode="lin" valueType="num">
                                      <p:cBhvr>
                                        <p:cTn id="26" dur="700" fill="hold">
                                          <p:stCondLst>
                                            <p:cond delay="0"/>
                                          </p:stCondLst>
                                        </p:cTn>
                                        <p:tgtEl>
                                          <p:spTgt spid="27660"/>
                                        </p:tgtEl>
                                        <p:attrNameLst>
                                          <p:attrName>ppt_y</p:attrName>
                                        </p:attrNameLst>
                                      </p:cBhvr>
                                      <p:tavLst>
                                        <p:tav tm="0" fmla="#ppt_y+(-#ppt_h/2*cos(ppt_r/180*pi))*((1.5-1.5*$)^2-(1.5-1.5*$)^3)">
                                          <p:val>
                                            <p:strVal val="0"/>
                                          </p:val>
                                        </p:tav>
                                        <p:tav tm="100000">
                                          <p:val>
                                            <p:strVal val="1"/>
                                          </p:val>
                                        </p:tav>
                                      </p:tavLst>
                                    </p:anim>
                                    <p:anim to="" calcmode="lin" valueType="num">
                                      <p:cBhvr>
                                        <p:cTn id="27" dur="700" fill="hold">
                                          <p:stCondLst>
                                            <p:cond delay="0"/>
                                          </p:stCondLst>
                                        </p:cTn>
                                        <p:tgtEl>
                                          <p:spTgt spid="27660"/>
                                        </p:tgtEl>
                                        <p:attrNameLst>
                                          <p:attrName>ppt_h</p:attrName>
                                        </p:attrNameLst>
                                      </p:cBhvr>
                                      <p:tavLst>
                                        <p:tav tm="0" fmla="#ppt_h-(-#ppt_h)*((1.5-1.5*$)^2-(1.5-1.5*$)^3)">
                                          <p:val>
                                            <p:strVal val="0"/>
                                          </p:val>
                                        </p:tav>
                                        <p:tav tm="100000">
                                          <p:val>
                                            <p:strVal val="1"/>
                                          </p:val>
                                        </p:tav>
                                      </p:tavLst>
                                    </p:anim>
                                    <p:anim to="" calcmode="lin" valueType="num">
                                      <p:cBhvr>
                                        <p:cTn id="28" dur="700" fill="hold">
                                          <p:stCondLst>
                                            <p:cond delay="0"/>
                                          </p:stCondLst>
                                        </p:cTn>
                                        <p:tgtEl>
                                          <p:spTgt spid="27660"/>
                                        </p:tgtEl>
                                        <p:attrNameLst>
                                          <p:attrName>ppt_w</p:attrName>
                                        </p:attrNameLst>
                                      </p:cBhvr>
                                      <p:tavLst>
                                        <p:tav tm="0" fmla="#ppt_w-(-#ppt_w)*((1.5-1.5*$)^2-(1.5-1.5*$)^3)">
                                          <p:val>
                                            <p:strVal val="0"/>
                                          </p:val>
                                        </p:tav>
                                        <p:tav tm="100000">
                                          <p:val>
                                            <p:strVal val="1"/>
                                          </p:val>
                                        </p:tav>
                                      </p:tavLst>
                                    </p:anim>
                                  </p:childTnLst>
                                </p:cTn>
                              </p:par>
                              <p:par>
                                <p:cTn id="29" presetID="0" presetClass="entr" presetSubtype="0" fill="hold" grpId="0" nodeType="withEffect">
                                  <p:stCondLst>
                                    <p:cond delay="0"/>
                                  </p:stCondLst>
                                  <p:childTnLst>
                                    <p:set>
                                      <p:cBhvr>
                                        <p:cTn id="30" dur="1" fill="hold">
                                          <p:stCondLst>
                                            <p:cond delay="0"/>
                                          </p:stCondLst>
                                        </p:cTn>
                                        <p:tgtEl>
                                          <p:spTgt spid="27661"/>
                                        </p:tgtEl>
                                        <p:attrNameLst>
                                          <p:attrName>style.visibility</p:attrName>
                                        </p:attrNameLst>
                                      </p:cBhvr>
                                      <p:to>
                                        <p:strVal val="visible"/>
                                      </p:to>
                                    </p:set>
                                    <p:anim to="" calcmode="lin" valueType="num">
                                      <p:cBhvr>
                                        <p:cTn id="31" dur="700" fill="hold">
                                          <p:stCondLst>
                                            <p:cond delay="0"/>
                                          </p:stCondLst>
                                        </p:cTn>
                                        <p:tgtEl>
                                          <p:spTgt spid="27661"/>
                                        </p:tgtEl>
                                        <p:attrNameLst>
                                          <p:attrName>ppt_x</p:attrName>
                                        </p:attrNameLst>
                                      </p:cBhvr>
                                      <p:tavLst>
                                        <p:tav tm="0" fmla="#ppt_x-(-#ppt_w/2*cos(ppt_r/180*pi))*((1.5-1.5*$)^2-(1.5-1.5*$)^3)">
                                          <p:val>
                                            <p:strVal val="0"/>
                                          </p:val>
                                        </p:tav>
                                        <p:tav tm="100000">
                                          <p:val>
                                            <p:strVal val="1"/>
                                          </p:val>
                                        </p:tav>
                                      </p:tavLst>
                                    </p:anim>
                                    <p:anim to="" calcmode="lin" valueType="num">
                                      <p:cBhvr>
                                        <p:cTn id="32" dur="700" fill="hold">
                                          <p:stCondLst>
                                            <p:cond delay="0"/>
                                          </p:stCondLst>
                                        </p:cTn>
                                        <p:tgtEl>
                                          <p:spTgt spid="27661"/>
                                        </p:tgtEl>
                                        <p:attrNameLst>
                                          <p:attrName>ppt_y</p:attrName>
                                        </p:attrNameLst>
                                      </p:cBhvr>
                                      <p:tavLst>
                                        <p:tav tm="0" fmla="#ppt_y+(-#ppt_h/2*cos(ppt_r/180*pi))*((1.5-1.5*$)^2-(1.5-1.5*$)^3)">
                                          <p:val>
                                            <p:strVal val="0"/>
                                          </p:val>
                                        </p:tav>
                                        <p:tav tm="100000">
                                          <p:val>
                                            <p:strVal val="1"/>
                                          </p:val>
                                        </p:tav>
                                      </p:tavLst>
                                    </p:anim>
                                    <p:anim to="" calcmode="lin" valueType="num">
                                      <p:cBhvr>
                                        <p:cTn id="33" dur="700" fill="hold">
                                          <p:stCondLst>
                                            <p:cond delay="0"/>
                                          </p:stCondLst>
                                        </p:cTn>
                                        <p:tgtEl>
                                          <p:spTgt spid="27661"/>
                                        </p:tgtEl>
                                        <p:attrNameLst>
                                          <p:attrName>ppt_h</p:attrName>
                                        </p:attrNameLst>
                                      </p:cBhvr>
                                      <p:tavLst>
                                        <p:tav tm="0" fmla="#ppt_h-(-#ppt_h)*((1.5-1.5*$)^2-(1.5-1.5*$)^3)">
                                          <p:val>
                                            <p:strVal val="0"/>
                                          </p:val>
                                        </p:tav>
                                        <p:tav tm="100000">
                                          <p:val>
                                            <p:strVal val="1"/>
                                          </p:val>
                                        </p:tav>
                                      </p:tavLst>
                                    </p:anim>
                                    <p:anim to="" calcmode="lin" valueType="num">
                                      <p:cBhvr>
                                        <p:cTn id="34" dur="700" fill="hold">
                                          <p:stCondLst>
                                            <p:cond delay="0"/>
                                          </p:stCondLst>
                                        </p:cTn>
                                        <p:tgtEl>
                                          <p:spTgt spid="27661"/>
                                        </p:tgtEl>
                                        <p:attrNameLst>
                                          <p:attrName>ppt_w</p:attrName>
                                        </p:attrNameLst>
                                      </p:cBhvr>
                                      <p:tavLst>
                                        <p:tav tm="0" fmla="#ppt_w-(-#ppt_w)*((1.5-1.5*$)^2-(1.5-1.5*$)^3)">
                                          <p:val>
                                            <p:strVal val="0"/>
                                          </p:val>
                                        </p:tav>
                                        <p:tav tm="100000">
                                          <p:val>
                                            <p:strVal val="1"/>
                                          </p:val>
                                        </p:tav>
                                      </p:tavLst>
                                    </p:anim>
                                  </p:childTnLst>
                                </p:cTn>
                              </p:par>
                              <p:par>
                                <p:cTn id="35" presetID="0" presetClass="entr" presetSubtype="0" fill="hold" grpId="0" nodeType="withEffect">
                                  <p:stCondLst>
                                    <p:cond delay="0"/>
                                  </p:stCondLst>
                                  <p:iterate type="lt">
                                    <p:tmPct val="10000"/>
                                  </p:iterate>
                                  <p:childTnLst>
                                    <p:set>
                                      <p:cBhvr>
                                        <p:cTn id="36" dur="1" fill="hold">
                                          <p:stCondLst>
                                            <p:cond delay="0"/>
                                          </p:stCondLst>
                                        </p:cTn>
                                        <p:tgtEl>
                                          <p:spTgt spid="27662"/>
                                        </p:tgtEl>
                                        <p:attrNameLst>
                                          <p:attrName>style.visibility</p:attrName>
                                        </p:attrNameLst>
                                      </p:cBhvr>
                                      <p:to>
                                        <p:strVal val="visible"/>
                                      </p:to>
                                    </p:set>
                                    <p:anim to="" calcmode="lin" valueType="num">
                                      <p:cBhvr>
                                        <p:cTn id="37" dur="700" fill="hold">
                                          <p:stCondLst>
                                            <p:cond delay="0"/>
                                          </p:stCondLst>
                                        </p:cTn>
                                        <p:tgtEl>
                                          <p:spTgt spid="27662"/>
                                        </p:tgtEl>
                                        <p:attrNameLst>
                                          <p:attrName>ppt_x</p:attrName>
                                        </p:attrNameLst>
                                      </p:cBhvr>
                                      <p:tavLst>
                                        <p:tav tm="0" fmla="#ppt_x-(-#ppt_w/2*cos(ppt_r/180*pi))*((1.5-1.5*$)^2-(1.5-1.5*$)^3)">
                                          <p:val>
                                            <p:strVal val="0"/>
                                          </p:val>
                                        </p:tav>
                                        <p:tav tm="100000">
                                          <p:val>
                                            <p:strVal val="1"/>
                                          </p:val>
                                        </p:tav>
                                      </p:tavLst>
                                    </p:anim>
                                    <p:anim to="" calcmode="lin" valueType="num">
                                      <p:cBhvr>
                                        <p:cTn id="38" dur="700" fill="hold">
                                          <p:stCondLst>
                                            <p:cond delay="0"/>
                                          </p:stCondLst>
                                        </p:cTn>
                                        <p:tgtEl>
                                          <p:spTgt spid="27662"/>
                                        </p:tgtEl>
                                        <p:attrNameLst>
                                          <p:attrName>ppt_y</p:attrName>
                                        </p:attrNameLst>
                                      </p:cBhvr>
                                      <p:tavLst>
                                        <p:tav tm="0" fmla="#ppt_y+(-#ppt_h/2*cos(ppt_r/180*pi))*((1.5-1.5*$)^2-(1.5-1.5*$)^3)">
                                          <p:val>
                                            <p:strVal val="0"/>
                                          </p:val>
                                        </p:tav>
                                        <p:tav tm="100000">
                                          <p:val>
                                            <p:strVal val="1"/>
                                          </p:val>
                                        </p:tav>
                                      </p:tavLst>
                                    </p:anim>
                                    <p:anim to="" calcmode="lin" valueType="num">
                                      <p:cBhvr>
                                        <p:cTn id="39" dur="700" fill="hold">
                                          <p:stCondLst>
                                            <p:cond delay="0"/>
                                          </p:stCondLst>
                                        </p:cTn>
                                        <p:tgtEl>
                                          <p:spTgt spid="27662"/>
                                        </p:tgtEl>
                                        <p:attrNameLst>
                                          <p:attrName>ppt_h</p:attrName>
                                        </p:attrNameLst>
                                      </p:cBhvr>
                                      <p:tavLst>
                                        <p:tav tm="0" fmla="#ppt_h-(-#ppt_h)*((1.5-1.5*$)^2-(1.5-1.5*$)^3)">
                                          <p:val>
                                            <p:strVal val="0"/>
                                          </p:val>
                                        </p:tav>
                                        <p:tav tm="100000">
                                          <p:val>
                                            <p:strVal val="1"/>
                                          </p:val>
                                        </p:tav>
                                      </p:tavLst>
                                    </p:anim>
                                    <p:anim to="" calcmode="lin" valueType="num">
                                      <p:cBhvr>
                                        <p:cTn id="40" dur="700" fill="hold">
                                          <p:stCondLst>
                                            <p:cond delay="0"/>
                                          </p:stCondLst>
                                        </p:cTn>
                                        <p:tgtEl>
                                          <p:spTgt spid="27662"/>
                                        </p:tgtEl>
                                        <p:attrNameLst>
                                          <p:attrName>ppt_w</p:attrName>
                                        </p:attrNameLst>
                                      </p:cBhvr>
                                      <p:tavLst>
                                        <p:tav tm="0" fmla="#ppt_w-(-#ppt_w)*((1.5-1.5*$)^2-(1.5-1.5*$)^3)">
                                          <p:val>
                                            <p:strVal val="0"/>
                                          </p:val>
                                        </p:tav>
                                        <p:tav tm="100000">
                                          <p:val>
                                            <p:strVal val="1"/>
                                          </p:val>
                                        </p:tav>
                                      </p:tavLst>
                                    </p:anim>
                                  </p:childTnLst>
                                </p:cTn>
                              </p:par>
                              <p:par>
                                <p:cTn id="41" presetID="0" presetClass="entr" presetSubtype="0" fill="hold" grpId="0" nodeType="withEffect">
                                  <p:stCondLst>
                                    <p:cond delay="0"/>
                                  </p:stCondLst>
                                  <p:iterate type="lt">
                                    <p:tmPct val="10000"/>
                                  </p:iterate>
                                  <p:childTnLst>
                                    <p:set>
                                      <p:cBhvr>
                                        <p:cTn id="42" dur="1" fill="hold">
                                          <p:stCondLst>
                                            <p:cond delay="0"/>
                                          </p:stCondLst>
                                        </p:cTn>
                                        <p:tgtEl>
                                          <p:spTgt spid="27663"/>
                                        </p:tgtEl>
                                        <p:attrNameLst>
                                          <p:attrName>style.visibility</p:attrName>
                                        </p:attrNameLst>
                                      </p:cBhvr>
                                      <p:to>
                                        <p:strVal val="visible"/>
                                      </p:to>
                                    </p:set>
                                    <p:anim to="" calcmode="lin" valueType="num">
                                      <p:cBhvr>
                                        <p:cTn id="43" dur="700" fill="hold">
                                          <p:stCondLst>
                                            <p:cond delay="0"/>
                                          </p:stCondLst>
                                        </p:cTn>
                                        <p:tgtEl>
                                          <p:spTgt spid="27663"/>
                                        </p:tgtEl>
                                        <p:attrNameLst>
                                          <p:attrName>ppt_x</p:attrName>
                                        </p:attrNameLst>
                                      </p:cBhvr>
                                      <p:tavLst>
                                        <p:tav tm="0" fmla="#ppt_x-(-#ppt_w/2*cos(ppt_r/180*pi))*((1.5-1.5*$)^2-(1.5-1.5*$)^3)">
                                          <p:val>
                                            <p:strVal val="0"/>
                                          </p:val>
                                        </p:tav>
                                        <p:tav tm="100000">
                                          <p:val>
                                            <p:strVal val="1"/>
                                          </p:val>
                                        </p:tav>
                                      </p:tavLst>
                                    </p:anim>
                                    <p:anim to="" calcmode="lin" valueType="num">
                                      <p:cBhvr>
                                        <p:cTn id="44" dur="700" fill="hold">
                                          <p:stCondLst>
                                            <p:cond delay="0"/>
                                          </p:stCondLst>
                                        </p:cTn>
                                        <p:tgtEl>
                                          <p:spTgt spid="27663"/>
                                        </p:tgtEl>
                                        <p:attrNameLst>
                                          <p:attrName>ppt_y</p:attrName>
                                        </p:attrNameLst>
                                      </p:cBhvr>
                                      <p:tavLst>
                                        <p:tav tm="0" fmla="#ppt_y+(-#ppt_h/2*cos(ppt_r/180*pi))*((1.5-1.5*$)^2-(1.5-1.5*$)^3)">
                                          <p:val>
                                            <p:strVal val="0"/>
                                          </p:val>
                                        </p:tav>
                                        <p:tav tm="100000">
                                          <p:val>
                                            <p:strVal val="1"/>
                                          </p:val>
                                        </p:tav>
                                      </p:tavLst>
                                    </p:anim>
                                    <p:anim to="" calcmode="lin" valueType="num">
                                      <p:cBhvr>
                                        <p:cTn id="45" dur="700" fill="hold">
                                          <p:stCondLst>
                                            <p:cond delay="0"/>
                                          </p:stCondLst>
                                        </p:cTn>
                                        <p:tgtEl>
                                          <p:spTgt spid="27663"/>
                                        </p:tgtEl>
                                        <p:attrNameLst>
                                          <p:attrName>ppt_h</p:attrName>
                                        </p:attrNameLst>
                                      </p:cBhvr>
                                      <p:tavLst>
                                        <p:tav tm="0" fmla="#ppt_h-(-#ppt_h)*((1.5-1.5*$)^2-(1.5-1.5*$)^3)">
                                          <p:val>
                                            <p:strVal val="0"/>
                                          </p:val>
                                        </p:tav>
                                        <p:tav tm="100000">
                                          <p:val>
                                            <p:strVal val="1"/>
                                          </p:val>
                                        </p:tav>
                                      </p:tavLst>
                                    </p:anim>
                                    <p:anim to="" calcmode="lin" valueType="num">
                                      <p:cBhvr>
                                        <p:cTn id="46" dur="700" fill="hold">
                                          <p:stCondLst>
                                            <p:cond delay="0"/>
                                          </p:stCondLst>
                                        </p:cTn>
                                        <p:tgtEl>
                                          <p:spTgt spid="27663"/>
                                        </p:tgtEl>
                                        <p:attrNameLst>
                                          <p:attrName>ppt_w</p:attrName>
                                        </p:attrNameLst>
                                      </p:cBhvr>
                                      <p:tavLst>
                                        <p:tav tm="0" fmla="#ppt_w-(-#ppt_w)*((1.5-1.5*$)^2-(1.5-1.5*$)^3)">
                                          <p:val>
                                            <p:strVal val="0"/>
                                          </p:val>
                                        </p:tav>
                                        <p:tav tm="100000">
                                          <p:val>
                                            <p:strVal val="1"/>
                                          </p:val>
                                        </p:tav>
                                      </p:tavLst>
                                    </p:anim>
                                  </p:childTnLst>
                                </p:cTn>
                              </p:par>
                              <p:par>
                                <p:cTn id="47" presetID="0" presetClass="entr" presetSubtype="0" fill="hold" grpId="0" nodeType="withEffect">
                                  <p:stCondLst>
                                    <p:cond delay="0"/>
                                  </p:stCondLst>
                                  <p:childTnLst>
                                    <p:set>
                                      <p:cBhvr>
                                        <p:cTn id="48" dur="1" fill="hold">
                                          <p:stCondLst>
                                            <p:cond delay="0"/>
                                          </p:stCondLst>
                                        </p:cTn>
                                        <p:tgtEl>
                                          <p:spTgt spid="27664"/>
                                        </p:tgtEl>
                                        <p:attrNameLst>
                                          <p:attrName>style.visibility</p:attrName>
                                        </p:attrNameLst>
                                      </p:cBhvr>
                                      <p:to>
                                        <p:strVal val="visible"/>
                                      </p:to>
                                    </p:set>
                                    <p:anim to="" calcmode="lin" valueType="num">
                                      <p:cBhvr>
                                        <p:cTn id="49" dur="700" fill="hold">
                                          <p:stCondLst>
                                            <p:cond delay="0"/>
                                          </p:stCondLst>
                                        </p:cTn>
                                        <p:tgtEl>
                                          <p:spTgt spid="27664"/>
                                        </p:tgtEl>
                                        <p:attrNameLst>
                                          <p:attrName>ppt_x</p:attrName>
                                        </p:attrNameLst>
                                      </p:cBhvr>
                                      <p:tavLst>
                                        <p:tav tm="0" fmla="#ppt_x-(-#ppt_w/2*cos(ppt_r/180*pi))*((1.5-1.5*$)^2-(1.5-1.5*$)^3)">
                                          <p:val>
                                            <p:strVal val="0"/>
                                          </p:val>
                                        </p:tav>
                                        <p:tav tm="100000">
                                          <p:val>
                                            <p:strVal val="1"/>
                                          </p:val>
                                        </p:tav>
                                      </p:tavLst>
                                    </p:anim>
                                    <p:anim to="" calcmode="lin" valueType="num">
                                      <p:cBhvr>
                                        <p:cTn id="50" dur="700" fill="hold">
                                          <p:stCondLst>
                                            <p:cond delay="0"/>
                                          </p:stCondLst>
                                        </p:cTn>
                                        <p:tgtEl>
                                          <p:spTgt spid="27664"/>
                                        </p:tgtEl>
                                        <p:attrNameLst>
                                          <p:attrName>ppt_y</p:attrName>
                                        </p:attrNameLst>
                                      </p:cBhvr>
                                      <p:tavLst>
                                        <p:tav tm="0" fmla="#ppt_y+(-#ppt_h/2*cos(ppt_r/180*pi))*((1.5-1.5*$)^2-(1.5-1.5*$)^3)">
                                          <p:val>
                                            <p:strVal val="0"/>
                                          </p:val>
                                        </p:tav>
                                        <p:tav tm="100000">
                                          <p:val>
                                            <p:strVal val="1"/>
                                          </p:val>
                                        </p:tav>
                                      </p:tavLst>
                                    </p:anim>
                                    <p:anim to="" calcmode="lin" valueType="num">
                                      <p:cBhvr>
                                        <p:cTn id="51" dur="700" fill="hold">
                                          <p:stCondLst>
                                            <p:cond delay="0"/>
                                          </p:stCondLst>
                                        </p:cTn>
                                        <p:tgtEl>
                                          <p:spTgt spid="27664"/>
                                        </p:tgtEl>
                                        <p:attrNameLst>
                                          <p:attrName>ppt_h</p:attrName>
                                        </p:attrNameLst>
                                      </p:cBhvr>
                                      <p:tavLst>
                                        <p:tav tm="0" fmla="#ppt_h-(-#ppt_h)*((1.5-1.5*$)^2-(1.5-1.5*$)^3)">
                                          <p:val>
                                            <p:strVal val="0"/>
                                          </p:val>
                                        </p:tav>
                                        <p:tav tm="100000">
                                          <p:val>
                                            <p:strVal val="1"/>
                                          </p:val>
                                        </p:tav>
                                      </p:tavLst>
                                    </p:anim>
                                    <p:anim to="" calcmode="lin" valueType="num">
                                      <p:cBhvr>
                                        <p:cTn id="52" dur="700" fill="hold">
                                          <p:stCondLst>
                                            <p:cond delay="0"/>
                                          </p:stCondLst>
                                        </p:cTn>
                                        <p:tgtEl>
                                          <p:spTgt spid="27664"/>
                                        </p:tgtEl>
                                        <p:attrNameLst>
                                          <p:attrName>ppt_w</p:attrName>
                                        </p:attrNameLst>
                                      </p:cBhvr>
                                      <p:tavLst>
                                        <p:tav tm="0" fmla="#ppt_w-(-#ppt_w)*((1.5-1.5*$)^2-(1.5-1.5*$)^3)">
                                          <p:val>
                                            <p:strVal val="0"/>
                                          </p:val>
                                        </p:tav>
                                        <p:tav tm="100000">
                                          <p:val>
                                            <p:strVal val="1"/>
                                          </p:val>
                                        </p:tav>
                                      </p:tavLst>
                                    </p:anim>
                                  </p:childTnLst>
                                </p:cTn>
                              </p:par>
                              <p:par>
                                <p:cTn id="53" presetID="0" presetClass="entr" presetSubtype="0" fill="hold" grpId="0" nodeType="withEffect">
                                  <p:stCondLst>
                                    <p:cond delay="0"/>
                                  </p:stCondLst>
                                  <p:iterate type="lt">
                                    <p:tmPct val="10000"/>
                                  </p:iterate>
                                  <p:childTnLst>
                                    <p:set>
                                      <p:cBhvr>
                                        <p:cTn id="54" dur="1" fill="hold">
                                          <p:stCondLst>
                                            <p:cond delay="0"/>
                                          </p:stCondLst>
                                        </p:cTn>
                                        <p:tgtEl>
                                          <p:spTgt spid="27665"/>
                                        </p:tgtEl>
                                        <p:attrNameLst>
                                          <p:attrName>style.visibility</p:attrName>
                                        </p:attrNameLst>
                                      </p:cBhvr>
                                      <p:to>
                                        <p:strVal val="visible"/>
                                      </p:to>
                                    </p:set>
                                    <p:anim to="" calcmode="lin" valueType="num">
                                      <p:cBhvr>
                                        <p:cTn id="55" dur="700" fill="hold">
                                          <p:stCondLst>
                                            <p:cond delay="0"/>
                                          </p:stCondLst>
                                        </p:cTn>
                                        <p:tgtEl>
                                          <p:spTgt spid="27665"/>
                                        </p:tgtEl>
                                        <p:attrNameLst>
                                          <p:attrName>ppt_x</p:attrName>
                                        </p:attrNameLst>
                                      </p:cBhvr>
                                      <p:tavLst>
                                        <p:tav tm="0" fmla="#ppt_x-(-#ppt_w/2*cos(ppt_r/180*pi))*((1.5-1.5*$)^2-(1.5-1.5*$)^3)">
                                          <p:val>
                                            <p:strVal val="0"/>
                                          </p:val>
                                        </p:tav>
                                        <p:tav tm="100000">
                                          <p:val>
                                            <p:strVal val="1"/>
                                          </p:val>
                                        </p:tav>
                                      </p:tavLst>
                                    </p:anim>
                                    <p:anim to="" calcmode="lin" valueType="num">
                                      <p:cBhvr>
                                        <p:cTn id="56" dur="700" fill="hold">
                                          <p:stCondLst>
                                            <p:cond delay="0"/>
                                          </p:stCondLst>
                                        </p:cTn>
                                        <p:tgtEl>
                                          <p:spTgt spid="27665"/>
                                        </p:tgtEl>
                                        <p:attrNameLst>
                                          <p:attrName>ppt_y</p:attrName>
                                        </p:attrNameLst>
                                      </p:cBhvr>
                                      <p:tavLst>
                                        <p:tav tm="0" fmla="#ppt_y+(-#ppt_h/2*cos(ppt_r/180*pi))*((1.5-1.5*$)^2-(1.5-1.5*$)^3)">
                                          <p:val>
                                            <p:strVal val="0"/>
                                          </p:val>
                                        </p:tav>
                                        <p:tav tm="100000">
                                          <p:val>
                                            <p:strVal val="1"/>
                                          </p:val>
                                        </p:tav>
                                      </p:tavLst>
                                    </p:anim>
                                    <p:anim to="" calcmode="lin" valueType="num">
                                      <p:cBhvr>
                                        <p:cTn id="57" dur="700" fill="hold">
                                          <p:stCondLst>
                                            <p:cond delay="0"/>
                                          </p:stCondLst>
                                        </p:cTn>
                                        <p:tgtEl>
                                          <p:spTgt spid="27665"/>
                                        </p:tgtEl>
                                        <p:attrNameLst>
                                          <p:attrName>ppt_h</p:attrName>
                                        </p:attrNameLst>
                                      </p:cBhvr>
                                      <p:tavLst>
                                        <p:tav tm="0" fmla="#ppt_h-(-#ppt_h)*((1.5-1.5*$)^2-(1.5-1.5*$)^3)">
                                          <p:val>
                                            <p:strVal val="0"/>
                                          </p:val>
                                        </p:tav>
                                        <p:tav tm="100000">
                                          <p:val>
                                            <p:strVal val="1"/>
                                          </p:val>
                                        </p:tav>
                                      </p:tavLst>
                                    </p:anim>
                                    <p:anim to="" calcmode="lin" valueType="num">
                                      <p:cBhvr>
                                        <p:cTn id="58" dur="700" fill="hold">
                                          <p:stCondLst>
                                            <p:cond delay="0"/>
                                          </p:stCondLst>
                                        </p:cTn>
                                        <p:tgtEl>
                                          <p:spTgt spid="27665"/>
                                        </p:tgtEl>
                                        <p:attrNameLst>
                                          <p:attrName>ppt_w</p:attrName>
                                        </p:attrNameLst>
                                      </p:cBhvr>
                                      <p:tavLst>
                                        <p:tav tm="0" fmla="#ppt_w-(-#ppt_w)*((1.5-1.5*$)^2-(1.5-1.5*$)^3)">
                                          <p:val>
                                            <p:strVal val="0"/>
                                          </p:val>
                                        </p:tav>
                                        <p:tav tm="100000">
                                          <p:val>
                                            <p:strVal val="1"/>
                                          </p:val>
                                        </p:tav>
                                      </p:tavLst>
                                    </p:anim>
                                  </p:childTnLst>
                                </p:cTn>
                              </p:par>
                              <p:par>
                                <p:cTn id="59" presetID="0" presetClass="entr" presetSubtype="0" fill="hold" grpId="0" nodeType="withEffect">
                                  <p:stCondLst>
                                    <p:cond delay="0"/>
                                  </p:stCondLst>
                                  <p:iterate type="lt">
                                    <p:tmPct val="10000"/>
                                  </p:iterate>
                                  <p:childTnLst>
                                    <p:set>
                                      <p:cBhvr>
                                        <p:cTn id="60" dur="1" fill="hold">
                                          <p:stCondLst>
                                            <p:cond delay="0"/>
                                          </p:stCondLst>
                                        </p:cTn>
                                        <p:tgtEl>
                                          <p:spTgt spid="27666"/>
                                        </p:tgtEl>
                                        <p:attrNameLst>
                                          <p:attrName>style.visibility</p:attrName>
                                        </p:attrNameLst>
                                      </p:cBhvr>
                                      <p:to>
                                        <p:strVal val="visible"/>
                                      </p:to>
                                    </p:set>
                                    <p:anim to="" calcmode="lin" valueType="num">
                                      <p:cBhvr>
                                        <p:cTn id="61" dur="700" fill="hold">
                                          <p:stCondLst>
                                            <p:cond delay="0"/>
                                          </p:stCondLst>
                                        </p:cTn>
                                        <p:tgtEl>
                                          <p:spTgt spid="27666"/>
                                        </p:tgtEl>
                                        <p:attrNameLst>
                                          <p:attrName>ppt_x</p:attrName>
                                        </p:attrNameLst>
                                      </p:cBhvr>
                                      <p:tavLst>
                                        <p:tav tm="0" fmla="#ppt_x-(-#ppt_w/2*cos(ppt_r/180*pi))*((1.5-1.5*$)^2-(1.5-1.5*$)^3)">
                                          <p:val>
                                            <p:strVal val="0"/>
                                          </p:val>
                                        </p:tav>
                                        <p:tav tm="100000">
                                          <p:val>
                                            <p:strVal val="1"/>
                                          </p:val>
                                        </p:tav>
                                      </p:tavLst>
                                    </p:anim>
                                    <p:anim to="" calcmode="lin" valueType="num">
                                      <p:cBhvr>
                                        <p:cTn id="62" dur="700" fill="hold">
                                          <p:stCondLst>
                                            <p:cond delay="0"/>
                                          </p:stCondLst>
                                        </p:cTn>
                                        <p:tgtEl>
                                          <p:spTgt spid="27666"/>
                                        </p:tgtEl>
                                        <p:attrNameLst>
                                          <p:attrName>ppt_y</p:attrName>
                                        </p:attrNameLst>
                                      </p:cBhvr>
                                      <p:tavLst>
                                        <p:tav tm="0" fmla="#ppt_y+(-#ppt_h/2*cos(ppt_r/180*pi))*((1.5-1.5*$)^2-(1.5-1.5*$)^3)">
                                          <p:val>
                                            <p:strVal val="0"/>
                                          </p:val>
                                        </p:tav>
                                        <p:tav tm="100000">
                                          <p:val>
                                            <p:strVal val="1"/>
                                          </p:val>
                                        </p:tav>
                                      </p:tavLst>
                                    </p:anim>
                                    <p:anim to="" calcmode="lin" valueType="num">
                                      <p:cBhvr>
                                        <p:cTn id="63" dur="700" fill="hold">
                                          <p:stCondLst>
                                            <p:cond delay="0"/>
                                          </p:stCondLst>
                                        </p:cTn>
                                        <p:tgtEl>
                                          <p:spTgt spid="27666"/>
                                        </p:tgtEl>
                                        <p:attrNameLst>
                                          <p:attrName>ppt_h</p:attrName>
                                        </p:attrNameLst>
                                      </p:cBhvr>
                                      <p:tavLst>
                                        <p:tav tm="0" fmla="#ppt_h-(-#ppt_h)*((1.5-1.5*$)^2-(1.5-1.5*$)^3)">
                                          <p:val>
                                            <p:strVal val="0"/>
                                          </p:val>
                                        </p:tav>
                                        <p:tav tm="100000">
                                          <p:val>
                                            <p:strVal val="1"/>
                                          </p:val>
                                        </p:tav>
                                      </p:tavLst>
                                    </p:anim>
                                    <p:anim to="" calcmode="lin" valueType="num">
                                      <p:cBhvr>
                                        <p:cTn id="64" dur="700" fill="hold">
                                          <p:stCondLst>
                                            <p:cond delay="0"/>
                                          </p:stCondLst>
                                        </p:cTn>
                                        <p:tgtEl>
                                          <p:spTgt spid="27666"/>
                                        </p:tgtEl>
                                        <p:attrNameLst>
                                          <p:attrName>ppt_w</p:attrName>
                                        </p:attrNameLst>
                                      </p:cBhvr>
                                      <p:tavLst>
                                        <p:tav tm="0" fmla="#ppt_w-(-#ppt_w)*((1.5-1.5*$)^2-(1.5-1.5*$)^3)">
                                          <p:val>
                                            <p:strVal val="0"/>
                                          </p:val>
                                        </p:tav>
                                        <p:tav tm="100000">
                                          <p:val>
                                            <p:strVal val="1"/>
                                          </p:val>
                                        </p:tav>
                                      </p:tavLst>
                                    </p:anim>
                                  </p:childTnLst>
                                </p:cTn>
                              </p:par>
                              <p:par>
                                <p:cTn id="65" presetID="0" presetClass="entr" presetSubtype="0" fill="hold" nodeType="withEffect">
                                  <p:stCondLst>
                                    <p:cond delay="0"/>
                                  </p:stCondLst>
                                  <p:iterate type="lt">
                                    <p:tmPct val="10000"/>
                                  </p:iterate>
                                  <p:childTnLst>
                                    <p:set>
                                      <p:cBhvr>
                                        <p:cTn id="66" dur="1" fill="hold">
                                          <p:stCondLst>
                                            <p:cond delay="0"/>
                                          </p:stCondLst>
                                        </p:cTn>
                                        <p:tgtEl>
                                          <p:spTgt spid="27667"/>
                                        </p:tgtEl>
                                        <p:attrNameLst>
                                          <p:attrName>style.visibility</p:attrName>
                                        </p:attrNameLst>
                                      </p:cBhvr>
                                      <p:to>
                                        <p:strVal val="visible"/>
                                      </p:to>
                                    </p:set>
                                    <p:anim to="" calcmode="lin" valueType="num">
                                      <p:cBhvr>
                                        <p:cTn id="67" dur="700" fill="hold">
                                          <p:stCondLst>
                                            <p:cond delay="0"/>
                                          </p:stCondLst>
                                        </p:cTn>
                                        <p:tgtEl>
                                          <p:spTgt spid="27667"/>
                                        </p:tgtEl>
                                        <p:attrNameLst>
                                          <p:attrName>ppt_x</p:attrName>
                                        </p:attrNameLst>
                                      </p:cBhvr>
                                      <p:tavLst>
                                        <p:tav tm="0" fmla="#ppt_x-(-#ppt_w/2*cos(ppt_r/180*pi))*((1.5-1.5*$)^2-(1.5-1.5*$)^3)">
                                          <p:val>
                                            <p:strVal val="0"/>
                                          </p:val>
                                        </p:tav>
                                        <p:tav tm="100000">
                                          <p:val>
                                            <p:strVal val="1"/>
                                          </p:val>
                                        </p:tav>
                                      </p:tavLst>
                                    </p:anim>
                                    <p:anim to="" calcmode="lin" valueType="num">
                                      <p:cBhvr>
                                        <p:cTn id="68" dur="700" fill="hold">
                                          <p:stCondLst>
                                            <p:cond delay="0"/>
                                          </p:stCondLst>
                                        </p:cTn>
                                        <p:tgtEl>
                                          <p:spTgt spid="27667"/>
                                        </p:tgtEl>
                                        <p:attrNameLst>
                                          <p:attrName>ppt_y</p:attrName>
                                        </p:attrNameLst>
                                      </p:cBhvr>
                                      <p:tavLst>
                                        <p:tav tm="0" fmla="#ppt_y+(-#ppt_h/2*cos(ppt_r/180*pi))*((1.5-1.5*$)^2-(1.5-1.5*$)^3)">
                                          <p:val>
                                            <p:strVal val="0"/>
                                          </p:val>
                                        </p:tav>
                                        <p:tav tm="100000">
                                          <p:val>
                                            <p:strVal val="1"/>
                                          </p:val>
                                        </p:tav>
                                      </p:tavLst>
                                    </p:anim>
                                    <p:anim to="" calcmode="lin" valueType="num">
                                      <p:cBhvr>
                                        <p:cTn id="69" dur="700" fill="hold">
                                          <p:stCondLst>
                                            <p:cond delay="0"/>
                                          </p:stCondLst>
                                        </p:cTn>
                                        <p:tgtEl>
                                          <p:spTgt spid="27667"/>
                                        </p:tgtEl>
                                        <p:attrNameLst>
                                          <p:attrName>ppt_h</p:attrName>
                                        </p:attrNameLst>
                                      </p:cBhvr>
                                      <p:tavLst>
                                        <p:tav tm="0" fmla="#ppt_h-(-#ppt_h)*((1.5-1.5*$)^2-(1.5-1.5*$)^3)">
                                          <p:val>
                                            <p:strVal val="0"/>
                                          </p:val>
                                        </p:tav>
                                        <p:tav tm="100000">
                                          <p:val>
                                            <p:strVal val="1"/>
                                          </p:val>
                                        </p:tav>
                                      </p:tavLst>
                                    </p:anim>
                                    <p:anim to="" calcmode="lin" valueType="num">
                                      <p:cBhvr>
                                        <p:cTn id="70" dur="700" fill="hold">
                                          <p:stCondLst>
                                            <p:cond delay="0"/>
                                          </p:stCondLst>
                                        </p:cTn>
                                        <p:tgtEl>
                                          <p:spTgt spid="27667"/>
                                        </p:tgtEl>
                                        <p:attrNameLst>
                                          <p:attrName>ppt_w</p:attrName>
                                        </p:attrNameLst>
                                      </p:cBhvr>
                                      <p:tavLst>
                                        <p:tav tm="0" fmla="#ppt_w-(-#ppt_w)*((1.5-1.5*$)^2-(1.5-1.5*$)^3)">
                                          <p:val>
                                            <p:strVal val="0"/>
                                          </p:val>
                                        </p:tav>
                                        <p:tav tm="100000">
                                          <p:val>
                                            <p:strVal val="1"/>
                                          </p:val>
                                        </p:tav>
                                      </p:tavLst>
                                    </p:anim>
                                  </p:childTnLst>
                                </p:cTn>
                              </p:par>
                              <p:par>
                                <p:cTn id="71" presetID="0" presetClass="entr" presetSubtype="0" fill="hold" nodeType="withEffect">
                                  <p:stCondLst>
                                    <p:cond delay="0"/>
                                  </p:stCondLst>
                                  <p:childTnLst>
                                    <p:set>
                                      <p:cBhvr>
                                        <p:cTn id="72" dur="1" fill="hold">
                                          <p:stCondLst>
                                            <p:cond delay="0"/>
                                          </p:stCondLst>
                                        </p:cTn>
                                        <p:tgtEl>
                                          <p:spTgt spid="27673"/>
                                        </p:tgtEl>
                                        <p:attrNameLst>
                                          <p:attrName>style.visibility</p:attrName>
                                        </p:attrNameLst>
                                      </p:cBhvr>
                                      <p:to>
                                        <p:strVal val="visible"/>
                                      </p:to>
                                    </p:set>
                                    <p:anim to="" calcmode="lin" valueType="num">
                                      <p:cBhvr>
                                        <p:cTn id="73" dur="700" fill="hold">
                                          <p:stCondLst>
                                            <p:cond delay="0"/>
                                          </p:stCondLst>
                                        </p:cTn>
                                        <p:tgtEl>
                                          <p:spTgt spid="27673"/>
                                        </p:tgtEl>
                                        <p:attrNameLst>
                                          <p:attrName>ppt_x</p:attrName>
                                        </p:attrNameLst>
                                      </p:cBhvr>
                                      <p:tavLst>
                                        <p:tav tm="0" fmla="#ppt_x-(-#ppt_w/2*cos(ppt_r/180*pi))*((1.5-1.5*$)^2-(1.5-1.5*$)^3)">
                                          <p:val>
                                            <p:strVal val="0"/>
                                          </p:val>
                                        </p:tav>
                                        <p:tav tm="100000">
                                          <p:val>
                                            <p:strVal val="1"/>
                                          </p:val>
                                        </p:tav>
                                      </p:tavLst>
                                    </p:anim>
                                    <p:anim to="" calcmode="lin" valueType="num">
                                      <p:cBhvr>
                                        <p:cTn id="74" dur="700" fill="hold">
                                          <p:stCondLst>
                                            <p:cond delay="0"/>
                                          </p:stCondLst>
                                        </p:cTn>
                                        <p:tgtEl>
                                          <p:spTgt spid="27673"/>
                                        </p:tgtEl>
                                        <p:attrNameLst>
                                          <p:attrName>ppt_y</p:attrName>
                                        </p:attrNameLst>
                                      </p:cBhvr>
                                      <p:tavLst>
                                        <p:tav tm="0" fmla="#ppt_y+(-#ppt_h/2*cos(ppt_r/180*pi))*((1.5-1.5*$)^2-(1.5-1.5*$)^3)">
                                          <p:val>
                                            <p:strVal val="0"/>
                                          </p:val>
                                        </p:tav>
                                        <p:tav tm="100000">
                                          <p:val>
                                            <p:strVal val="1"/>
                                          </p:val>
                                        </p:tav>
                                      </p:tavLst>
                                    </p:anim>
                                    <p:anim to="" calcmode="lin" valueType="num">
                                      <p:cBhvr>
                                        <p:cTn id="75" dur="700" fill="hold">
                                          <p:stCondLst>
                                            <p:cond delay="0"/>
                                          </p:stCondLst>
                                        </p:cTn>
                                        <p:tgtEl>
                                          <p:spTgt spid="27673"/>
                                        </p:tgtEl>
                                        <p:attrNameLst>
                                          <p:attrName>ppt_h</p:attrName>
                                        </p:attrNameLst>
                                      </p:cBhvr>
                                      <p:tavLst>
                                        <p:tav tm="0" fmla="#ppt_h-(-#ppt_h)*((1.5-1.5*$)^2-(1.5-1.5*$)^3)">
                                          <p:val>
                                            <p:strVal val="0"/>
                                          </p:val>
                                        </p:tav>
                                        <p:tav tm="100000">
                                          <p:val>
                                            <p:strVal val="1"/>
                                          </p:val>
                                        </p:tav>
                                      </p:tavLst>
                                    </p:anim>
                                    <p:anim to="" calcmode="lin" valueType="num">
                                      <p:cBhvr>
                                        <p:cTn id="76" dur="700" fill="hold">
                                          <p:stCondLst>
                                            <p:cond delay="0"/>
                                          </p:stCondLst>
                                        </p:cTn>
                                        <p:tgtEl>
                                          <p:spTgt spid="27673"/>
                                        </p:tgtEl>
                                        <p:attrNameLst>
                                          <p:attrName>ppt_w</p:attrName>
                                        </p:attrNameLst>
                                      </p:cBhvr>
                                      <p:tavLst>
                                        <p:tav tm="0" fmla="#ppt_w-(-#ppt_w)*((1.5-1.5*$)^2-(1.5-1.5*$)^3)">
                                          <p:val>
                                            <p:strVal val="0"/>
                                          </p:val>
                                        </p:tav>
                                        <p:tav tm="100000">
                                          <p:val>
                                            <p:strVal val="1"/>
                                          </p:val>
                                        </p:tav>
                                      </p:tavLst>
                                    </p:anim>
                                  </p:childTnLst>
                                </p:cTn>
                              </p:par>
                              <p:par>
                                <p:cTn id="77" presetID="0" presetClass="entr" presetSubtype="0" fill="hold" nodeType="withEffect">
                                  <p:stCondLst>
                                    <p:cond delay="0"/>
                                  </p:stCondLst>
                                  <p:childTnLst>
                                    <p:set>
                                      <p:cBhvr>
                                        <p:cTn id="78" dur="1" fill="hold">
                                          <p:stCondLst>
                                            <p:cond delay="0"/>
                                          </p:stCondLst>
                                        </p:cTn>
                                        <p:tgtEl>
                                          <p:spTgt spid="27676"/>
                                        </p:tgtEl>
                                        <p:attrNameLst>
                                          <p:attrName>style.visibility</p:attrName>
                                        </p:attrNameLst>
                                      </p:cBhvr>
                                      <p:to>
                                        <p:strVal val="visible"/>
                                      </p:to>
                                    </p:set>
                                    <p:anim to="" calcmode="lin" valueType="num">
                                      <p:cBhvr>
                                        <p:cTn id="79" dur="700" fill="hold">
                                          <p:stCondLst>
                                            <p:cond delay="0"/>
                                          </p:stCondLst>
                                        </p:cTn>
                                        <p:tgtEl>
                                          <p:spTgt spid="27676"/>
                                        </p:tgtEl>
                                        <p:attrNameLst>
                                          <p:attrName>ppt_x</p:attrName>
                                        </p:attrNameLst>
                                      </p:cBhvr>
                                      <p:tavLst>
                                        <p:tav tm="0" fmla="#ppt_x-(-#ppt_w/2*cos(ppt_r/180*pi))*((1.5-1.5*$)^2-(1.5-1.5*$)^3)">
                                          <p:val>
                                            <p:strVal val="0"/>
                                          </p:val>
                                        </p:tav>
                                        <p:tav tm="100000">
                                          <p:val>
                                            <p:strVal val="1"/>
                                          </p:val>
                                        </p:tav>
                                      </p:tavLst>
                                    </p:anim>
                                    <p:anim to="" calcmode="lin" valueType="num">
                                      <p:cBhvr>
                                        <p:cTn id="80" dur="700" fill="hold">
                                          <p:stCondLst>
                                            <p:cond delay="0"/>
                                          </p:stCondLst>
                                        </p:cTn>
                                        <p:tgtEl>
                                          <p:spTgt spid="27676"/>
                                        </p:tgtEl>
                                        <p:attrNameLst>
                                          <p:attrName>ppt_y</p:attrName>
                                        </p:attrNameLst>
                                      </p:cBhvr>
                                      <p:tavLst>
                                        <p:tav tm="0" fmla="#ppt_y+(-#ppt_h/2*cos(ppt_r/180*pi))*((1.5-1.5*$)^2-(1.5-1.5*$)^3)">
                                          <p:val>
                                            <p:strVal val="0"/>
                                          </p:val>
                                        </p:tav>
                                        <p:tav tm="100000">
                                          <p:val>
                                            <p:strVal val="1"/>
                                          </p:val>
                                        </p:tav>
                                      </p:tavLst>
                                    </p:anim>
                                    <p:anim to="" calcmode="lin" valueType="num">
                                      <p:cBhvr>
                                        <p:cTn id="81" dur="700" fill="hold">
                                          <p:stCondLst>
                                            <p:cond delay="0"/>
                                          </p:stCondLst>
                                        </p:cTn>
                                        <p:tgtEl>
                                          <p:spTgt spid="27676"/>
                                        </p:tgtEl>
                                        <p:attrNameLst>
                                          <p:attrName>ppt_h</p:attrName>
                                        </p:attrNameLst>
                                      </p:cBhvr>
                                      <p:tavLst>
                                        <p:tav tm="0" fmla="#ppt_h-(-#ppt_h)*((1.5-1.5*$)^2-(1.5-1.5*$)^3)">
                                          <p:val>
                                            <p:strVal val="0"/>
                                          </p:val>
                                        </p:tav>
                                        <p:tav tm="100000">
                                          <p:val>
                                            <p:strVal val="1"/>
                                          </p:val>
                                        </p:tav>
                                      </p:tavLst>
                                    </p:anim>
                                    <p:anim to="" calcmode="lin" valueType="num">
                                      <p:cBhvr>
                                        <p:cTn id="82" dur="700" fill="hold">
                                          <p:stCondLst>
                                            <p:cond delay="0"/>
                                          </p:stCondLst>
                                        </p:cTn>
                                        <p:tgtEl>
                                          <p:spTgt spid="27676"/>
                                        </p:tgtEl>
                                        <p:attrNameLst>
                                          <p:attrName>ppt_w</p:attrName>
                                        </p:attrNameLst>
                                      </p:cBhvr>
                                      <p:tavLst>
                                        <p:tav tm="0" fmla="#ppt_w-(-#ppt_w)*((1.5-1.5*$)^2-(1.5-1.5*$)^3)">
                                          <p:val>
                                            <p:strVal val="0"/>
                                          </p:val>
                                        </p:tav>
                                        <p:tav tm="100000">
                                          <p:val>
                                            <p:strVal val="1"/>
                                          </p:val>
                                        </p:tav>
                                      </p:tavLst>
                                    </p:anim>
                                  </p:childTnLst>
                                </p:cTn>
                              </p:par>
                              <p:par>
                                <p:cTn id="83" presetID="0" presetClass="entr" presetSubtype="0" fill="hold" grpId="0" nodeType="withEffect">
                                  <p:stCondLst>
                                    <p:cond delay="0"/>
                                  </p:stCondLst>
                                  <p:iterate type="lt">
                                    <p:tmPct val="10000"/>
                                  </p:iterate>
                                  <p:childTnLst>
                                    <p:set>
                                      <p:cBhvr>
                                        <p:cTn id="84" dur="1" fill="hold">
                                          <p:stCondLst>
                                            <p:cond delay="0"/>
                                          </p:stCondLst>
                                        </p:cTn>
                                        <p:tgtEl>
                                          <p:spTgt spid="27679"/>
                                        </p:tgtEl>
                                        <p:attrNameLst>
                                          <p:attrName>style.visibility</p:attrName>
                                        </p:attrNameLst>
                                      </p:cBhvr>
                                      <p:to>
                                        <p:strVal val="visible"/>
                                      </p:to>
                                    </p:set>
                                    <p:anim to="" calcmode="lin" valueType="num">
                                      <p:cBhvr>
                                        <p:cTn id="85" dur="700" fill="hold">
                                          <p:stCondLst>
                                            <p:cond delay="0"/>
                                          </p:stCondLst>
                                        </p:cTn>
                                        <p:tgtEl>
                                          <p:spTgt spid="27679"/>
                                        </p:tgtEl>
                                        <p:attrNameLst>
                                          <p:attrName>ppt_x</p:attrName>
                                        </p:attrNameLst>
                                      </p:cBhvr>
                                      <p:tavLst>
                                        <p:tav tm="0" fmla="#ppt_x-(-#ppt_w/2*cos(ppt_r/180*pi))*((1.5-1.5*$)^2-(1.5-1.5*$)^3)">
                                          <p:val>
                                            <p:strVal val="0"/>
                                          </p:val>
                                        </p:tav>
                                        <p:tav tm="100000">
                                          <p:val>
                                            <p:strVal val="1"/>
                                          </p:val>
                                        </p:tav>
                                      </p:tavLst>
                                    </p:anim>
                                    <p:anim to="" calcmode="lin" valueType="num">
                                      <p:cBhvr>
                                        <p:cTn id="86" dur="700" fill="hold">
                                          <p:stCondLst>
                                            <p:cond delay="0"/>
                                          </p:stCondLst>
                                        </p:cTn>
                                        <p:tgtEl>
                                          <p:spTgt spid="27679"/>
                                        </p:tgtEl>
                                        <p:attrNameLst>
                                          <p:attrName>ppt_y</p:attrName>
                                        </p:attrNameLst>
                                      </p:cBhvr>
                                      <p:tavLst>
                                        <p:tav tm="0" fmla="#ppt_y+(-#ppt_h/2*cos(ppt_r/180*pi))*((1.5-1.5*$)^2-(1.5-1.5*$)^3)">
                                          <p:val>
                                            <p:strVal val="0"/>
                                          </p:val>
                                        </p:tav>
                                        <p:tav tm="100000">
                                          <p:val>
                                            <p:strVal val="1"/>
                                          </p:val>
                                        </p:tav>
                                      </p:tavLst>
                                    </p:anim>
                                    <p:anim to="" calcmode="lin" valueType="num">
                                      <p:cBhvr>
                                        <p:cTn id="87" dur="700" fill="hold">
                                          <p:stCondLst>
                                            <p:cond delay="0"/>
                                          </p:stCondLst>
                                        </p:cTn>
                                        <p:tgtEl>
                                          <p:spTgt spid="27679"/>
                                        </p:tgtEl>
                                        <p:attrNameLst>
                                          <p:attrName>ppt_h</p:attrName>
                                        </p:attrNameLst>
                                      </p:cBhvr>
                                      <p:tavLst>
                                        <p:tav tm="0" fmla="#ppt_h-(-#ppt_h)*((1.5-1.5*$)^2-(1.5-1.5*$)^3)">
                                          <p:val>
                                            <p:strVal val="0"/>
                                          </p:val>
                                        </p:tav>
                                        <p:tav tm="100000">
                                          <p:val>
                                            <p:strVal val="1"/>
                                          </p:val>
                                        </p:tav>
                                      </p:tavLst>
                                    </p:anim>
                                    <p:anim to="" calcmode="lin" valueType="num">
                                      <p:cBhvr>
                                        <p:cTn id="88" dur="700" fill="hold">
                                          <p:stCondLst>
                                            <p:cond delay="0"/>
                                          </p:stCondLst>
                                        </p:cTn>
                                        <p:tgtEl>
                                          <p:spTgt spid="27679"/>
                                        </p:tgtEl>
                                        <p:attrNameLst>
                                          <p:attrName>ppt_w</p:attrName>
                                        </p:attrNameLst>
                                      </p:cBhvr>
                                      <p:tavLst>
                                        <p:tav tm="0" fmla="#ppt_w-(-#ppt_w)*((1.5-1.5*$)^2-(1.5-1.5*$)^3)">
                                          <p:val>
                                            <p:strVal val="0"/>
                                          </p:val>
                                        </p:tav>
                                        <p:tav tm="100000">
                                          <p:val>
                                            <p:strVal val="1"/>
                                          </p:val>
                                        </p:tav>
                                      </p:tavLst>
                                    </p:anim>
                                  </p:childTnLst>
                                </p:cTn>
                              </p:par>
                              <p:par>
                                <p:cTn id="89" presetID="0" presetClass="entr" presetSubtype="0" fill="hold" nodeType="withEffect">
                                  <p:stCondLst>
                                    <p:cond delay="0"/>
                                  </p:stCondLst>
                                  <p:iterate type="lt">
                                    <p:tmPct val="10000"/>
                                  </p:iterate>
                                  <p:childTnLst>
                                    <p:set>
                                      <p:cBhvr>
                                        <p:cTn id="90" dur="1" fill="hold">
                                          <p:stCondLst>
                                            <p:cond delay="0"/>
                                          </p:stCondLst>
                                        </p:cTn>
                                        <p:tgtEl>
                                          <p:spTgt spid="27680"/>
                                        </p:tgtEl>
                                        <p:attrNameLst>
                                          <p:attrName>style.visibility</p:attrName>
                                        </p:attrNameLst>
                                      </p:cBhvr>
                                      <p:to>
                                        <p:strVal val="visible"/>
                                      </p:to>
                                    </p:set>
                                    <p:anim to="" calcmode="lin" valueType="num">
                                      <p:cBhvr>
                                        <p:cTn id="91" dur="700" fill="hold">
                                          <p:stCondLst>
                                            <p:cond delay="0"/>
                                          </p:stCondLst>
                                        </p:cTn>
                                        <p:tgtEl>
                                          <p:spTgt spid="27680"/>
                                        </p:tgtEl>
                                        <p:attrNameLst>
                                          <p:attrName>ppt_x</p:attrName>
                                        </p:attrNameLst>
                                      </p:cBhvr>
                                      <p:tavLst>
                                        <p:tav tm="0" fmla="#ppt_x-(-#ppt_w/2*cos(ppt_r/180*pi))*((1.5-1.5*$)^2-(1.5-1.5*$)^3)">
                                          <p:val>
                                            <p:strVal val="0"/>
                                          </p:val>
                                        </p:tav>
                                        <p:tav tm="100000">
                                          <p:val>
                                            <p:strVal val="1"/>
                                          </p:val>
                                        </p:tav>
                                      </p:tavLst>
                                    </p:anim>
                                    <p:anim to="" calcmode="lin" valueType="num">
                                      <p:cBhvr>
                                        <p:cTn id="92" dur="700" fill="hold">
                                          <p:stCondLst>
                                            <p:cond delay="0"/>
                                          </p:stCondLst>
                                        </p:cTn>
                                        <p:tgtEl>
                                          <p:spTgt spid="27680"/>
                                        </p:tgtEl>
                                        <p:attrNameLst>
                                          <p:attrName>ppt_y</p:attrName>
                                        </p:attrNameLst>
                                      </p:cBhvr>
                                      <p:tavLst>
                                        <p:tav tm="0" fmla="#ppt_y+(-#ppt_h/2*cos(ppt_r/180*pi))*((1.5-1.5*$)^2-(1.5-1.5*$)^3)">
                                          <p:val>
                                            <p:strVal val="0"/>
                                          </p:val>
                                        </p:tav>
                                        <p:tav tm="100000">
                                          <p:val>
                                            <p:strVal val="1"/>
                                          </p:val>
                                        </p:tav>
                                      </p:tavLst>
                                    </p:anim>
                                    <p:anim to="" calcmode="lin" valueType="num">
                                      <p:cBhvr>
                                        <p:cTn id="93" dur="700" fill="hold">
                                          <p:stCondLst>
                                            <p:cond delay="0"/>
                                          </p:stCondLst>
                                        </p:cTn>
                                        <p:tgtEl>
                                          <p:spTgt spid="27680"/>
                                        </p:tgtEl>
                                        <p:attrNameLst>
                                          <p:attrName>ppt_h</p:attrName>
                                        </p:attrNameLst>
                                      </p:cBhvr>
                                      <p:tavLst>
                                        <p:tav tm="0" fmla="#ppt_h-(-#ppt_h)*((1.5-1.5*$)^2-(1.5-1.5*$)^3)">
                                          <p:val>
                                            <p:strVal val="0"/>
                                          </p:val>
                                        </p:tav>
                                        <p:tav tm="100000">
                                          <p:val>
                                            <p:strVal val="1"/>
                                          </p:val>
                                        </p:tav>
                                      </p:tavLst>
                                    </p:anim>
                                    <p:anim to="" calcmode="lin" valueType="num">
                                      <p:cBhvr>
                                        <p:cTn id="94" dur="700" fill="hold">
                                          <p:stCondLst>
                                            <p:cond delay="0"/>
                                          </p:stCondLst>
                                        </p:cTn>
                                        <p:tgtEl>
                                          <p:spTgt spid="27680"/>
                                        </p:tgtEl>
                                        <p:attrNameLst>
                                          <p:attrName>ppt_w</p:attrName>
                                        </p:attrNameLst>
                                      </p:cBhvr>
                                      <p:tavLst>
                                        <p:tav tm="0" fmla="#ppt_w-(-#ppt_w)*((1.5-1.5*$)^2-(1.5-1.5*$)^3)">
                                          <p:val>
                                            <p:strVal val="0"/>
                                          </p:val>
                                        </p:tav>
                                        <p:tav tm="100000">
                                          <p:val>
                                            <p:strVal val="1"/>
                                          </p:val>
                                        </p:tav>
                                      </p:tavLst>
                                    </p:anim>
                                  </p:childTnLst>
                                </p:cTn>
                              </p:par>
                              <p:par>
                                <p:cTn id="95" presetID="0" presetClass="entr" presetSubtype="0" fill="hold" nodeType="withEffect">
                                  <p:stCondLst>
                                    <p:cond delay="0"/>
                                  </p:stCondLst>
                                  <p:childTnLst>
                                    <p:set>
                                      <p:cBhvr>
                                        <p:cTn id="96" dur="1" fill="hold">
                                          <p:stCondLst>
                                            <p:cond delay="0"/>
                                          </p:stCondLst>
                                        </p:cTn>
                                        <p:tgtEl>
                                          <p:spTgt spid="27683"/>
                                        </p:tgtEl>
                                        <p:attrNameLst>
                                          <p:attrName>style.visibility</p:attrName>
                                        </p:attrNameLst>
                                      </p:cBhvr>
                                      <p:to>
                                        <p:strVal val="visible"/>
                                      </p:to>
                                    </p:set>
                                    <p:anim to="" calcmode="lin" valueType="num">
                                      <p:cBhvr>
                                        <p:cTn id="97" dur="700" fill="hold">
                                          <p:stCondLst>
                                            <p:cond delay="0"/>
                                          </p:stCondLst>
                                        </p:cTn>
                                        <p:tgtEl>
                                          <p:spTgt spid="27683"/>
                                        </p:tgtEl>
                                        <p:attrNameLst>
                                          <p:attrName>ppt_x</p:attrName>
                                        </p:attrNameLst>
                                      </p:cBhvr>
                                      <p:tavLst>
                                        <p:tav tm="0" fmla="#ppt_x-(-#ppt_w/2*cos(ppt_r/180*pi))*((1.5-1.5*$)^2-(1.5-1.5*$)^3)">
                                          <p:val>
                                            <p:strVal val="0"/>
                                          </p:val>
                                        </p:tav>
                                        <p:tav tm="100000">
                                          <p:val>
                                            <p:strVal val="1"/>
                                          </p:val>
                                        </p:tav>
                                      </p:tavLst>
                                    </p:anim>
                                    <p:anim to="" calcmode="lin" valueType="num">
                                      <p:cBhvr>
                                        <p:cTn id="98" dur="700" fill="hold">
                                          <p:stCondLst>
                                            <p:cond delay="0"/>
                                          </p:stCondLst>
                                        </p:cTn>
                                        <p:tgtEl>
                                          <p:spTgt spid="27683"/>
                                        </p:tgtEl>
                                        <p:attrNameLst>
                                          <p:attrName>ppt_y</p:attrName>
                                        </p:attrNameLst>
                                      </p:cBhvr>
                                      <p:tavLst>
                                        <p:tav tm="0" fmla="#ppt_y+(-#ppt_h/2*cos(ppt_r/180*pi))*((1.5-1.5*$)^2-(1.5-1.5*$)^3)">
                                          <p:val>
                                            <p:strVal val="0"/>
                                          </p:val>
                                        </p:tav>
                                        <p:tav tm="100000">
                                          <p:val>
                                            <p:strVal val="1"/>
                                          </p:val>
                                        </p:tav>
                                      </p:tavLst>
                                    </p:anim>
                                    <p:anim to="" calcmode="lin" valueType="num">
                                      <p:cBhvr>
                                        <p:cTn id="99" dur="700" fill="hold">
                                          <p:stCondLst>
                                            <p:cond delay="0"/>
                                          </p:stCondLst>
                                        </p:cTn>
                                        <p:tgtEl>
                                          <p:spTgt spid="27683"/>
                                        </p:tgtEl>
                                        <p:attrNameLst>
                                          <p:attrName>ppt_h</p:attrName>
                                        </p:attrNameLst>
                                      </p:cBhvr>
                                      <p:tavLst>
                                        <p:tav tm="0" fmla="#ppt_h-(-#ppt_h)*((1.5-1.5*$)^2-(1.5-1.5*$)^3)">
                                          <p:val>
                                            <p:strVal val="0"/>
                                          </p:val>
                                        </p:tav>
                                        <p:tav tm="100000">
                                          <p:val>
                                            <p:strVal val="1"/>
                                          </p:val>
                                        </p:tav>
                                      </p:tavLst>
                                    </p:anim>
                                    <p:anim to="" calcmode="lin" valueType="num">
                                      <p:cBhvr>
                                        <p:cTn id="100" dur="700" fill="hold">
                                          <p:stCondLst>
                                            <p:cond delay="0"/>
                                          </p:stCondLst>
                                        </p:cTn>
                                        <p:tgtEl>
                                          <p:spTgt spid="27683"/>
                                        </p:tgtEl>
                                        <p:attrNameLst>
                                          <p:attrName>ppt_w</p:attrName>
                                        </p:attrNameLst>
                                      </p:cBhvr>
                                      <p:tavLst>
                                        <p:tav tm="0" fmla="#ppt_w-(-#ppt_w)*((1.5-1.5*$)^2-(1.5-1.5*$)^3)">
                                          <p:val>
                                            <p:strVal val="0"/>
                                          </p:val>
                                        </p:tav>
                                        <p:tav tm="100000">
                                          <p:val>
                                            <p:strVal val="1"/>
                                          </p:val>
                                        </p:tav>
                                      </p:tavLst>
                                    </p:anim>
                                  </p:childTnLst>
                                </p:cTn>
                              </p:par>
                              <p:par>
                                <p:cTn id="101" presetID="0" presetClass="entr" presetSubtype="0" fill="hold" nodeType="withEffect">
                                  <p:stCondLst>
                                    <p:cond delay="0"/>
                                  </p:stCondLst>
                                  <p:iterate type="lt">
                                    <p:tmPct val="10000"/>
                                  </p:iterate>
                                  <p:childTnLst>
                                    <p:set>
                                      <p:cBhvr>
                                        <p:cTn id="102" dur="1" fill="hold">
                                          <p:stCondLst>
                                            <p:cond delay="0"/>
                                          </p:stCondLst>
                                        </p:cTn>
                                        <p:tgtEl>
                                          <p:spTgt spid="27686"/>
                                        </p:tgtEl>
                                        <p:attrNameLst>
                                          <p:attrName>style.visibility</p:attrName>
                                        </p:attrNameLst>
                                      </p:cBhvr>
                                      <p:to>
                                        <p:strVal val="visible"/>
                                      </p:to>
                                    </p:set>
                                    <p:anim to="" calcmode="lin" valueType="num">
                                      <p:cBhvr>
                                        <p:cTn id="103" dur="700" fill="hold">
                                          <p:stCondLst>
                                            <p:cond delay="0"/>
                                          </p:stCondLst>
                                        </p:cTn>
                                        <p:tgtEl>
                                          <p:spTgt spid="27686"/>
                                        </p:tgtEl>
                                        <p:attrNameLst>
                                          <p:attrName>ppt_x</p:attrName>
                                        </p:attrNameLst>
                                      </p:cBhvr>
                                      <p:tavLst>
                                        <p:tav tm="0" fmla="#ppt_x-(-#ppt_w/2*cos(ppt_r/180*pi))*((1.5-1.5*$)^2-(1.5-1.5*$)^3)">
                                          <p:val>
                                            <p:strVal val="0"/>
                                          </p:val>
                                        </p:tav>
                                        <p:tav tm="100000">
                                          <p:val>
                                            <p:strVal val="1"/>
                                          </p:val>
                                        </p:tav>
                                      </p:tavLst>
                                    </p:anim>
                                    <p:anim to="" calcmode="lin" valueType="num">
                                      <p:cBhvr>
                                        <p:cTn id="104" dur="700" fill="hold">
                                          <p:stCondLst>
                                            <p:cond delay="0"/>
                                          </p:stCondLst>
                                        </p:cTn>
                                        <p:tgtEl>
                                          <p:spTgt spid="27686"/>
                                        </p:tgtEl>
                                        <p:attrNameLst>
                                          <p:attrName>ppt_y</p:attrName>
                                        </p:attrNameLst>
                                      </p:cBhvr>
                                      <p:tavLst>
                                        <p:tav tm="0" fmla="#ppt_y+(-#ppt_h/2*cos(ppt_r/180*pi))*((1.5-1.5*$)^2-(1.5-1.5*$)^3)">
                                          <p:val>
                                            <p:strVal val="0"/>
                                          </p:val>
                                        </p:tav>
                                        <p:tav tm="100000">
                                          <p:val>
                                            <p:strVal val="1"/>
                                          </p:val>
                                        </p:tav>
                                      </p:tavLst>
                                    </p:anim>
                                    <p:anim to="" calcmode="lin" valueType="num">
                                      <p:cBhvr>
                                        <p:cTn id="105" dur="700" fill="hold">
                                          <p:stCondLst>
                                            <p:cond delay="0"/>
                                          </p:stCondLst>
                                        </p:cTn>
                                        <p:tgtEl>
                                          <p:spTgt spid="27686"/>
                                        </p:tgtEl>
                                        <p:attrNameLst>
                                          <p:attrName>ppt_h</p:attrName>
                                        </p:attrNameLst>
                                      </p:cBhvr>
                                      <p:tavLst>
                                        <p:tav tm="0" fmla="#ppt_h-(-#ppt_h)*((1.5-1.5*$)^2-(1.5-1.5*$)^3)">
                                          <p:val>
                                            <p:strVal val="0"/>
                                          </p:val>
                                        </p:tav>
                                        <p:tav tm="100000">
                                          <p:val>
                                            <p:strVal val="1"/>
                                          </p:val>
                                        </p:tav>
                                      </p:tavLst>
                                    </p:anim>
                                    <p:anim to="" calcmode="lin" valueType="num">
                                      <p:cBhvr>
                                        <p:cTn id="106" dur="700" fill="hold">
                                          <p:stCondLst>
                                            <p:cond delay="0"/>
                                          </p:stCondLst>
                                        </p:cTn>
                                        <p:tgtEl>
                                          <p:spTgt spid="27686"/>
                                        </p:tgtEl>
                                        <p:attrNameLst>
                                          <p:attrName>ppt_w</p:attrName>
                                        </p:attrNameLst>
                                      </p:cBhvr>
                                      <p:tavLst>
                                        <p:tav tm="0" fmla="#ppt_w-(-#ppt_w)*((1.5-1.5*$)^2-(1.5-1.5*$)^3)">
                                          <p:val>
                                            <p:strVal val="0"/>
                                          </p:val>
                                        </p:tav>
                                        <p:tav tm="100000">
                                          <p:val>
                                            <p:strVal val="1"/>
                                          </p:val>
                                        </p:tav>
                                      </p:tavLst>
                                    </p:anim>
                                  </p:childTnLst>
                                </p:cTn>
                              </p:par>
                              <p:par>
                                <p:cTn id="107" presetID="0" presetClass="entr" presetSubtype="0" fill="hold" grpId="0" nodeType="withEffect">
                                  <p:stCondLst>
                                    <p:cond delay="0"/>
                                  </p:stCondLst>
                                  <p:iterate type="lt">
                                    <p:tmPct val="10000"/>
                                  </p:iterate>
                                  <p:childTnLst>
                                    <p:set>
                                      <p:cBhvr>
                                        <p:cTn id="108" dur="1" fill="hold">
                                          <p:stCondLst>
                                            <p:cond delay="0"/>
                                          </p:stCondLst>
                                        </p:cTn>
                                        <p:tgtEl>
                                          <p:spTgt spid="27690"/>
                                        </p:tgtEl>
                                        <p:attrNameLst>
                                          <p:attrName>style.visibility</p:attrName>
                                        </p:attrNameLst>
                                      </p:cBhvr>
                                      <p:to>
                                        <p:strVal val="visible"/>
                                      </p:to>
                                    </p:set>
                                    <p:anim to="" calcmode="lin" valueType="num">
                                      <p:cBhvr>
                                        <p:cTn id="109" dur="700" fill="hold">
                                          <p:stCondLst>
                                            <p:cond delay="0"/>
                                          </p:stCondLst>
                                        </p:cTn>
                                        <p:tgtEl>
                                          <p:spTgt spid="27690"/>
                                        </p:tgtEl>
                                        <p:attrNameLst>
                                          <p:attrName>ppt_x</p:attrName>
                                        </p:attrNameLst>
                                      </p:cBhvr>
                                      <p:tavLst>
                                        <p:tav tm="0" fmla="#ppt_x-(-#ppt_w/2*cos(ppt_r/180*pi))*((1.5-1.5*$)^2-(1.5-1.5*$)^3)">
                                          <p:val>
                                            <p:strVal val="0"/>
                                          </p:val>
                                        </p:tav>
                                        <p:tav tm="100000">
                                          <p:val>
                                            <p:strVal val="1"/>
                                          </p:val>
                                        </p:tav>
                                      </p:tavLst>
                                    </p:anim>
                                    <p:anim to="" calcmode="lin" valueType="num">
                                      <p:cBhvr>
                                        <p:cTn id="110" dur="700" fill="hold">
                                          <p:stCondLst>
                                            <p:cond delay="0"/>
                                          </p:stCondLst>
                                        </p:cTn>
                                        <p:tgtEl>
                                          <p:spTgt spid="27690"/>
                                        </p:tgtEl>
                                        <p:attrNameLst>
                                          <p:attrName>ppt_y</p:attrName>
                                        </p:attrNameLst>
                                      </p:cBhvr>
                                      <p:tavLst>
                                        <p:tav tm="0" fmla="#ppt_y+(-#ppt_h/2*cos(ppt_r/180*pi))*((1.5-1.5*$)^2-(1.5-1.5*$)^3)">
                                          <p:val>
                                            <p:strVal val="0"/>
                                          </p:val>
                                        </p:tav>
                                        <p:tav tm="100000">
                                          <p:val>
                                            <p:strVal val="1"/>
                                          </p:val>
                                        </p:tav>
                                      </p:tavLst>
                                    </p:anim>
                                    <p:anim to="" calcmode="lin" valueType="num">
                                      <p:cBhvr>
                                        <p:cTn id="111" dur="700" fill="hold">
                                          <p:stCondLst>
                                            <p:cond delay="0"/>
                                          </p:stCondLst>
                                        </p:cTn>
                                        <p:tgtEl>
                                          <p:spTgt spid="27690"/>
                                        </p:tgtEl>
                                        <p:attrNameLst>
                                          <p:attrName>ppt_h</p:attrName>
                                        </p:attrNameLst>
                                      </p:cBhvr>
                                      <p:tavLst>
                                        <p:tav tm="0" fmla="#ppt_h-(-#ppt_h)*((1.5-1.5*$)^2-(1.5-1.5*$)^3)">
                                          <p:val>
                                            <p:strVal val="0"/>
                                          </p:val>
                                        </p:tav>
                                        <p:tav tm="100000">
                                          <p:val>
                                            <p:strVal val="1"/>
                                          </p:val>
                                        </p:tav>
                                      </p:tavLst>
                                    </p:anim>
                                    <p:anim to="" calcmode="lin" valueType="num">
                                      <p:cBhvr>
                                        <p:cTn id="112" dur="700" fill="hold">
                                          <p:stCondLst>
                                            <p:cond delay="0"/>
                                          </p:stCondLst>
                                        </p:cTn>
                                        <p:tgtEl>
                                          <p:spTgt spid="27690"/>
                                        </p:tgtEl>
                                        <p:attrNameLst>
                                          <p:attrName>ppt_w</p:attrName>
                                        </p:attrNameLst>
                                      </p:cBhvr>
                                      <p:tavLst>
                                        <p:tav tm="0" fmla="#ppt_w-(-#ppt_w)*((1.5-1.5*$)^2-(1.5-1.5*$)^3)">
                                          <p:val>
                                            <p:strVal val="0"/>
                                          </p:val>
                                        </p:tav>
                                        <p:tav tm="100000">
                                          <p:val>
                                            <p:strVal val="1"/>
                                          </p:val>
                                        </p:tav>
                                      </p:tavLst>
                                    </p:anim>
                                  </p:childTnLst>
                                </p:cTn>
                              </p:par>
                              <p:par>
                                <p:cTn id="113" presetID="0" presetClass="entr" presetSubtype="0" fill="hold" grpId="0" nodeType="withEffect">
                                  <p:stCondLst>
                                    <p:cond delay="0"/>
                                  </p:stCondLst>
                                  <p:iterate type="lt">
                                    <p:tmPct val="10000"/>
                                  </p:iterate>
                                  <p:childTnLst>
                                    <p:set>
                                      <p:cBhvr>
                                        <p:cTn id="114" dur="1" fill="hold">
                                          <p:stCondLst>
                                            <p:cond delay="0"/>
                                          </p:stCondLst>
                                        </p:cTn>
                                        <p:tgtEl>
                                          <p:spTgt spid="27691"/>
                                        </p:tgtEl>
                                        <p:attrNameLst>
                                          <p:attrName>style.visibility</p:attrName>
                                        </p:attrNameLst>
                                      </p:cBhvr>
                                      <p:to>
                                        <p:strVal val="visible"/>
                                      </p:to>
                                    </p:set>
                                    <p:anim to="" calcmode="lin" valueType="num">
                                      <p:cBhvr>
                                        <p:cTn id="115" dur="700" fill="hold">
                                          <p:stCondLst>
                                            <p:cond delay="0"/>
                                          </p:stCondLst>
                                        </p:cTn>
                                        <p:tgtEl>
                                          <p:spTgt spid="27691"/>
                                        </p:tgtEl>
                                        <p:attrNameLst>
                                          <p:attrName>ppt_x</p:attrName>
                                        </p:attrNameLst>
                                      </p:cBhvr>
                                      <p:tavLst>
                                        <p:tav tm="0" fmla="#ppt_x-(-#ppt_w/2*cos(ppt_r/180*pi))*((1.5-1.5*$)^2-(1.5-1.5*$)^3)">
                                          <p:val>
                                            <p:strVal val="0"/>
                                          </p:val>
                                        </p:tav>
                                        <p:tav tm="100000">
                                          <p:val>
                                            <p:strVal val="1"/>
                                          </p:val>
                                        </p:tav>
                                      </p:tavLst>
                                    </p:anim>
                                    <p:anim to="" calcmode="lin" valueType="num">
                                      <p:cBhvr>
                                        <p:cTn id="116" dur="700" fill="hold">
                                          <p:stCondLst>
                                            <p:cond delay="0"/>
                                          </p:stCondLst>
                                        </p:cTn>
                                        <p:tgtEl>
                                          <p:spTgt spid="27691"/>
                                        </p:tgtEl>
                                        <p:attrNameLst>
                                          <p:attrName>ppt_y</p:attrName>
                                        </p:attrNameLst>
                                      </p:cBhvr>
                                      <p:tavLst>
                                        <p:tav tm="0" fmla="#ppt_y+(-#ppt_h/2*cos(ppt_r/180*pi))*((1.5-1.5*$)^2-(1.5-1.5*$)^3)">
                                          <p:val>
                                            <p:strVal val="0"/>
                                          </p:val>
                                        </p:tav>
                                        <p:tav tm="100000">
                                          <p:val>
                                            <p:strVal val="1"/>
                                          </p:val>
                                        </p:tav>
                                      </p:tavLst>
                                    </p:anim>
                                    <p:anim to="" calcmode="lin" valueType="num">
                                      <p:cBhvr>
                                        <p:cTn id="117" dur="700" fill="hold">
                                          <p:stCondLst>
                                            <p:cond delay="0"/>
                                          </p:stCondLst>
                                        </p:cTn>
                                        <p:tgtEl>
                                          <p:spTgt spid="27691"/>
                                        </p:tgtEl>
                                        <p:attrNameLst>
                                          <p:attrName>ppt_h</p:attrName>
                                        </p:attrNameLst>
                                      </p:cBhvr>
                                      <p:tavLst>
                                        <p:tav tm="0" fmla="#ppt_h-(-#ppt_h)*((1.5-1.5*$)^2-(1.5-1.5*$)^3)">
                                          <p:val>
                                            <p:strVal val="0"/>
                                          </p:val>
                                        </p:tav>
                                        <p:tav tm="100000">
                                          <p:val>
                                            <p:strVal val="1"/>
                                          </p:val>
                                        </p:tav>
                                      </p:tavLst>
                                    </p:anim>
                                    <p:anim to="" calcmode="lin" valueType="num">
                                      <p:cBhvr>
                                        <p:cTn id="118" dur="700" fill="hold">
                                          <p:stCondLst>
                                            <p:cond delay="0"/>
                                          </p:stCondLst>
                                        </p:cTn>
                                        <p:tgtEl>
                                          <p:spTgt spid="27691"/>
                                        </p:tgtEl>
                                        <p:attrNameLst>
                                          <p:attrName>ppt_w</p:attrName>
                                        </p:attrNameLst>
                                      </p:cBhvr>
                                      <p:tavLst>
                                        <p:tav tm="0" fmla="#ppt_w-(-#ppt_w)*((1.5-1.5*$)^2-(1.5-1.5*$)^3)">
                                          <p:val>
                                            <p:strVal val="0"/>
                                          </p:val>
                                        </p:tav>
                                        <p:tav tm="100000">
                                          <p:val>
                                            <p:strVal val="1"/>
                                          </p:val>
                                        </p:tav>
                                      </p:tavLst>
                                    </p:anim>
                                  </p:childTnLst>
                                </p:cTn>
                              </p:par>
                              <p:par>
                                <p:cTn id="119" presetID="0" presetClass="entr" presetSubtype="0" fill="hold" grpId="0" nodeType="withEffect">
                                  <p:stCondLst>
                                    <p:cond delay="0"/>
                                  </p:stCondLst>
                                  <p:childTnLst>
                                    <p:set>
                                      <p:cBhvr>
                                        <p:cTn id="120" dur="1" fill="hold">
                                          <p:stCondLst>
                                            <p:cond delay="0"/>
                                          </p:stCondLst>
                                        </p:cTn>
                                        <p:tgtEl>
                                          <p:spTgt spid="27692"/>
                                        </p:tgtEl>
                                        <p:attrNameLst>
                                          <p:attrName>style.visibility</p:attrName>
                                        </p:attrNameLst>
                                      </p:cBhvr>
                                      <p:to>
                                        <p:strVal val="visible"/>
                                      </p:to>
                                    </p:set>
                                    <p:anim to="" calcmode="lin" valueType="num">
                                      <p:cBhvr>
                                        <p:cTn id="121" dur="700" fill="hold">
                                          <p:stCondLst>
                                            <p:cond delay="0"/>
                                          </p:stCondLst>
                                        </p:cTn>
                                        <p:tgtEl>
                                          <p:spTgt spid="27692"/>
                                        </p:tgtEl>
                                        <p:attrNameLst>
                                          <p:attrName>ppt_x</p:attrName>
                                        </p:attrNameLst>
                                      </p:cBhvr>
                                      <p:tavLst>
                                        <p:tav tm="0" fmla="#ppt_x-(-#ppt_w/2*cos(ppt_r/180*pi))*((1.5-1.5*$)^2-(1.5-1.5*$)^3)">
                                          <p:val>
                                            <p:strVal val="0"/>
                                          </p:val>
                                        </p:tav>
                                        <p:tav tm="100000">
                                          <p:val>
                                            <p:strVal val="1"/>
                                          </p:val>
                                        </p:tav>
                                      </p:tavLst>
                                    </p:anim>
                                    <p:anim to="" calcmode="lin" valueType="num">
                                      <p:cBhvr>
                                        <p:cTn id="122" dur="700" fill="hold">
                                          <p:stCondLst>
                                            <p:cond delay="0"/>
                                          </p:stCondLst>
                                        </p:cTn>
                                        <p:tgtEl>
                                          <p:spTgt spid="27692"/>
                                        </p:tgtEl>
                                        <p:attrNameLst>
                                          <p:attrName>ppt_y</p:attrName>
                                        </p:attrNameLst>
                                      </p:cBhvr>
                                      <p:tavLst>
                                        <p:tav tm="0" fmla="#ppt_y+(-#ppt_h/2*cos(ppt_r/180*pi))*((1.5-1.5*$)^2-(1.5-1.5*$)^3)">
                                          <p:val>
                                            <p:strVal val="0"/>
                                          </p:val>
                                        </p:tav>
                                        <p:tav tm="100000">
                                          <p:val>
                                            <p:strVal val="1"/>
                                          </p:val>
                                        </p:tav>
                                      </p:tavLst>
                                    </p:anim>
                                    <p:anim to="" calcmode="lin" valueType="num">
                                      <p:cBhvr>
                                        <p:cTn id="123" dur="700" fill="hold">
                                          <p:stCondLst>
                                            <p:cond delay="0"/>
                                          </p:stCondLst>
                                        </p:cTn>
                                        <p:tgtEl>
                                          <p:spTgt spid="27692"/>
                                        </p:tgtEl>
                                        <p:attrNameLst>
                                          <p:attrName>ppt_h</p:attrName>
                                        </p:attrNameLst>
                                      </p:cBhvr>
                                      <p:tavLst>
                                        <p:tav tm="0" fmla="#ppt_h-(-#ppt_h)*((1.5-1.5*$)^2-(1.5-1.5*$)^3)">
                                          <p:val>
                                            <p:strVal val="0"/>
                                          </p:val>
                                        </p:tav>
                                        <p:tav tm="100000">
                                          <p:val>
                                            <p:strVal val="1"/>
                                          </p:val>
                                        </p:tav>
                                      </p:tavLst>
                                    </p:anim>
                                    <p:anim to="" calcmode="lin" valueType="num">
                                      <p:cBhvr>
                                        <p:cTn id="124" dur="700" fill="hold">
                                          <p:stCondLst>
                                            <p:cond delay="0"/>
                                          </p:stCondLst>
                                        </p:cTn>
                                        <p:tgtEl>
                                          <p:spTgt spid="27692"/>
                                        </p:tgtEl>
                                        <p:attrNameLst>
                                          <p:attrName>ppt_w</p:attrName>
                                        </p:attrNameLst>
                                      </p:cBhvr>
                                      <p:tavLst>
                                        <p:tav tm="0" fmla="#ppt_w-(-#ppt_w)*((1.5-1.5*$)^2-(1.5-1.5*$)^3)">
                                          <p:val>
                                            <p:strVal val="0"/>
                                          </p:val>
                                        </p:tav>
                                        <p:tav tm="100000">
                                          <p:val>
                                            <p:strVal val="1"/>
                                          </p:val>
                                        </p:tav>
                                      </p:tavLst>
                                    </p:anim>
                                  </p:childTnLst>
                                </p:cTn>
                              </p:par>
                              <p:par>
                                <p:cTn id="125" presetID="0" presetClass="entr" presetSubtype="0" fill="hold" grpId="0" nodeType="withEffect">
                                  <p:stCondLst>
                                    <p:cond delay="0"/>
                                  </p:stCondLst>
                                  <p:childTnLst>
                                    <p:set>
                                      <p:cBhvr>
                                        <p:cTn id="126" dur="1" fill="hold">
                                          <p:stCondLst>
                                            <p:cond delay="0"/>
                                          </p:stCondLst>
                                        </p:cTn>
                                        <p:tgtEl>
                                          <p:spTgt spid="27693"/>
                                        </p:tgtEl>
                                        <p:attrNameLst>
                                          <p:attrName>style.visibility</p:attrName>
                                        </p:attrNameLst>
                                      </p:cBhvr>
                                      <p:to>
                                        <p:strVal val="visible"/>
                                      </p:to>
                                    </p:set>
                                    <p:anim to="" calcmode="lin" valueType="num">
                                      <p:cBhvr>
                                        <p:cTn id="127" dur="700" fill="hold">
                                          <p:stCondLst>
                                            <p:cond delay="0"/>
                                          </p:stCondLst>
                                        </p:cTn>
                                        <p:tgtEl>
                                          <p:spTgt spid="27693"/>
                                        </p:tgtEl>
                                        <p:attrNameLst>
                                          <p:attrName>ppt_x</p:attrName>
                                        </p:attrNameLst>
                                      </p:cBhvr>
                                      <p:tavLst>
                                        <p:tav tm="0" fmla="#ppt_x-(-#ppt_w/2*cos(ppt_r/180*pi))*((1.5-1.5*$)^2-(1.5-1.5*$)^3)">
                                          <p:val>
                                            <p:strVal val="0"/>
                                          </p:val>
                                        </p:tav>
                                        <p:tav tm="100000">
                                          <p:val>
                                            <p:strVal val="1"/>
                                          </p:val>
                                        </p:tav>
                                      </p:tavLst>
                                    </p:anim>
                                    <p:anim to="" calcmode="lin" valueType="num">
                                      <p:cBhvr>
                                        <p:cTn id="128" dur="700" fill="hold">
                                          <p:stCondLst>
                                            <p:cond delay="0"/>
                                          </p:stCondLst>
                                        </p:cTn>
                                        <p:tgtEl>
                                          <p:spTgt spid="27693"/>
                                        </p:tgtEl>
                                        <p:attrNameLst>
                                          <p:attrName>ppt_y</p:attrName>
                                        </p:attrNameLst>
                                      </p:cBhvr>
                                      <p:tavLst>
                                        <p:tav tm="0" fmla="#ppt_y+(-#ppt_h/2*cos(ppt_r/180*pi))*((1.5-1.5*$)^2-(1.5-1.5*$)^3)">
                                          <p:val>
                                            <p:strVal val="0"/>
                                          </p:val>
                                        </p:tav>
                                        <p:tav tm="100000">
                                          <p:val>
                                            <p:strVal val="1"/>
                                          </p:val>
                                        </p:tav>
                                      </p:tavLst>
                                    </p:anim>
                                    <p:anim to="" calcmode="lin" valueType="num">
                                      <p:cBhvr>
                                        <p:cTn id="129" dur="700" fill="hold">
                                          <p:stCondLst>
                                            <p:cond delay="0"/>
                                          </p:stCondLst>
                                        </p:cTn>
                                        <p:tgtEl>
                                          <p:spTgt spid="27693"/>
                                        </p:tgtEl>
                                        <p:attrNameLst>
                                          <p:attrName>ppt_h</p:attrName>
                                        </p:attrNameLst>
                                      </p:cBhvr>
                                      <p:tavLst>
                                        <p:tav tm="0" fmla="#ppt_h-(-#ppt_h)*((1.5-1.5*$)^2-(1.5-1.5*$)^3)">
                                          <p:val>
                                            <p:strVal val="0"/>
                                          </p:val>
                                        </p:tav>
                                        <p:tav tm="100000">
                                          <p:val>
                                            <p:strVal val="1"/>
                                          </p:val>
                                        </p:tav>
                                      </p:tavLst>
                                    </p:anim>
                                    <p:anim to="" calcmode="lin" valueType="num">
                                      <p:cBhvr>
                                        <p:cTn id="130" dur="700" fill="hold">
                                          <p:stCondLst>
                                            <p:cond delay="0"/>
                                          </p:stCondLst>
                                        </p:cTn>
                                        <p:tgtEl>
                                          <p:spTgt spid="27693"/>
                                        </p:tgtEl>
                                        <p:attrNameLst>
                                          <p:attrName>ppt_w</p:attrName>
                                        </p:attrNameLst>
                                      </p:cBhvr>
                                      <p:tavLst>
                                        <p:tav tm="0" fmla="#ppt_w-(-#ppt_w)*((1.5-1.5*$)^2-(1.5-1.5*$)^3)">
                                          <p:val>
                                            <p:strVal val="0"/>
                                          </p:val>
                                        </p:tav>
                                        <p:tav tm="100000">
                                          <p:val>
                                            <p:strVal val="1"/>
                                          </p:val>
                                        </p:tav>
                                      </p:tavLst>
                                    </p:anim>
                                  </p:childTnLst>
                                </p:cTn>
                              </p:par>
                              <p:par>
                                <p:cTn id="131" presetID="0" presetClass="entr" presetSubtype="0" fill="hold" grpId="0" nodeType="withEffect">
                                  <p:stCondLst>
                                    <p:cond delay="0"/>
                                  </p:stCondLst>
                                  <p:iterate type="lt">
                                    <p:tmPct val="10000"/>
                                  </p:iterate>
                                  <p:childTnLst>
                                    <p:set>
                                      <p:cBhvr>
                                        <p:cTn id="132" dur="1" fill="hold">
                                          <p:stCondLst>
                                            <p:cond delay="0"/>
                                          </p:stCondLst>
                                        </p:cTn>
                                        <p:tgtEl>
                                          <p:spTgt spid="27694"/>
                                        </p:tgtEl>
                                        <p:attrNameLst>
                                          <p:attrName>style.visibility</p:attrName>
                                        </p:attrNameLst>
                                      </p:cBhvr>
                                      <p:to>
                                        <p:strVal val="visible"/>
                                      </p:to>
                                    </p:set>
                                    <p:anim to="" calcmode="lin" valueType="num">
                                      <p:cBhvr>
                                        <p:cTn id="133" dur="700" fill="hold">
                                          <p:stCondLst>
                                            <p:cond delay="0"/>
                                          </p:stCondLst>
                                        </p:cTn>
                                        <p:tgtEl>
                                          <p:spTgt spid="27694"/>
                                        </p:tgtEl>
                                        <p:attrNameLst>
                                          <p:attrName>ppt_x</p:attrName>
                                        </p:attrNameLst>
                                      </p:cBhvr>
                                      <p:tavLst>
                                        <p:tav tm="0" fmla="#ppt_x-(-#ppt_w/2*cos(ppt_r/180*pi))*((1.5-1.5*$)^2-(1.5-1.5*$)^3)">
                                          <p:val>
                                            <p:strVal val="0"/>
                                          </p:val>
                                        </p:tav>
                                        <p:tav tm="100000">
                                          <p:val>
                                            <p:strVal val="1"/>
                                          </p:val>
                                        </p:tav>
                                      </p:tavLst>
                                    </p:anim>
                                    <p:anim to="" calcmode="lin" valueType="num">
                                      <p:cBhvr>
                                        <p:cTn id="134" dur="700" fill="hold">
                                          <p:stCondLst>
                                            <p:cond delay="0"/>
                                          </p:stCondLst>
                                        </p:cTn>
                                        <p:tgtEl>
                                          <p:spTgt spid="27694"/>
                                        </p:tgtEl>
                                        <p:attrNameLst>
                                          <p:attrName>ppt_y</p:attrName>
                                        </p:attrNameLst>
                                      </p:cBhvr>
                                      <p:tavLst>
                                        <p:tav tm="0" fmla="#ppt_y+(-#ppt_h/2*cos(ppt_r/180*pi))*((1.5-1.5*$)^2-(1.5-1.5*$)^3)">
                                          <p:val>
                                            <p:strVal val="0"/>
                                          </p:val>
                                        </p:tav>
                                        <p:tav tm="100000">
                                          <p:val>
                                            <p:strVal val="1"/>
                                          </p:val>
                                        </p:tav>
                                      </p:tavLst>
                                    </p:anim>
                                    <p:anim to="" calcmode="lin" valueType="num">
                                      <p:cBhvr>
                                        <p:cTn id="135" dur="700" fill="hold">
                                          <p:stCondLst>
                                            <p:cond delay="0"/>
                                          </p:stCondLst>
                                        </p:cTn>
                                        <p:tgtEl>
                                          <p:spTgt spid="27694"/>
                                        </p:tgtEl>
                                        <p:attrNameLst>
                                          <p:attrName>ppt_h</p:attrName>
                                        </p:attrNameLst>
                                      </p:cBhvr>
                                      <p:tavLst>
                                        <p:tav tm="0" fmla="#ppt_h-(-#ppt_h)*((1.5-1.5*$)^2-(1.5-1.5*$)^3)">
                                          <p:val>
                                            <p:strVal val="0"/>
                                          </p:val>
                                        </p:tav>
                                        <p:tav tm="100000">
                                          <p:val>
                                            <p:strVal val="1"/>
                                          </p:val>
                                        </p:tav>
                                      </p:tavLst>
                                    </p:anim>
                                    <p:anim to="" calcmode="lin" valueType="num">
                                      <p:cBhvr>
                                        <p:cTn id="136" dur="700" fill="hold">
                                          <p:stCondLst>
                                            <p:cond delay="0"/>
                                          </p:stCondLst>
                                        </p:cTn>
                                        <p:tgtEl>
                                          <p:spTgt spid="27694"/>
                                        </p:tgtEl>
                                        <p:attrNameLst>
                                          <p:attrName>ppt_w</p:attrName>
                                        </p:attrNameLst>
                                      </p:cBhvr>
                                      <p:tavLst>
                                        <p:tav tm="0" fmla="#ppt_w-(-#ppt_w)*((1.5-1.5*$)^2-(1.5-1.5*$)^3)">
                                          <p:val>
                                            <p:strVal val="0"/>
                                          </p:val>
                                        </p:tav>
                                        <p:tav tm="100000">
                                          <p:val>
                                            <p:strVal val="1"/>
                                          </p:val>
                                        </p:tav>
                                      </p:tavLst>
                                    </p:anim>
                                  </p:childTnLst>
                                </p:cTn>
                              </p:par>
                              <p:par>
                                <p:cTn id="137" presetID="0" presetClass="entr" presetSubtype="0" fill="hold" grpId="0" nodeType="withEffect">
                                  <p:stCondLst>
                                    <p:cond delay="0"/>
                                  </p:stCondLst>
                                  <p:iterate type="lt">
                                    <p:tmPct val="10000"/>
                                  </p:iterate>
                                  <p:childTnLst>
                                    <p:set>
                                      <p:cBhvr>
                                        <p:cTn id="138" dur="1" fill="hold">
                                          <p:stCondLst>
                                            <p:cond delay="0"/>
                                          </p:stCondLst>
                                        </p:cTn>
                                        <p:tgtEl>
                                          <p:spTgt spid="58"/>
                                        </p:tgtEl>
                                        <p:attrNameLst>
                                          <p:attrName>style.visibility</p:attrName>
                                        </p:attrNameLst>
                                      </p:cBhvr>
                                      <p:to>
                                        <p:strVal val="visible"/>
                                      </p:to>
                                    </p:set>
                                    <p:anim to="" calcmode="lin" valueType="num">
                                      <p:cBhvr>
                                        <p:cTn id="139" dur="700" fill="hold">
                                          <p:stCondLst>
                                            <p:cond delay="0"/>
                                          </p:stCondLst>
                                        </p:cTn>
                                        <p:tgtEl>
                                          <p:spTgt spid="58"/>
                                        </p:tgtEl>
                                        <p:attrNameLst>
                                          <p:attrName>ppt_x</p:attrName>
                                        </p:attrNameLst>
                                      </p:cBhvr>
                                      <p:tavLst>
                                        <p:tav tm="0" fmla="#ppt_x-(-#ppt_w/2*cos(ppt_r/180*pi))*((1.5-1.5*$)^2-(1.5-1.5*$)^3)">
                                          <p:val>
                                            <p:strVal val="0"/>
                                          </p:val>
                                        </p:tav>
                                        <p:tav tm="100000">
                                          <p:val>
                                            <p:strVal val="1"/>
                                          </p:val>
                                        </p:tav>
                                      </p:tavLst>
                                    </p:anim>
                                    <p:anim to="" calcmode="lin" valueType="num">
                                      <p:cBhvr>
                                        <p:cTn id="140" dur="700" fill="hold">
                                          <p:stCondLst>
                                            <p:cond delay="0"/>
                                          </p:stCondLst>
                                        </p:cTn>
                                        <p:tgtEl>
                                          <p:spTgt spid="58"/>
                                        </p:tgtEl>
                                        <p:attrNameLst>
                                          <p:attrName>ppt_y</p:attrName>
                                        </p:attrNameLst>
                                      </p:cBhvr>
                                      <p:tavLst>
                                        <p:tav tm="0" fmla="#ppt_y+(-#ppt_h/2*cos(ppt_r/180*pi))*((1.5-1.5*$)^2-(1.5-1.5*$)^3)">
                                          <p:val>
                                            <p:strVal val="0"/>
                                          </p:val>
                                        </p:tav>
                                        <p:tav tm="100000">
                                          <p:val>
                                            <p:strVal val="1"/>
                                          </p:val>
                                        </p:tav>
                                      </p:tavLst>
                                    </p:anim>
                                    <p:anim to="" calcmode="lin" valueType="num">
                                      <p:cBhvr>
                                        <p:cTn id="141" dur="700" fill="hold">
                                          <p:stCondLst>
                                            <p:cond delay="0"/>
                                          </p:stCondLst>
                                        </p:cTn>
                                        <p:tgtEl>
                                          <p:spTgt spid="58"/>
                                        </p:tgtEl>
                                        <p:attrNameLst>
                                          <p:attrName>ppt_h</p:attrName>
                                        </p:attrNameLst>
                                      </p:cBhvr>
                                      <p:tavLst>
                                        <p:tav tm="0" fmla="#ppt_h-(-#ppt_h)*((1.5-1.5*$)^2-(1.5-1.5*$)^3)">
                                          <p:val>
                                            <p:strVal val="0"/>
                                          </p:val>
                                        </p:tav>
                                        <p:tav tm="100000">
                                          <p:val>
                                            <p:strVal val="1"/>
                                          </p:val>
                                        </p:tav>
                                      </p:tavLst>
                                    </p:anim>
                                    <p:anim to="" calcmode="lin" valueType="num">
                                      <p:cBhvr>
                                        <p:cTn id="142" dur="700" fill="hold">
                                          <p:stCondLst>
                                            <p:cond delay="0"/>
                                          </p:stCondLst>
                                        </p:cTn>
                                        <p:tgtEl>
                                          <p:spTgt spid="58"/>
                                        </p:tgtEl>
                                        <p:attrNameLst>
                                          <p:attrName>ppt_w</p:attrName>
                                        </p:attrNameLst>
                                      </p:cBhvr>
                                      <p:tavLst>
                                        <p:tav tm="0" fmla="#ppt_w-(-#ppt_w)*((1.5-1.5*$)^2-(1.5-1.5*$)^3)">
                                          <p:val>
                                            <p:strVal val="0"/>
                                          </p:val>
                                        </p:tav>
                                        <p:tav tm="100000">
                                          <p:val>
                                            <p:strVal val="1"/>
                                          </p:val>
                                        </p:tav>
                                      </p:tavLst>
                                    </p:anim>
                                  </p:childTnLst>
                                </p:cTn>
                              </p:par>
                              <p:par>
                                <p:cTn id="143" presetID="0" presetClass="entr" presetSubtype="0" fill="hold" nodeType="withEffect">
                                  <p:stCondLst>
                                    <p:cond delay="0"/>
                                  </p:stCondLst>
                                  <p:childTnLst>
                                    <p:set>
                                      <p:cBhvr>
                                        <p:cTn id="144" dur="1" fill="hold">
                                          <p:stCondLst>
                                            <p:cond delay="0"/>
                                          </p:stCondLst>
                                        </p:cTn>
                                        <p:tgtEl>
                                          <p:spTgt spid="59"/>
                                        </p:tgtEl>
                                        <p:attrNameLst>
                                          <p:attrName>style.visibility</p:attrName>
                                        </p:attrNameLst>
                                      </p:cBhvr>
                                      <p:to>
                                        <p:strVal val="visible"/>
                                      </p:to>
                                    </p:set>
                                    <p:anim to="" calcmode="lin" valueType="num">
                                      <p:cBhvr>
                                        <p:cTn id="145" dur="700" fill="hold">
                                          <p:stCondLst>
                                            <p:cond delay="0"/>
                                          </p:stCondLst>
                                        </p:cTn>
                                        <p:tgtEl>
                                          <p:spTgt spid="59"/>
                                        </p:tgtEl>
                                        <p:attrNameLst>
                                          <p:attrName>ppt_x</p:attrName>
                                        </p:attrNameLst>
                                      </p:cBhvr>
                                      <p:tavLst>
                                        <p:tav tm="0" fmla="#ppt_x-(-#ppt_w/2*cos(ppt_r/180*pi))*((1.5-1.5*$)^2-(1.5-1.5*$)^3)">
                                          <p:val>
                                            <p:strVal val="0"/>
                                          </p:val>
                                        </p:tav>
                                        <p:tav tm="100000">
                                          <p:val>
                                            <p:strVal val="1"/>
                                          </p:val>
                                        </p:tav>
                                      </p:tavLst>
                                    </p:anim>
                                    <p:anim to="" calcmode="lin" valueType="num">
                                      <p:cBhvr>
                                        <p:cTn id="146" dur="700" fill="hold">
                                          <p:stCondLst>
                                            <p:cond delay="0"/>
                                          </p:stCondLst>
                                        </p:cTn>
                                        <p:tgtEl>
                                          <p:spTgt spid="59"/>
                                        </p:tgtEl>
                                        <p:attrNameLst>
                                          <p:attrName>ppt_y</p:attrName>
                                        </p:attrNameLst>
                                      </p:cBhvr>
                                      <p:tavLst>
                                        <p:tav tm="0" fmla="#ppt_y+(-#ppt_h/2*cos(ppt_r/180*pi))*((1.5-1.5*$)^2-(1.5-1.5*$)^3)">
                                          <p:val>
                                            <p:strVal val="0"/>
                                          </p:val>
                                        </p:tav>
                                        <p:tav tm="100000">
                                          <p:val>
                                            <p:strVal val="1"/>
                                          </p:val>
                                        </p:tav>
                                      </p:tavLst>
                                    </p:anim>
                                    <p:anim to="" calcmode="lin" valueType="num">
                                      <p:cBhvr>
                                        <p:cTn id="147" dur="700" fill="hold">
                                          <p:stCondLst>
                                            <p:cond delay="0"/>
                                          </p:stCondLst>
                                        </p:cTn>
                                        <p:tgtEl>
                                          <p:spTgt spid="59"/>
                                        </p:tgtEl>
                                        <p:attrNameLst>
                                          <p:attrName>ppt_h</p:attrName>
                                        </p:attrNameLst>
                                      </p:cBhvr>
                                      <p:tavLst>
                                        <p:tav tm="0" fmla="#ppt_h-(-#ppt_h)*((1.5-1.5*$)^2-(1.5-1.5*$)^3)">
                                          <p:val>
                                            <p:strVal val="0"/>
                                          </p:val>
                                        </p:tav>
                                        <p:tav tm="100000">
                                          <p:val>
                                            <p:strVal val="1"/>
                                          </p:val>
                                        </p:tav>
                                      </p:tavLst>
                                    </p:anim>
                                    <p:anim to="" calcmode="lin" valueType="num">
                                      <p:cBhvr>
                                        <p:cTn id="148" dur="700" fill="hold">
                                          <p:stCondLst>
                                            <p:cond delay="0"/>
                                          </p:stCondLst>
                                        </p:cTn>
                                        <p:tgtEl>
                                          <p:spTgt spid="59"/>
                                        </p:tgtEl>
                                        <p:attrNameLst>
                                          <p:attrName>ppt_w</p:attrName>
                                        </p:attrNameLst>
                                      </p:cBhvr>
                                      <p:tavLst>
                                        <p:tav tm="0" fmla="#ppt_w-(-#ppt_w)*((1.5-1.5*$)^2-(1.5-1.5*$)^3)">
                                          <p:val>
                                            <p:strVal val="0"/>
                                          </p:val>
                                        </p:tav>
                                        <p:tav tm="100000">
                                          <p:val>
                                            <p:str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57" grpId="0" animBg="1" autoUpdateAnimBg="0"/>
      <p:bldP spid="27658" grpId="0" animBg="1"/>
      <p:bldP spid="27659" grpId="0" animBg="1"/>
      <p:bldP spid="27660" grpId="0" animBg="1"/>
      <p:bldP spid="27661" grpId="0" animBg="1"/>
      <p:bldP spid="27662" grpId="0" animBg="1"/>
      <p:bldP spid="27663" grpId="0" animBg="1"/>
      <p:bldP spid="27664" grpId="0" animBg="1"/>
      <p:bldP spid="27665" grpId="0" animBg="1" autoUpdateAnimBg="0"/>
      <p:bldP spid="27666" grpId="0" animBg="1"/>
      <p:bldP spid="27679" grpId="0" animBg="1"/>
      <p:bldP spid="27690" grpId="0"/>
      <p:bldP spid="27691" grpId="0"/>
      <p:bldP spid="27692" grpId="0"/>
      <p:bldP spid="27693" grpId="0"/>
      <p:bldP spid="27694" grpId="0"/>
      <p:bldP spid="58"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PA_任意多边形 6"/>
          <p:cNvSpPr>
            <a:spLocks noEditPoints="1"/>
          </p:cNvSpPr>
          <p:nvPr>
            <p:custDataLst>
              <p:tags r:id="rId1"/>
            </p:custDataLst>
          </p:nvPr>
        </p:nvSpPr>
        <p:spPr bwMode="auto">
          <a:xfrm>
            <a:off x="5791200" y="1544124"/>
            <a:ext cx="609600" cy="791981"/>
          </a:xfrm>
          <a:custGeom>
            <a:avLst/>
            <a:gdLst>
              <a:gd name="T0" fmla="*/ 891 w 1347"/>
              <a:gd name="T1" fmla="*/ 639 h 1750"/>
              <a:gd name="T2" fmla="*/ 673 w 1347"/>
              <a:gd name="T3" fmla="*/ 728 h 1750"/>
              <a:gd name="T4" fmla="*/ 555 w 1347"/>
              <a:gd name="T5" fmla="*/ 706 h 1750"/>
              <a:gd name="T6" fmla="*/ 456 w 1347"/>
              <a:gd name="T7" fmla="*/ 639 h 1750"/>
              <a:gd name="T8" fmla="*/ 398 w 1347"/>
              <a:gd name="T9" fmla="*/ 639 h 1750"/>
              <a:gd name="T10" fmla="*/ 397 w 1347"/>
              <a:gd name="T11" fmla="*/ 696 h 1750"/>
              <a:gd name="T12" fmla="*/ 525 w 1347"/>
              <a:gd name="T13" fmla="*/ 781 h 1750"/>
              <a:gd name="T14" fmla="*/ 673 w 1347"/>
              <a:gd name="T15" fmla="*/ 810 h 1750"/>
              <a:gd name="T16" fmla="*/ 949 w 1347"/>
              <a:gd name="T17" fmla="*/ 696 h 1750"/>
              <a:gd name="T18" fmla="*/ 949 w 1347"/>
              <a:gd name="T19" fmla="*/ 639 h 1750"/>
              <a:gd name="T20" fmla="*/ 891 w 1347"/>
              <a:gd name="T21" fmla="*/ 639 h 1750"/>
              <a:gd name="T22" fmla="*/ 987 w 1347"/>
              <a:gd name="T23" fmla="*/ 1525 h 1750"/>
              <a:gd name="T24" fmla="*/ 987 w 1347"/>
              <a:gd name="T25" fmla="*/ 1525 h 1750"/>
              <a:gd name="T26" fmla="*/ 360 w 1347"/>
              <a:gd name="T27" fmla="*/ 1525 h 1750"/>
              <a:gd name="T28" fmla="*/ 318 w 1347"/>
              <a:gd name="T29" fmla="*/ 1566 h 1750"/>
              <a:gd name="T30" fmla="*/ 360 w 1347"/>
              <a:gd name="T31" fmla="*/ 1607 h 1750"/>
              <a:gd name="T32" fmla="*/ 987 w 1347"/>
              <a:gd name="T33" fmla="*/ 1607 h 1750"/>
              <a:gd name="T34" fmla="*/ 1027 w 1347"/>
              <a:gd name="T35" fmla="*/ 1566 h 1750"/>
              <a:gd name="T36" fmla="*/ 987 w 1347"/>
              <a:gd name="T37" fmla="*/ 1525 h 1750"/>
              <a:gd name="T38" fmla="*/ 1347 w 1347"/>
              <a:gd name="T39" fmla="*/ 674 h 1750"/>
              <a:gd name="T40" fmla="*/ 1347 w 1347"/>
              <a:gd name="T41" fmla="*/ 674 h 1750"/>
              <a:gd name="T42" fmla="*/ 1149 w 1347"/>
              <a:gd name="T43" fmla="*/ 198 h 1750"/>
              <a:gd name="T44" fmla="*/ 673 w 1347"/>
              <a:gd name="T45" fmla="*/ 0 h 1750"/>
              <a:gd name="T46" fmla="*/ 197 w 1347"/>
              <a:gd name="T47" fmla="*/ 198 h 1750"/>
              <a:gd name="T48" fmla="*/ 0 w 1347"/>
              <a:gd name="T49" fmla="*/ 674 h 1750"/>
              <a:gd name="T50" fmla="*/ 86 w 1347"/>
              <a:gd name="T51" fmla="*/ 1005 h 1750"/>
              <a:gd name="T52" fmla="*/ 292 w 1347"/>
              <a:gd name="T53" fmla="*/ 1229 h 1750"/>
              <a:gd name="T54" fmla="*/ 292 w 1347"/>
              <a:gd name="T55" fmla="*/ 1418 h 1750"/>
              <a:gd name="T56" fmla="*/ 360 w 1347"/>
              <a:gd name="T57" fmla="*/ 1487 h 1750"/>
              <a:gd name="T58" fmla="*/ 987 w 1347"/>
              <a:gd name="T59" fmla="*/ 1487 h 1750"/>
              <a:gd name="T60" fmla="*/ 1055 w 1347"/>
              <a:gd name="T61" fmla="*/ 1418 h 1750"/>
              <a:gd name="T62" fmla="*/ 1055 w 1347"/>
              <a:gd name="T63" fmla="*/ 1229 h 1750"/>
              <a:gd name="T64" fmla="*/ 1260 w 1347"/>
              <a:gd name="T65" fmla="*/ 1005 h 1750"/>
              <a:gd name="T66" fmla="*/ 1347 w 1347"/>
              <a:gd name="T67" fmla="*/ 674 h 1750"/>
              <a:gd name="T68" fmla="*/ 1142 w 1347"/>
              <a:gd name="T69" fmla="*/ 938 h 1750"/>
              <a:gd name="T70" fmla="*/ 1142 w 1347"/>
              <a:gd name="T71" fmla="*/ 938 h 1750"/>
              <a:gd name="T72" fmla="*/ 1141 w 1347"/>
              <a:gd name="T73" fmla="*/ 938 h 1750"/>
              <a:gd name="T74" fmla="*/ 951 w 1347"/>
              <a:gd name="T75" fmla="*/ 1135 h 1750"/>
              <a:gd name="T76" fmla="*/ 919 w 1347"/>
              <a:gd name="T77" fmla="*/ 1193 h 1750"/>
              <a:gd name="T78" fmla="*/ 918 w 1347"/>
              <a:gd name="T79" fmla="*/ 1193 h 1750"/>
              <a:gd name="T80" fmla="*/ 918 w 1347"/>
              <a:gd name="T81" fmla="*/ 1350 h 1750"/>
              <a:gd name="T82" fmla="*/ 429 w 1347"/>
              <a:gd name="T83" fmla="*/ 1350 h 1750"/>
              <a:gd name="T84" fmla="*/ 429 w 1347"/>
              <a:gd name="T85" fmla="*/ 1193 h 1750"/>
              <a:gd name="T86" fmla="*/ 389 w 1347"/>
              <a:gd name="T87" fmla="*/ 1132 h 1750"/>
              <a:gd name="T88" fmla="*/ 205 w 1347"/>
              <a:gd name="T89" fmla="*/ 938 h 1750"/>
              <a:gd name="T90" fmla="*/ 136 w 1347"/>
              <a:gd name="T91" fmla="*/ 674 h 1750"/>
              <a:gd name="T92" fmla="*/ 294 w 1347"/>
              <a:gd name="T93" fmla="*/ 295 h 1750"/>
              <a:gd name="T94" fmla="*/ 673 w 1347"/>
              <a:gd name="T95" fmla="*/ 137 h 1750"/>
              <a:gd name="T96" fmla="*/ 1053 w 1347"/>
              <a:gd name="T97" fmla="*/ 295 h 1750"/>
              <a:gd name="T98" fmla="*/ 1210 w 1347"/>
              <a:gd name="T99" fmla="*/ 674 h 1750"/>
              <a:gd name="T100" fmla="*/ 1142 w 1347"/>
              <a:gd name="T101" fmla="*/ 938 h 1750"/>
              <a:gd name="T102" fmla="*/ 855 w 1347"/>
              <a:gd name="T103" fmla="*/ 1668 h 1750"/>
              <a:gd name="T104" fmla="*/ 855 w 1347"/>
              <a:gd name="T105" fmla="*/ 1668 h 1750"/>
              <a:gd name="T106" fmla="*/ 492 w 1347"/>
              <a:gd name="T107" fmla="*/ 1668 h 1750"/>
              <a:gd name="T108" fmla="*/ 450 w 1347"/>
              <a:gd name="T109" fmla="*/ 1709 h 1750"/>
              <a:gd name="T110" fmla="*/ 492 w 1347"/>
              <a:gd name="T111" fmla="*/ 1750 h 1750"/>
              <a:gd name="T112" fmla="*/ 855 w 1347"/>
              <a:gd name="T113" fmla="*/ 1750 h 1750"/>
              <a:gd name="T114" fmla="*/ 896 w 1347"/>
              <a:gd name="T115" fmla="*/ 1709 h 1750"/>
              <a:gd name="T116" fmla="*/ 855 w 1347"/>
              <a:gd name="T117" fmla="*/ 1668 h 17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347" h="1750">
                <a:moveTo>
                  <a:pt x="891" y="639"/>
                </a:moveTo>
                <a:cubicBezTo>
                  <a:pt x="836" y="694"/>
                  <a:pt x="758" y="728"/>
                  <a:pt x="673" y="728"/>
                </a:cubicBezTo>
                <a:cubicBezTo>
                  <a:pt x="631" y="728"/>
                  <a:pt x="591" y="720"/>
                  <a:pt x="555" y="706"/>
                </a:cubicBezTo>
                <a:cubicBezTo>
                  <a:pt x="517" y="691"/>
                  <a:pt x="484" y="667"/>
                  <a:pt x="456" y="639"/>
                </a:cubicBezTo>
                <a:cubicBezTo>
                  <a:pt x="440" y="623"/>
                  <a:pt x="413" y="623"/>
                  <a:pt x="398" y="639"/>
                </a:cubicBezTo>
                <a:cubicBezTo>
                  <a:pt x="382" y="655"/>
                  <a:pt x="382" y="681"/>
                  <a:pt x="397" y="696"/>
                </a:cubicBezTo>
                <a:cubicBezTo>
                  <a:pt x="433" y="732"/>
                  <a:pt x="477" y="761"/>
                  <a:pt x="525" y="781"/>
                </a:cubicBezTo>
                <a:cubicBezTo>
                  <a:pt x="570" y="800"/>
                  <a:pt x="621" y="810"/>
                  <a:pt x="673" y="810"/>
                </a:cubicBezTo>
                <a:cubicBezTo>
                  <a:pt x="781" y="810"/>
                  <a:pt x="878" y="767"/>
                  <a:pt x="949" y="696"/>
                </a:cubicBezTo>
                <a:cubicBezTo>
                  <a:pt x="965" y="681"/>
                  <a:pt x="965" y="655"/>
                  <a:pt x="949" y="639"/>
                </a:cubicBezTo>
                <a:cubicBezTo>
                  <a:pt x="933" y="623"/>
                  <a:pt x="907" y="623"/>
                  <a:pt x="891" y="639"/>
                </a:cubicBezTo>
                <a:close/>
                <a:moveTo>
                  <a:pt x="987" y="1525"/>
                </a:moveTo>
                <a:cubicBezTo>
                  <a:pt x="987" y="1525"/>
                  <a:pt x="987" y="1525"/>
                  <a:pt x="987" y="1525"/>
                </a:cubicBezTo>
                <a:cubicBezTo>
                  <a:pt x="360" y="1525"/>
                  <a:pt x="360" y="1525"/>
                  <a:pt x="360" y="1525"/>
                </a:cubicBezTo>
                <a:cubicBezTo>
                  <a:pt x="337" y="1525"/>
                  <a:pt x="318" y="1544"/>
                  <a:pt x="318" y="1566"/>
                </a:cubicBezTo>
                <a:cubicBezTo>
                  <a:pt x="318" y="1589"/>
                  <a:pt x="337" y="1607"/>
                  <a:pt x="360" y="1607"/>
                </a:cubicBezTo>
                <a:cubicBezTo>
                  <a:pt x="987" y="1607"/>
                  <a:pt x="987" y="1607"/>
                  <a:pt x="987" y="1607"/>
                </a:cubicBezTo>
                <a:cubicBezTo>
                  <a:pt x="1009" y="1607"/>
                  <a:pt x="1027" y="1589"/>
                  <a:pt x="1027" y="1566"/>
                </a:cubicBezTo>
                <a:cubicBezTo>
                  <a:pt x="1027" y="1544"/>
                  <a:pt x="1009" y="1525"/>
                  <a:pt x="987" y="1525"/>
                </a:cubicBezTo>
                <a:close/>
                <a:moveTo>
                  <a:pt x="1347" y="674"/>
                </a:moveTo>
                <a:cubicBezTo>
                  <a:pt x="1347" y="674"/>
                  <a:pt x="1347" y="674"/>
                  <a:pt x="1347" y="674"/>
                </a:cubicBezTo>
                <a:cubicBezTo>
                  <a:pt x="1347" y="488"/>
                  <a:pt x="1272" y="320"/>
                  <a:pt x="1149" y="198"/>
                </a:cubicBezTo>
                <a:cubicBezTo>
                  <a:pt x="1027" y="76"/>
                  <a:pt x="859" y="0"/>
                  <a:pt x="673" y="0"/>
                </a:cubicBezTo>
                <a:cubicBezTo>
                  <a:pt x="488" y="0"/>
                  <a:pt x="318" y="76"/>
                  <a:pt x="197" y="198"/>
                </a:cubicBezTo>
                <a:cubicBezTo>
                  <a:pt x="75" y="320"/>
                  <a:pt x="0" y="488"/>
                  <a:pt x="0" y="674"/>
                </a:cubicBezTo>
                <a:cubicBezTo>
                  <a:pt x="0" y="794"/>
                  <a:pt x="31" y="907"/>
                  <a:pt x="86" y="1005"/>
                </a:cubicBezTo>
                <a:cubicBezTo>
                  <a:pt x="138" y="1094"/>
                  <a:pt x="207" y="1171"/>
                  <a:pt x="292" y="1229"/>
                </a:cubicBezTo>
                <a:cubicBezTo>
                  <a:pt x="292" y="1418"/>
                  <a:pt x="292" y="1418"/>
                  <a:pt x="292" y="1418"/>
                </a:cubicBezTo>
                <a:cubicBezTo>
                  <a:pt x="292" y="1456"/>
                  <a:pt x="322" y="1487"/>
                  <a:pt x="360" y="1487"/>
                </a:cubicBezTo>
                <a:cubicBezTo>
                  <a:pt x="987" y="1487"/>
                  <a:pt x="987" y="1487"/>
                  <a:pt x="987" y="1487"/>
                </a:cubicBezTo>
                <a:cubicBezTo>
                  <a:pt x="1025" y="1487"/>
                  <a:pt x="1055" y="1456"/>
                  <a:pt x="1055" y="1418"/>
                </a:cubicBezTo>
                <a:cubicBezTo>
                  <a:pt x="1055" y="1229"/>
                  <a:pt x="1055" y="1229"/>
                  <a:pt x="1055" y="1229"/>
                </a:cubicBezTo>
                <a:cubicBezTo>
                  <a:pt x="1140" y="1171"/>
                  <a:pt x="1210" y="1094"/>
                  <a:pt x="1260" y="1005"/>
                </a:cubicBezTo>
                <a:cubicBezTo>
                  <a:pt x="1316" y="906"/>
                  <a:pt x="1347" y="794"/>
                  <a:pt x="1347" y="674"/>
                </a:cubicBezTo>
                <a:close/>
                <a:moveTo>
                  <a:pt x="1142" y="938"/>
                </a:moveTo>
                <a:cubicBezTo>
                  <a:pt x="1142" y="938"/>
                  <a:pt x="1142" y="938"/>
                  <a:pt x="1142" y="938"/>
                </a:cubicBezTo>
                <a:cubicBezTo>
                  <a:pt x="1141" y="938"/>
                  <a:pt x="1141" y="938"/>
                  <a:pt x="1141" y="938"/>
                </a:cubicBezTo>
                <a:cubicBezTo>
                  <a:pt x="1096" y="1019"/>
                  <a:pt x="1030" y="1087"/>
                  <a:pt x="951" y="1135"/>
                </a:cubicBezTo>
                <a:cubicBezTo>
                  <a:pt x="931" y="1147"/>
                  <a:pt x="919" y="1170"/>
                  <a:pt x="919" y="1193"/>
                </a:cubicBezTo>
                <a:cubicBezTo>
                  <a:pt x="918" y="1193"/>
                  <a:pt x="918" y="1193"/>
                  <a:pt x="918" y="1193"/>
                </a:cubicBezTo>
                <a:cubicBezTo>
                  <a:pt x="918" y="1350"/>
                  <a:pt x="918" y="1350"/>
                  <a:pt x="918" y="1350"/>
                </a:cubicBezTo>
                <a:cubicBezTo>
                  <a:pt x="429" y="1350"/>
                  <a:pt x="429" y="1350"/>
                  <a:pt x="429" y="1350"/>
                </a:cubicBezTo>
                <a:cubicBezTo>
                  <a:pt x="429" y="1193"/>
                  <a:pt x="429" y="1193"/>
                  <a:pt x="429" y="1193"/>
                </a:cubicBezTo>
                <a:cubicBezTo>
                  <a:pt x="429" y="1165"/>
                  <a:pt x="413" y="1142"/>
                  <a:pt x="389" y="1132"/>
                </a:cubicBezTo>
                <a:cubicBezTo>
                  <a:pt x="313" y="1083"/>
                  <a:pt x="249" y="1017"/>
                  <a:pt x="205" y="938"/>
                </a:cubicBezTo>
                <a:cubicBezTo>
                  <a:pt x="161" y="860"/>
                  <a:pt x="136" y="770"/>
                  <a:pt x="136" y="674"/>
                </a:cubicBezTo>
                <a:cubicBezTo>
                  <a:pt x="136" y="527"/>
                  <a:pt x="197" y="392"/>
                  <a:pt x="294" y="295"/>
                </a:cubicBezTo>
                <a:cubicBezTo>
                  <a:pt x="390" y="197"/>
                  <a:pt x="526" y="137"/>
                  <a:pt x="673" y="137"/>
                </a:cubicBezTo>
                <a:cubicBezTo>
                  <a:pt x="821" y="137"/>
                  <a:pt x="956" y="197"/>
                  <a:pt x="1053" y="295"/>
                </a:cubicBezTo>
                <a:cubicBezTo>
                  <a:pt x="1150" y="392"/>
                  <a:pt x="1210" y="527"/>
                  <a:pt x="1210" y="674"/>
                </a:cubicBezTo>
                <a:cubicBezTo>
                  <a:pt x="1210" y="771"/>
                  <a:pt x="1186" y="861"/>
                  <a:pt x="1142" y="938"/>
                </a:cubicBezTo>
                <a:close/>
                <a:moveTo>
                  <a:pt x="855" y="1668"/>
                </a:moveTo>
                <a:cubicBezTo>
                  <a:pt x="855" y="1668"/>
                  <a:pt x="855" y="1668"/>
                  <a:pt x="855" y="1668"/>
                </a:cubicBezTo>
                <a:cubicBezTo>
                  <a:pt x="492" y="1668"/>
                  <a:pt x="492" y="1668"/>
                  <a:pt x="492" y="1668"/>
                </a:cubicBezTo>
                <a:cubicBezTo>
                  <a:pt x="469" y="1668"/>
                  <a:pt x="450" y="1686"/>
                  <a:pt x="450" y="1709"/>
                </a:cubicBezTo>
                <a:cubicBezTo>
                  <a:pt x="450" y="1731"/>
                  <a:pt x="469" y="1750"/>
                  <a:pt x="492" y="1750"/>
                </a:cubicBezTo>
                <a:cubicBezTo>
                  <a:pt x="855" y="1750"/>
                  <a:pt x="855" y="1750"/>
                  <a:pt x="855" y="1750"/>
                </a:cubicBezTo>
                <a:cubicBezTo>
                  <a:pt x="877" y="1750"/>
                  <a:pt x="896" y="1731"/>
                  <a:pt x="896" y="1709"/>
                </a:cubicBezTo>
                <a:cubicBezTo>
                  <a:pt x="896" y="1686"/>
                  <a:pt x="877" y="1668"/>
                  <a:pt x="855" y="1668"/>
                </a:cubicBezTo>
                <a:close/>
              </a:path>
            </a:pathLst>
          </a:custGeom>
          <a:solidFill>
            <a:schemeClr val="bg1">
              <a:lumMod val="50000"/>
            </a:schemeClr>
          </a:solidFill>
          <a:ln>
            <a:noFill/>
          </a:ln>
        </p:spPr>
        <p:txBody>
          <a:bodyPr vert="horz" wrap="square" lIns="121920" tIns="60960" rIns="121920" bIns="60960" numCol="1" anchor="t" anchorCtr="0" compatLnSpc="1"/>
          <a:lstStyle/>
          <a:p>
            <a:pPr defTabSz="1219170"/>
            <a:endParaRPr lang="zh-CN" altLang="en-US" sz="2400">
              <a:solidFill>
                <a:srgbClr val="333333"/>
              </a:solidFill>
              <a:latin typeface="Calibri"/>
              <a:ea typeface="宋体" panose="02010600030101010101" pitchFamily="2" charset="-122"/>
            </a:endParaRPr>
          </a:p>
        </p:txBody>
      </p:sp>
      <p:sp>
        <p:nvSpPr>
          <p:cNvPr id="22" name="PA_文本框 21"/>
          <p:cNvSpPr txBox="1"/>
          <p:nvPr>
            <p:custDataLst>
              <p:tags r:id="rId2"/>
            </p:custDataLst>
          </p:nvPr>
        </p:nvSpPr>
        <p:spPr>
          <a:xfrm>
            <a:off x="1967542" y="2784727"/>
            <a:ext cx="8256917" cy="913007"/>
          </a:xfrm>
          <a:prstGeom prst="rect">
            <a:avLst/>
          </a:prstGeom>
          <a:noFill/>
        </p:spPr>
        <p:txBody>
          <a:bodyPr wrap="square" rtlCol="0">
            <a:spAutoFit/>
          </a:bodyPr>
          <a:lstStyle/>
          <a:p>
            <a:pPr algn="dist" defTabSz="1219170"/>
            <a:r>
              <a:rPr lang="zh-CN" altLang="en-US" sz="5333" dirty="0">
                <a:ln w="6350">
                  <a:noFill/>
                </a:ln>
                <a:solidFill>
                  <a:srgbClr val="FFFFFF">
                    <a:lumMod val="50000"/>
                  </a:srgbClr>
                </a:solidFill>
                <a:latin typeface="微软雅黑" pitchFamily="34" charset="-122"/>
                <a:ea typeface="微软雅黑" pitchFamily="34" charset="-122"/>
              </a:rPr>
              <a:t>敬请各位老师批评指正</a:t>
            </a:r>
          </a:p>
        </p:txBody>
      </p:sp>
      <p:sp>
        <p:nvSpPr>
          <p:cNvPr id="23" name="PA_圆角矩形 22"/>
          <p:cNvSpPr/>
          <p:nvPr>
            <p:custDataLst>
              <p:tags r:id="rId3"/>
            </p:custDataLst>
          </p:nvPr>
        </p:nvSpPr>
        <p:spPr>
          <a:xfrm>
            <a:off x="3048000" y="4206584"/>
            <a:ext cx="6098091" cy="297454"/>
          </a:xfrm>
          <a:prstGeom prst="roundRect">
            <a:avLst>
              <a:gd name="adj" fmla="val 0"/>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dist" defTabSz="1219170"/>
            <a:r>
              <a:rPr lang="en-US" altLang="zh-CN" sz="1333" dirty="0">
                <a:solidFill>
                  <a:srgbClr val="FFFFFF">
                    <a:lumMod val="50000"/>
                  </a:srgbClr>
                </a:solidFill>
                <a:latin typeface="Calibri"/>
                <a:ea typeface="宋体" panose="02010600030101010101" pitchFamily="2" charset="-122"/>
              </a:rPr>
              <a:t>TAHNK YOU FOR WATCHING</a:t>
            </a:r>
            <a:endParaRPr lang="zh-CN" altLang="en-US" sz="1333" dirty="0">
              <a:solidFill>
                <a:srgbClr val="FFFFFF">
                  <a:lumMod val="50000"/>
                </a:srgbClr>
              </a:solidFill>
              <a:latin typeface="Calibri"/>
              <a:ea typeface="宋体" panose="02010600030101010101" pitchFamily="2" charset="-122"/>
            </a:endParaRPr>
          </a:p>
        </p:txBody>
      </p:sp>
      <p:grpSp>
        <p:nvGrpSpPr>
          <p:cNvPr id="24" name="PA_组合 23"/>
          <p:cNvGrpSpPr/>
          <p:nvPr>
            <p:custDataLst>
              <p:tags r:id="rId4"/>
            </p:custDataLst>
          </p:nvPr>
        </p:nvGrpSpPr>
        <p:grpSpPr>
          <a:xfrm>
            <a:off x="4092108" y="5577902"/>
            <a:ext cx="232408" cy="232405"/>
            <a:chOff x="801291" y="3535885"/>
            <a:chExt cx="219347" cy="219347"/>
          </a:xfrm>
        </p:grpSpPr>
        <p:sp>
          <p:nvSpPr>
            <p:cNvPr id="25" name="Oval 10"/>
            <p:cNvSpPr>
              <a:spLocks noChangeArrowheads="1"/>
            </p:cNvSpPr>
            <p:nvPr/>
          </p:nvSpPr>
          <p:spPr bwMode="auto">
            <a:xfrm>
              <a:off x="801291" y="3535885"/>
              <a:ext cx="219347" cy="219347"/>
            </a:xfrm>
            <a:prstGeom prst="ellipse">
              <a:avLst/>
            </a:prstGeom>
            <a:solidFill>
              <a:schemeClr val="bg1">
                <a:lumMod val="5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noAutofit/>
            </a:bodyPr>
            <a:lstStyle/>
            <a:p>
              <a:pPr algn="dist" defTabSz="1219170"/>
              <a:endParaRPr lang="zh-CN" altLang="en-US" sz="2133">
                <a:solidFill>
                  <a:srgbClr val="FFFF00"/>
                </a:solidFill>
                <a:latin typeface="微软雅黑" pitchFamily="34" charset="-122"/>
                <a:ea typeface="微软雅黑" pitchFamily="34" charset="-122"/>
              </a:endParaRPr>
            </a:p>
          </p:txBody>
        </p:sp>
        <p:grpSp>
          <p:nvGrpSpPr>
            <p:cNvPr id="26" name="组合 25"/>
            <p:cNvGrpSpPr/>
            <p:nvPr/>
          </p:nvGrpSpPr>
          <p:grpSpPr>
            <a:xfrm>
              <a:off x="860980" y="3583766"/>
              <a:ext cx="100336" cy="114060"/>
              <a:chOff x="860980" y="3583766"/>
              <a:chExt cx="100336" cy="114060"/>
            </a:xfrm>
          </p:grpSpPr>
          <p:sp>
            <p:nvSpPr>
              <p:cNvPr id="27" name="Freeform 12"/>
              <p:cNvSpPr>
                <a:spLocks noEditPoints="1"/>
              </p:cNvSpPr>
              <p:nvPr/>
            </p:nvSpPr>
            <p:spPr bwMode="auto">
              <a:xfrm>
                <a:off x="884050" y="3583766"/>
                <a:ext cx="53830" cy="53740"/>
              </a:xfrm>
              <a:custGeom>
                <a:avLst/>
                <a:gdLst>
                  <a:gd name="T0" fmla="*/ 31 w 62"/>
                  <a:gd name="T1" fmla="*/ 62 h 62"/>
                  <a:gd name="T2" fmla="*/ 0 w 62"/>
                  <a:gd name="T3" fmla="*/ 31 h 62"/>
                  <a:gd name="T4" fmla="*/ 31 w 62"/>
                  <a:gd name="T5" fmla="*/ 0 h 62"/>
                  <a:gd name="T6" fmla="*/ 62 w 62"/>
                  <a:gd name="T7" fmla="*/ 31 h 62"/>
                  <a:gd name="T8" fmla="*/ 31 w 62"/>
                  <a:gd name="T9" fmla="*/ 62 h 62"/>
                  <a:gd name="T10" fmla="*/ 31 w 62"/>
                  <a:gd name="T11" fmla="*/ 11 h 62"/>
                  <a:gd name="T12" fmla="*/ 11 w 62"/>
                  <a:gd name="T13" fmla="*/ 31 h 62"/>
                  <a:gd name="T14" fmla="*/ 31 w 62"/>
                  <a:gd name="T15" fmla="*/ 51 h 62"/>
                  <a:gd name="T16" fmla="*/ 51 w 62"/>
                  <a:gd name="T17" fmla="*/ 31 h 62"/>
                  <a:gd name="T18" fmla="*/ 31 w 62"/>
                  <a:gd name="T19" fmla="*/ 11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2" h="62">
                    <a:moveTo>
                      <a:pt x="31" y="62"/>
                    </a:moveTo>
                    <a:cubicBezTo>
                      <a:pt x="14" y="62"/>
                      <a:pt x="0" y="48"/>
                      <a:pt x="0" y="31"/>
                    </a:cubicBezTo>
                    <a:cubicBezTo>
                      <a:pt x="0" y="14"/>
                      <a:pt x="14" y="0"/>
                      <a:pt x="31" y="0"/>
                    </a:cubicBezTo>
                    <a:cubicBezTo>
                      <a:pt x="48" y="0"/>
                      <a:pt x="62" y="14"/>
                      <a:pt x="62" y="31"/>
                    </a:cubicBezTo>
                    <a:cubicBezTo>
                      <a:pt x="62" y="48"/>
                      <a:pt x="48" y="62"/>
                      <a:pt x="31" y="62"/>
                    </a:cubicBezTo>
                    <a:close/>
                    <a:moveTo>
                      <a:pt x="31" y="11"/>
                    </a:moveTo>
                    <a:cubicBezTo>
                      <a:pt x="20" y="11"/>
                      <a:pt x="11" y="20"/>
                      <a:pt x="11" y="31"/>
                    </a:cubicBezTo>
                    <a:cubicBezTo>
                      <a:pt x="11" y="42"/>
                      <a:pt x="20" y="51"/>
                      <a:pt x="31" y="51"/>
                    </a:cubicBezTo>
                    <a:cubicBezTo>
                      <a:pt x="42" y="51"/>
                      <a:pt x="51" y="42"/>
                      <a:pt x="51" y="31"/>
                    </a:cubicBezTo>
                    <a:cubicBezTo>
                      <a:pt x="51" y="20"/>
                      <a:pt x="42" y="11"/>
                      <a:pt x="31" y="11"/>
                    </a:cubicBezTo>
                    <a:close/>
                  </a:path>
                </a:pathLst>
              </a:cu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noAutofit/>
              </a:bodyPr>
              <a:lstStyle/>
              <a:p>
                <a:pPr algn="dist" defTabSz="1219170"/>
                <a:endParaRPr lang="zh-CN" altLang="en-US" sz="2133">
                  <a:solidFill>
                    <a:srgbClr val="FFFF00"/>
                  </a:solidFill>
                  <a:latin typeface="微软雅黑" pitchFamily="34" charset="-122"/>
                  <a:ea typeface="微软雅黑" pitchFamily="34" charset="-122"/>
                </a:endParaRPr>
              </a:p>
            </p:txBody>
          </p:sp>
          <p:sp>
            <p:nvSpPr>
              <p:cNvPr id="28" name="Freeform 13"/>
              <p:cNvSpPr/>
              <p:nvPr/>
            </p:nvSpPr>
            <p:spPr bwMode="auto">
              <a:xfrm>
                <a:off x="860980" y="3643355"/>
                <a:ext cx="100336" cy="54471"/>
              </a:xfrm>
              <a:custGeom>
                <a:avLst/>
                <a:gdLst>
                  <a:gd name="T0" fmla="*/ 111 w 116"/>
                  <a:gd name="T1" fmla="*/ 63 h 63"/>
                  <a:gd name="T2" fmla="*/ 105 w 116"/>
                  <a:gd name="T3" fmla="*/ 58 h 63"/>
                  <a:gd name="T4" fmla="*/ 58 w 116"/>
                  <a:gd name="T5" fmla="*/ 11 h 63"/>
                  <a:gd name="T6" fmla="*/ 11 w 116"/>
                  <a:gd name="T7" fmla="*/ 58 h 63"/>
                  <a:gd name="T8" fmla="*/ 6 w 116"/>
                  <a:gd name="T9" fmla="*/ 63 h 63"/>
                  <a:gd name="T10" fmla="*/ 0 w 116"/>
                  <a:gd name="T11" fmla="*/ 58 h 63"/>
                  <a:gd name="T12" fmla="*/ 58 w 116"/>
                  <a:gd name="T13" fmla="*/ 0 h 63"/>
                  <a:gd name="T14" fmla="*/ 116 w 116"/>
                  <a:gd name="T15" fmla="*/ 58 h 63"/>
                  <a:gd name="T16" fmla="*/ 111 w 116"/>
                  <a:gd name="T17" fmla="*/ 63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6" h="63">
                    <a:moveTo>
                      <a:pt x="111" y="63"/>
                    </a:moveTo>
                    <a:cubicBezTo>
                      <a:pt x="108" y="63"/>
                      <a:pt x="105" y="61"/>
                      <a:pt x="105" y="58"/>
                    </a:cubicBezTo>
                    <a:cubicBezTo>
                      <a:pt x="105" y="32"/>
                      <a:pt x="84" y="11"/>
                      <a:pt x="58" y="11"/>
                    </a:cubicBezTo>
                    <a:cubicBezTo>
                      <a:pt x="32" y="11"/>
                      <a:pt x="11" y="32"/>
                      <a:pt x="11" y="58"/>
                    </a:cubicBezTo>
                    <a:cubicBezTo>
                      <a:pt x="11" y="61"/>
                      <a:pt x="9" y="63"/>
                      <a:pt x="6" y="63"/>
                    </a:cubicBezTo>
                    <a:cubicBezTo>
                      <a:pt x="3" y="63"/>
                      <a:pt x="0" y="61"/>
                      <a:pt x="0" y="58"/>
                    </a:cubicBezTo>
                    <a:cubicBezTo>
                      <a:pt x="0" y="26"/>
                      <a:pt x="26" y="0"/>
                      <a:pt x="58" y="0"/>
                    </a:cubicBezTo>
                    <a:cubicBezTo>
                      <a:pt x="90" y="0"/>
                      <a:pt x="116" y="26"/>
                      <a:pt x="116" y="58"/>
                    </a:cubicBezTo>
                    <a:cubicBezTo>
                      <a:pt x="116" y="61"/>
                      <a:pt x="114" y="63"/>
                      <a:pt x="111" y="63"/>
                    </a:cubicBezTo>
                    <a:close/>
                  </a:path>
                </a:pathLst>
              </a:cu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noAutofit/>
              </a:bodyPr>
              <a:lstStyle/>
              <a:p>
                <a:pPr algn="dist" defTabSz="1219170"/>
                <a:endParaRPr lang="zh-CN" altLang="en-US" sz="2133">
                  <a:solidFill>
                    <a:srgbClr val="FFFF00"/>
                  </a:solidFill>
                  <a:latin typeface="微软雅黑" pitchFamily="34" charset="-122"/>
                  <a:ea typeface="微软雅黑" pitchFamily="34" charset="-122"/>
                </a:endParaRPr>
              </a:p>
            </p:txBody>
          </p:sp>
        </p:grpSp>
      </p:grpSp>
      <p:grpSp>
        <p:nvGrpSpPr>
          <p:cNvPr id="29" name="PA_组合 14"/>
          <p:cNvGrpSpPr/>
          <p:nvPr>
            <p:custDataLst>
              <p:tags r:id="rId5"/>
            </p:custDataLst>
          </p:nvPr>
        </p:nvGrpSpPr>
        <p:grpSpPr bwMode="auto">
          <a:xfrm>
            <a:off x="6418524" y="5577902"/>
            <a:ext cx="232408" cy="232405"/>
            <a:chOff x="4248" y="3024"/>
            <a:chExt cx="600" cy="599"/>
          </a:xfrm>
        </p:grpSpPr>
        <p:sp>
          <p:nvSpPr>
            <p:cNvPr id="30" name="Oval 15"/>
            <p:cNvSpPr>
              <a:spLocks noChangeArrowheads="1"/>
            </p:cNvSpPr>
            <p:nvPr/>
          </p:nvSpPr>
          <p:spPr bwMode="auto">
            <a:xfrm>
              <a:off x="4248" y="3024"/>
              <a:ext cx="600" cy="599"/>
            </a:xfrm>
            <a:prstGeom prst="ellipse">
              <a:avLst/>
            </a:prstGeom>
            <a:solidFill>
              <a:schemeClr val="bg1">
                <a:lumMod val="5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noAutofit/>
            </a:bodyPr>
            <a:lstStyle/>
            <a:p>
              <a:pPr algn="dist" defTabSz="1219170"/>
              <a:endParaRPr lang="zh-CN" altLang="en-US" sz="2133">
                <a:solidFill>
                  <a:srgbClr val="333333">
                    <a:lumMod val="65000"/>
                    <a:lumOff val="35000"/>
                  </a:srgbClr>
                </a:solidFill>
                <a:latin typeface="微软雅黑" pitchFamily="34" charset="-122"/>
                <a:ea typeface="微软雅黑" pitchFamily="34" charset="-122"/>
              </a:endParaRPr>
            </a:p>
          </p:txBody>
        </p:sp>
        <p:grpSp>
          <p:nvGrpSpPr>
            <p:cNvPr id="31" name="Group 16"/>
            <p:cNvGrpSpPr/>
            <p:nvPr/>
          </p:nvGrpSpPr>
          <p:grpSpPr bwMode="auto">
            <a:xfrm>
              <a:off x="4441" y="3144"/>
              <a:ext cx="215" cy="345"/>
              <a:chOff x="4441" y="3144"/>
              <a:chExt cx="215" cy="345"/>
            </a:xfrm>
          </p:grpSpPr>
          <p:sp>
            <p:nvSpPr>
              <p:cNvPr id="32" name="Freeform 17"/>
              <p:cNvSpPr>
                <a:spLocks noEditPoints="1"/>
              </p:cNvSpPr>
              <p:nvPr/>
            </p:nvSpPr>
            <p:spPr bwMode="auto">
              <a:xfrm>
                <a:off x="4474" y="3144"/>
                <a:ext cx="149" cy="253"/>
              </a:xfrm>
              <a:custGeom>
                <a:avLst/>
                <a:gdLst>
                  <a:gd name="T0" fmla="*/ 31 w 63"/>
                  <a:gd name="T1" fmla="*/ 107 h 107"/>
                  <a:gd name="T2" fmla="*/ 63 w 63"/>
                  <a:gd name="T3" fmla="*/ 78 h 107"/>
                  <a:gd name="T4" fmla="*/ 63 w 63"/>
                  <a:gd name="T5" fmla="*/ 29 h 107"/>
                  <a:gd name="T6" fmla="*/ 31 w 63"/>
                  <a:gd name="T7" fmla="*/ 0 h 107"/>
                  <a:gd name="T8" fmla="*/ 0 w 63"/>
                  <a:gd name="T9" fmla="*/ 29 h 107"/>
                  <a:gd name="T10" fmla="*/ 0 w 63"/>
                  <a:gd name="T11" fmla="*/ 78 h 107"/>
                  <a:gd name="T12" fmla="*/ 31 w 63"/>
                  <a:gd name="T13" fmla="*/ 107 h 107"/>
                  <a:gd name="T14" fmla="*/ 10 w 63"/>
                  <a:gd name="T15" fmla="*/ 29 h 107"/>
                  <a:gd name="T16" fmla="*/ 31 w 63"/>
                  <a:gd name="T17" fmla="*/ 10 h 107"/>
                  <a:gd name="T18" fmla="*/ 53 w 63"/>
                  <a:gd name="T19" fmla="*/ 29 h 107"/>
                  <a:gd name="T20" fmla="*/ 53 w 63"/>
                  <a:gd name="T21" fmla="*/ 78 h 107"/>
                  <a:gd name="T22" fmla="*/ 31 w 63"/>
                  <a:gd name="T23" fmla="*/ 97 h 107"/>
                  <a:gd name="T24" fmla="*/ 10 w 63"/>
                  <a:gd name="T25" fmla="*/ 78 h 107"/>
                  <a:gd name="T26" fmla="*/ 10 w 63"/>
                  <a:gd name="T27" fmla="*/ 29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3" h="107">
                    <a:moveTo>
                      <a:pt x="31" y="107"/>
                    </a:moveTo>
                    <a:cubicBezTo>
                      <a:pt x="49" y="107"/>
                      <a:pt x="63" y="94"/>
                      <a:pt x="63" y="78"/>
                    </a:cubicBezTo>
                    <a:cubicBezTo>
                      <a:pt x="63" y="29"/>
                      <a:pt x="63" y="29"/>
                      <a:pt x="63" y="29"/>
                    </a:cubicBezTo>
                    <a:cubicBezTo>
                      <a:pt x="63" y="13"/>
                      <a:pt x="49" y="0"/>
                      <a:pt x="31" y="0"/>
                    </a:cubicBezTo>
                    <a:cubicBezTo>
                      <a:pt x="14" y="0"/>
                      <a:pt x="0" y="13"/>
                      <a:pt x="0" y="29"/>
                    </a:cubicBezTo>
                    <a:cubicBezTo>
                      <a:pt x="0" y="78"/>
                      <a:pt x="0" y="78"/>
                      <a:pt x="0" y="78"/>
                    </a:cubicBezTo>
                    <a:cubicBezTo>
                      <a:pt x="0" y="94"/>
                      <a:pt x="14" y="107"/>
                      <a:pt x="31" y="107"/>
                    </a:cubicBezTo>
                    <a:close/>
                    <a:moveTo>
                      <a:pt x="10" y="29"/>
                    </a:moveTo>
                    <a:cubicBezTo>
                      <a:pt x="10" y="18"/>
                      <a:pt x="19" y="10"/>
                      <a:pt x="31" y="10"/>
                    </a:cubicBezTo>
                    <a:cubicBezTo>
                      <a:pt x="43" y="10"/>
                      <a:pt x="53" y="18"/>
                      <a:pt x="53" y="29"/>
                    </a:cubicBezTo>
                    <a:cubicBezTo>
                      <a:pt x="53" y="78"/>
                      <a:pt x="53" y="78"/>
                      <a:pt x="53" y="78"/>
                    </a:cubicBezTo>
                    <a:cubicBezTo>
                      <a:pt x="53" y="88"/>
                      <a:pt x="43" y="97"/>
                      <a:pt x="31" y="97"/>
                    </a:cubicBezTo>
                    <a:cubicBezTo>
                      <a:pt x="19" y="97"/>
                      <a:pt x="10" y="88"/>
                      <a:pt x="10" y="78"/>
                    </a:cubicBezTo>
                    <a:lnTo>
                      <a:pt x="10" y="29"/>
                    </a:lnTo>
                    <a:close/>
                  </a:path>
                </a:pathLst>
              </a:cu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noAutofit/>
              </a:bodyPr>
              <a:lstStyle/>
              <a:p>
                <a:pPr algn="dist" defTabSz="1219170"/>
                <a:endParaRPr lang="zh-CN" altLang="en-US" sz="2133">
                  <a:solidFill>
                    <a:srgbClr val="333333">
                      <a:lumMod val="65000"/>
                      <a:lumOff val="35000"/>
                    </a:srgbClr>
                  </a:solidFill>
                  <a:latin typeface="微软雅黑" pitchFamily="34" charset="-122"/>
                  <a:ea typeface="微软雅黑" pitchFamily="34" charset="-122"/>
                </a:endParaRPr>
              </a:p>
            </p:txBody>
          </p:sp>
          <p:sp>
            <p:nvSpPr>
              <p:cNvPr id="33" name="Freeform 18"/>
              <p:cNvSpPr/>
              <p:nvPr/>
            </p:nvSpPr>
            <p:spPr bwMode="auto">
              <a:xfrm>
                <a:off x="4441" y="3267"/>
                <a:ext cx="215" cy="222"/>
              </a:xfrm>
              <a:custGeom>
                <a:avLst/>
                <a:gdLst>
                  <a:gd name="T0" fmla="*/ 86 w 91"/>
                  <a:gd name="T1" fmla="*/ 0 h 94"/>
                  <a:gd name="T2" fmla="*/ 81 w 91"/>
                  <a:gd name="T3" fmla="*/ 5 h 94"/>
                  <a:gd name="T4" fmla="*/ 81 w 91"/>
                  <a:gd name="T5" fmla="*/ 28 h 94"/>
                  <a:gd name="T6" fmla="*/ 45 w 91"/>
                  <a:gd name="T7" fmla="*/ 59 h 94"/>
                  <a:gd name="T8" fmla="*/ 10 w 91"/>
                  <a:gd name="T9" fmla="*/ 28 h 94"/>
                  <a:gd name="T10" fmla="*/ 10 w 91"/>
                  <a:gd name="T11" fmla="*/ 5 h 94"/>
                  <a:gd name="T12" fmla="*/ 5 w 91"/>
                  <a:gd name="T13" fmla="*/ 0 h 94"/>
                  <a:gd name="T14" fmla="*/ 0 w 91"/>
                  <a:gd name="T15" fmla="*/ 5 h 94"/>
                  <a:gd name="T16" fmla="*/ 0 w 91"/>
                  <a:gd name="T17" fmla="*/ 28 h 94"/>
                  <a:gd name="T18" fmla="*/ 40 w 91"/>
                  <a:gd name="T19" fmla="*/ 69 h 94"/>
                  <a:gd name="T20" fmla="*/ 40 w 91"/>
                  <a:gd name="T21" fmla="*/ 84 h 94"/>
                  <a:gd name="T22" fmla="*/ 20 w 91"/>
                  <a:gd name="T23" fmla="*/ 84 h 94"/>
                  <a:gd name="T24" fmla="*/ 15 w 91"/>
                  <a:gd name="T25" fmla="*/ 89 h 94"/>
                  <a:gd name="T26" fmla="*/ 20 w 91"/>
                  <a:gd name="T27" fmla="*/ 94 h 94"/>
                  <a:gd name="T28" fmla="*/ 70 w 91"/>
                  <a:gd name="T29" fmla="*/ 94 h 94"/>
                  <a:gd name="T30" fmla="*/ 75 w 91"/>
                  <a:gd name="T31" fmla="*/ 89 h 94"/>
                  <a:gd name="T32" fmla="*/ 70 w 91"/>
                  <a:gd name="T33" fmla="*/ 84 h 94"/>
                  <a:gd name="T34" fmla="*/ 50 w 91"/>
                  <a:gd name="T35" fmla="*/ 84 h 94"/>
                  <a:gd name="T36" fmla="*/ 50 w 91"/>
                  <a:gd name="T37" fmla="*/ 69 h 94"/>
                  <a:gd name="T38" fmla="*/ 91 w 91"/>
                  <a:gd name="T39" fmla="*/ 28 h 94"/>
                  <a:gd name="T40" fmla="*/ 91 w 91"/>
                  <a:gd name="T41" fmla="*/ 5 h 94"/>
                  <a:gd name="T42" fmla="*/ 86 w 91"/>
                  <a:gd name="T43" fmla="*/ 0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91" h="94">
                    <a:moveTo>
                      <a:pt x="86" y="0"/>
                    </a:moveTo>
                    <a:cubicBezTo>
                      <a:pt x="83" y="0"/>
                      <a:pt x="81" y="3"/>
                      <a:pt x="81" y="5"/>
                    </a:cubicBezTo>
                    <a:cubicBezTo>
                      <a:pt x="81" y="28"/>
                      <a:pt x="81" y="28"/>
                      <a:pt x="81" y="28"/>
                    </a:cubicBezTo>
                    <a:cubicBezTo>
                      <a:pt x="81" y="45"/>
                      <a:pt x="65" y="59"/>
                      <a:pt x="45" y="59"/>
                    </a:cubicBezTo>
                    <a:cubicBezTo>
                      <a:pt x="26" y="59"/>
                      <a:pt x="10" y="45"/>
                      <a:pt x="10" y="28"/>
                    </a:cubicBezTo>
                    <a:cubicBezTo>
                      <a:pt x="10" y="5"/>
                      <a:pt x="10" y="5"/>
                      <a:pt x="10" y="5"/>
                    </a:cubicBezTo>
                    <a:cubicBezTo>
                      <a:pt x="10" y="2"/>
                      <a:pt x="8" y="0"/>
                      <a:pt x="5" y="0"/>
                    </a:cubicBezTo>
                    <a:cubicBezTo>
                      <a:pt x="2" y="0"/>
                      <a:pt x="0" y="2"/>
                      <a:pt x="0" y="5"/>
                    </a:cubicBezTo>
                    <a:cubicBezTo>
                      <a:pt x="0" y="28"/>
                      <a:pt x="0" y="28"/>
                      <a:pt x="0" y="28"/>
                    </a:cubicBezTo>
                    <a:cubicBezTo>
                      <a:pt x="0" y="49"/>
                      <a:pt x="18" y="67"/>
                      <a:pt x="40" y="69"/>
                    </a:cubicBezTo>
                    <a:cubicBezTo>
                      <a:pt x="40" y="84"/>
                      <a:pt x="40" y="84"/>
                      <a:pt x="40" y="84"/>
                    </a:cubicBezTo>
                    <a:cubicBezTo>
                      <a:pt x="20" y="84"/>
                      <a:pt x="20" y="84"/>
                      <a:pt x="20" y="84"/>
                    </a:cubicBezTo>
                    <a:cubicBezTo>
                      <a:pt x="18" y="84"/>
                      <a:pt x="15" y="86"/>
                      <a:pt x="15" y="89"/>
                    </a:cubicBezTo>
                    <a:cubicBezTo>
                      <a:pt x="15" y="92"/>
                      <a:pt x="18" y="94"/>
                      <a:pt x="20" y="94"/>
                    </a:cubicBezTo>
                    <a:cubicBezTo>
                      <a:pt x="70" y="94"/>
                      <a:pt x="70" y="94"/>
                      <a:pt x="70" y="94"/>
                    </a:cubicBezTo>
                    <a:cubicBezTo>
                      <a:pt x="73" y="94"/>
                      <a:pt x="75" y="92"/>
                      <a:pt x="75" y="89"/>
                    </a:cubicBezTo>
                    <a:cubicBezTo>
                      <a:pt x="75" y="86"/>
                      <a:pt x="73" y="84"/>
                      <a:pt x="70" y="84"/>
                    </a:cubicBezTo>
                    <a:cubicBezTo>
                      <a:pt x="50" y="84"/>
                      <a:pt x="50" y="84"/>
                      <a:pt x="50" y="84"/>
                    </a:cubicBezTo>
                    <a:cubicBezTo>
                      <a:pt x="50" y="69"/>
                      <a:pt x="50" y="69"/>
                      <a:pt x="50" y="69"/>
                    </a:cubicBezTo>
                    <a:cubicBezTo>
                      <a:pt x="73" y="67"/>
                      <a:pt x="91" y="49"/>
                      <a:pt x="91" y="28"/>
                    </a:cubicBezTo>
                    <a:cubicBezTo>
                      <a:pt x="91" y="5"/>
                      <a:pt x="91" y="5"/>
                      <a:pt x="91" y="5"/>
                    </a:cubicBezTo>
                    <a:cubicBezTo>
                      <a:pt x="91" y="3"/>
                      <a:pt x="88" y="0"/>
                      <a:pt x="86" y="0"/>
                    </a:cubicBezTo>
                    <a:close/>
                  </a:path>
                </a:pathLst>
              </a:cu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noAutofit/>
              </a:bodyPr>
              <a:lstStyle/>
              <a:p>
                <a:pPr algn="dist" defTabSz="1219170"/>
                <a:endParaRPr lang="zh-CN" altLang="en-US" sz="2133">
                  <a:solidFill>
                    <a:srgbClr val="333333">
                      <a:lumMod val="65000"/>
                      <a:lumOff val="35000"/>
                    </a:srgbClr>
                  </a:solidFill>
                  <a:latin typeface="微软雅黑" pitchFamily="34" charset="-122"/>
                  <a:ea typeface="微软雅黑" pitchFamily="34" charset="-122"/>
                </a:endParaRPr>
              </a:p>
            </p:txBody>
          </p:sp>
        </p:grpSp>
      </p:grpSp>
      <p:sp>
        <p:nvSpPr>
          <p:cNvPr id="34" name="PA_文本框 19"/>
          <p:cNvSpPr txBox="1">
            <a:spLocks noChangeArrowheads="1"/>
          </p:cNvSpPr>
          <p:nvPr>
            <p:custDataLst>
              <p:tags r:id="rId6"/>
            </p:custDataLst>
          </p:nvPr>
        </p:nvSpPr>
        <p:spPr bwMode="auto">
          <a:xfrm>
            <a:off x="4341843" y="5509440"/>
            <a:ext cx="1539204"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defTabSz="1219170"/>
            <a:r>
              <a:rPr lang="zh-CN" altLang="en-US" sz="1400" dirty="0">
                <a:solidFill>
                  <a:srgbClr val="333333">
                    <a:lumMod val="65000"/>
                    <a:lumOff val="35000"/>
                  </a:srgbClr>
                </a:solidFill>
                <a:latin typeface="微软雅黑" pitchFamily="34" charset="-122"/>
                <a:ea typeface="微软雅黑" pitchFamily="34" charset="-122"/>
              </a:rPr>
              <a:t>指导老师：</a:t>
            </a:r>
            <a:r>
              <a:rPr lang="en-US" altLang="zh-CN" sz="1400" dirty="0">
                <a:solidFill>
                  <a:srgbClr val="333333">
                    <a:lumMod val="65000"/>
                    <a:lumOff val="35000"/>
                  </a:srgbClr>
                </a:solidFill>
                <a:latin typeface="微软雅黑" pitchFamily="34" charset="-122"/>
                <a:ea typeface="微软雅黑" pitchFamily="34" charset="-122"/>
              </a:rPr>
              <a:t>xxxxx</a:t>
            </a:r>
          </a:p>
        </p:txBody>
      </p:sp>
      <p:sp>
        <p:nvSpPr>
          <p:cNvPr id="35" name="PA_文本框 20"/>
          <p:cNvSpPr txBox="1">
            <a:spLocks noChangeArrowheads="1"/>
          </p:cNvSpPr>
          <p:nvPr>
            <p:custDataLst>
              <p:tags r:id="rId7"/>
            </p:custDataLst>
          </p:nvPr>
        </p:nvSpPr>
        <p:spPr bwMode="auto">
          <a:xfrm>
            <a:off x="6689426" y="5509440"/>
            <a:ext cx="1451038"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defTabSz="1219170"/>
            <a:r>
              <a:rPr lang="zh-CN" altLang="en-US" sz="1400" dirty="0">
                <a:solidFill>
                  <a:srgbClr val="333333">
                    <a:lumMod val="65000"/>
                    <a:lumOff val="35000"/>
                  </a:srgbClr>
                </a:solidFill>
                <a:latin typeface="微软雅黑" pitchFamily="34" charset="-122"/>
                <a:ea typeface="微软雅黑" pitchFamily="34" charset="-122"/>
              </a:rPr>
              <a:t>答辩人：</a:t>
            </a:r>
            <a:r>
              <a:rPr lang="en-US" altLang="zh-CN" sz="1400" dirty="0">
                <a:solidFill>
                  <a:srgbClr val="333333">
                    <a:lumMod val="65000"/>
                    <a:lumOff val="35000"/>
                  </a:srgbClr>
                </a:solidFill>
                <a:latin typeface="微软雅黑" pitchFamily="34" charset="-122"/>
                <a:ea typeface="微软雅黑" pitchFamily="34" charset="-122"/>
              </a:rPr>
              <a:t>xxxxxx</a:t>
            </a:r>
          </a:p>
        </p:txBody>
      </p:sp>
      <p:grpSp>
        <p:nvGrpSpPr>
          <p:cNvPr id="21" name="PA_组合 20"/>
          <p:cNvGrpSpPr/>
          <p:nvPr>
            <p:custDataLst>
              <p:tags r:id="rId8"/>
            </p:custDataLst>
          </p:nvPr>
        </p:nvGrpSpPr>
        <p:grpSpPr>
          <a:xfrm>
            <a:off x="0" y="3928725"/>
            <a:ext cx="12192000" cy="72008"/>
            <a:chOff x="2190216" y="0"/>
            <a:chExt cx="7128792" cy="108012"/>
          </a:xfrm>
        </p:grpSpPr>
        <p:sp>
          <p:nvSpPr>
            <p:cNvPr id="4" name="矩形 3"/>
            <p:cNvSpPr/>
            <p:nvPr/>
          </p:nvSpPr>
          <p:spPr>
            <a:xfrm>
              <a:off x="2190216" y="0"/>
              <a:ext cx="1188132" cy="10801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2400">
                <a:solidFill>
                  <a:srgbClr val="FFFFFF"/>
                </a:solidFill>
                <a:latin typeface="Calibri"/>
                <a:ea typeface="宋体" panose="02010600030101010101" pitchFamily="2" charset="-122"/>
              </a:endParaRPr>
            </a:p>
          </p:txBody>
        </p:sp>
        <p:sp>
          <p:nvSpPr>
            <p:cNvPr id="5" name="矩形 4"/>
            <p:cNvSpPr/>
            <p:nvPr/>
          </p:nvSpPr>
          <p:spPr>
            <a:xfrm>
              <a:off x="3378348" y="0"/>
              <a:ext cx="1188132" cy="10801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2400">
                <a:solidFill>
                  <a:srgbClr val="FFFFFF"/>
                </a:solidFill>
                <a:latin typeface="Calibri"/>
                <a:ea typeface="宋体" panose="02010600030101010101" pitchFamily="2" charset="-122"/>
              </a:endParaRPr>
            </a:p>
          </p:txBody>
        </p:sp>
        <p:sp>
          <p:nvSpPr>
            <p:cNvPr id="6" name="矩形 5"/>
            <p:cNvSpPr/>
            <p:nvPr/>
          </p:nvSpPr>
          <p:spPr>
            <a:xfrm>
              <a:off x="4566480" y="0"/>
              <a:ext cx="1188132" cy="108012"/>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2400">
                <a:solidFill>
                  <a:srgbClr val="FFFFFF"/>
                </a:solidFill>
                <a:latin typeface="Calibri"/>
                <a:ea typeface="宋体" panose="02010600030101010101" pitchFamily="2" charset="-122"/>
              </a:endParaRPr>
            </a:p>
          </p:txBody>
        </p:sp>
        <p:sp>
          <p:nvSpPr>
            <p:cNvPr id="7" name="矩形 6"/>
            <p:cNvSpPr/>
            <p:nvPr/>
          </p:nvSpPr>
          <p:spPr>
            <a:xfrm>
              <a:off x="5754612" y="0"/>
              <a:ext cx="1188132" cy="10801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2400">
                <a:solidFill>
                  <a:srgbClr val="FFFFFF"/>
                </a:solidFill>
                <a:latin typeface="Calibri"/>
                <a:ea typeface="宋体" panose="02010600030101010101" pitchFamily="2" charset="-122"/>
              </a:endParaRPr>
            </a:p>
          </p:txBody>
        </p:sp>
        <p:sp>
          <p:nvSpPr>
            <p:cNvPr id="38" name="矩形 37"/>
            <p:cNvSpPr/>
            <p:nvPr/>
          </p:nvSpPr>
          <p:spPr>
            <a:xfrm>
              <a:off x="6942744" y="0"/>
              <a:ext cx="1188132" cy="108012"/>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2400">
                <a:solidFill>
                  <a:srgbClr val="FFFFFF"/>
                </a:solidFill>
                <a:latin typeface="Calibri"/>
                <a:ea typeface="宋体" panose="02010600030101010101" pitchFamily="2" charset="-122"/>
              </a:endParaRPr>
            </a:p>
          </p:txBody>
        </p:sp>
        <p:sp>
          <p:nvSpPr>
            <p:cNvPr id="39" name="矩形 38"/>
            <p:cNvSpPr/>
            <p:nvPr/>
          </p:nvSpPr>
          <p:spPr>
            <a:xfrm>
              <a:off x="8130876" y="0"/>
              <a:ext cx="1188132" cy="108012"/>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2400">
                <a:solidFill>
                  <a:srgbClr val="FFFFFF"/>
                </a:solidFill>
                <a:latin typeface="Calibri"/>
                <a:ea typeface="宋体" panose="02010600030101010101" pitchFamily="2" charset="-122"/>
              </a:endParaRPr>
            </a:p>
          </p:txBody>
        </p:sp>
      </p:grpSp>
    </p:spTree>
    <p:extLst>
      <p:ext uri="{BB962C8B-B14F-4D97-AF65-F5344CB8AC3E}">
        <p14:creationId xmlns:p14="http://schemas.microsoft.com/office/powerpoint/2010/main" val="203864323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entr" presetSubtype="0" fill="hold" grpId="0" nodeType="with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to="" calcmode="lin" valueType="num">
                                      <p:cBhvr>
                                        <p:cTn id="7" dur="700" fill="hold">
                                          <p:stCondLst>
                                            <p:cond delay="0"/>
                                          </p:stCondLst>
                                        </p:cTn>
                                        <p:tgtEl>
                                          <p:spTgt spid="20"/>
                                        </p:tgtEl>
                                        <p:attrNameLst>
                                          <p:attrName>ppt_x</p:attrName>
                                        </p:attrNameLst>
                                      </p:cBhvr>
                                      <p:tavLst>
                                        <p:tav tm="0" fmla="#ppt_x-(-#ppt_w/2*cos(ppt_r/180*pi))*((1.5-1.5*$)^2-(1.5-1.5*$)^3)">
                                          <p:val>
                                            <p:strVal val="0"/>
                                          </p:val>
                                        </p:tav>
                                        <p:tav tm="100000">
                                          <p:val>
                                            <p:strVal val="1"/>
                                          </p:val>
                                        </p:tav>
                                      </p:tavLst>
                                    </p:anim>
                                    <p:anim to="" calcmode="lin" valueType="num">
                                      <p:cBhvr>
                                        <p:cTn id="8" dur="700" fill="hold">
                                          <p:stCondLst>
                                            <p:cond delay="0"/>
                                          </p:stCondLst>
                                        </p:cTn>
                                        <p:tgtEl>
                                          <p:spTgt spid="20"/>
                                        </p:tgtEl>
                                        <p:attrNameLst>
                                          <p:attrName>ppt_y</p:attrName>
                                        </p:attrNameLst>
                                      </p:cBhvr>
                                      <p:tavLst>
                                        <p:tav tm="0" fmla="#ppt_y+(-#ppt_h/2*cos(ppt_r/180*pi))*((1.5-1.5*$)^2-(1.5-1.5*$)^3)">
                                          <p:val>
                                            <p:strVal val="0"/>
                                          </p:val>
                                        </p:tav>
                                        <p:tav tm="100000">
                                          <p:val>
                                            <p:strVal val="1"/>
                                          </p:val>
                                        </p:tav>
                                      </p:tavLst>
                                    </p:anim>
                                    <p:anim to="" calcmode="lin" valueType="num">
                                      <p:cBhvr>
                                        <p:cTn id="9" dur="700" fill="hold">
                                          <p:stCondLst>
                                            <p:cond delay="0"/>
                                          </p:stCondLst>
                                        </p:cTn>
                                        <p:tgtEl>
                                          <p:spTgt spid="20"/>
                                        </p:tgtEl>
                                        <p:attrNameLst>
                                          <p:attrName>ppt_h</p:attrName>
                                        </p:attrNameLst>
                                      </p:cBhvr>
                                      <p:tavLst>
                                        <p:tav tm="0" fmla="#ppt_h-(-#ppt_h)*((1.5-1.5*$)^2-(1.5-1.5*$)^3)">
                                          <p:val>
                                            <p:strVal val="0"/>
                                          </p:val>
                                        </p:tav>
                                        <p:tav tm="100000">
                                          <p:val>
                                            <p:strVal val="1"/>
                                          </p:val>
                                        </p:tav>
                                      </p:tavLst>
                                    </p:anim>
                                    <p:anim to="" calcmode="lin" valueType="num">
                                      <p:cBhvr>
                                        <p:cTn id="10" dur="700" fill="hold">
                                          <p:stCondLst>
                                            <p:cond delay="0"/>
                                          </p:stCondLst>
                                        </p:cTn>
                                        <p:tgtEl>
                                          <p:spTgt spid="20"/>
                                        </p:tgtEl>
                                        <p:attrNameLst>
                                          <p:attrName>ppt_w</p:attrName>
                                        </p:attrNameLst>
                                      </p:cBhvr>
                                      <p:tavLst>
                                        <p:tav tm="0" fmla="#ppt_w-(-#ppt_w)*((1.5-1.5*$)^2-(1.5-1.5*$)^3)">
                                          <p:val>
                                            <p:strVal val="0"/>
                                          </p:val>
                                        </p:tav>
                                        <p:tav tm="100000">
                                          <p:val>
                                            <p:strVal val="1"/>
                                          </p:val>
                                        </p:tav>
                                      </p:tavLst>
                                    </p:anim>
                                  </p:childTnLst>
                                </p:cTn>
                              </p:par>
                              <p:par>
                                <p:cTn id="11" presetID="0" presetClass="entr" presetSubtype="0" fill="hold" grpId="0" nodeType="withEffect">
                                  <p:stCondLst>
                                    <p:cond delay="0"/>
                                  </p:stCondLst>
                                  <p:iterate type="lt">
                                    <p:tmPct val="10000"/>
                                  </p:iterate>
                                  <p:childTnLst>
                                    <p:set>
                                      <p:cBhvr>
                                        <p:cTn id="12" dur="1" fill="hold">
                                          <p:stCondLst>
                                            <p:cond delay="0"/>
                                          </p:stCondLst>
                                        </p:cTn>
                                        <p:tgtEl>
                                          <p:spTgt spid="22"/>
                                        </p:tgtEl>
                                        <p:attrNameLst>
                                          <p:attrName>style.visibility</p:attrName>
                                        </p:attrNameLst>
                                      </p:cBhvr>
                                      <p:to>
                                        <p:strVal val="visible"/>
                                      </p:to>
                                    </p:set>
                                    <p:anim to="" calcmode="lin" valueType="num">
                                      <p:cBhvr>
                                        <p:cTn id="13" dur="700" fill="hold">
                                          <p:stCondLst>
                                            <p:cond delay="0"/>
                                          </p:stCondLst>
                                        </p:cTn>
                                        <p:tgtEl>
                                          <p:spTgt spid="22"/>
                                        </p:tgtEl>
                                        <p:attrNameLst>
                                          <p:attrName>ppt_x</p:attrName>
                                        </p:attrNameLst>
                                      </p:cBhvr>
                                      <p:tavLst>
                                        <p:tav tm="0" fmla="#ppt_x-(-#ppt_w/2*cos(ppt_r/180*pi))*((1.5-1.5*$)^2-(1.5-1.5*$)^3)">
                                          <p:val>
                                            <p:strVal val="0"/>
                                          </p:val>
                                        </p:tav>
                                        <p:tav tm="100000">
                                          <p:val>
                                            <p:strVal val="1"/>
                                          </p:val>
                                        </p:tav>
                                      </p:tavLst>
                                    </p:anim>
                                    <p:anim to="" calcmode="lin" valueType="num">
                                      <p:cBhvr>
                                        <p:cTn id="14" dur="700" fill="hold">
                                          <p:stCondLst>
                                            <p:cond delay="0"/>
                                          </p:stCondLst>
                                        </p:cTn>
                                        <p:tgtEl>
                                          <p:spTgt spid="22"/>
                                        </p:tgtEl>
                                        <p:attrNameLst>
                                          <p:attrName>ppt_y</p:attrName>
                                        </p:attrNameLst>
                                      </p:cBhvr>
                                      <p:tavLst>
                                        <p:tav tm="0" fmla="#ppt_y+(-#ppt_h/2*cos(ppt_r/180*pi))*((1.5-1.5*$)^2-(1.5-1.5*$)^3)">
                                          <p:val>
                                            <p:strVal val="0"/>
                                          </p:val>
                                        </p:tav>
                                        <p:tav tm="100000">
                                          <p:val>
                                            <p:strVal val="1"/>
                                          </p:val>
                                        </p:tav>
                                      </p:tavLst>
                                    </p:anim>
                                    <p:anim to="" calcmode="lin" valueType="num">
                                      <p:cBhvr>
                                        <p:cTn id="15" dur="700" fill="hold">
                                          <p:stCondLst>
                                            <p:cond delay="0"/>
                                          </p:stCondLst>
                                        </p:cTn>
                                        <p:tgtEl>
                                          <p:spTgt spid="22"/>
                                        </p:tgtEl>
                                        <p:attrNameLst>
                                          <p:attrName>ppt_h</p:attrName>
                                        </p:attrNameLst>
                                      </p:cBhvr>
                                      <p:tavLst>
                                        <p:tav tm="0" fmla="#ppt_h-(-#ppt_h)*((1.5-1.5*$)^2-(1.5-1.5*$)^3)">
                                          <p:val>
                                            <p:strVal val="0"/>
                                          </p:val>
                                        </p:tav>
                                        <p:tav tm="100000">
                                          <p:val>
                                            <p:strVal val="1"/>
                                          </p:val>
                                        </p:tav>
                                      </p:tavLst>
                                    </p:anim>
                                    <p:anim to="" calcmode="lin" valueType="num">
                                      <p:cBhvr>
                                        <p:cTn id="16" dur="700" fill="hold">
                                          <p:stCondLst>
                                            <p:cond delay="0"/>
                                          </p:stCondLst>
                                        </p:cTn>
                                        <p:tgtEl>
                                          <p:spTgt spid="22"/>
                                        </p:tgtEl>
                                        <p:attrNameLst>
                                          <p:attrName>ppt_w</p:attrName>
                                        </p:attrNameLst>
                                      </p:cBhvr>
                                      <p:tavLst>
                                        <p:tav tm="0" fmla="#ppt_w-(-#ppt_w)*((1.5-1.5*$)^2-(1.5-1.5*$)^3)">
                                          <p:val>
                                            <p:strVal val="0"/>
                                          </p:val>
                                        </p:tav>
                                        <p:tav tm="100000">
                                          <p:val>
                                            <p:strVal val="1"/>
                                          </p:val>
                                        </p:tav>
                                      </p:tavLst>
                                    </p:anim>
                                  </p:childTnLst>
                                </p:cTn>
                              </p:par>
                              <p:par>
                                <p:cTn id="17" presetID="0" presetClass="entr" presetSubtype="0" fill="hold" grpId="0" nodeType="withEffect">
                                  <p:stCondLst>
                                    <p:cond delay="0"/>
                                  </p:stCondLst>
                                  <p:iterate type="lt">
                                    <p:tmPct val="10000"/>
                                  </p:iterate>
                                  <p:childTnLst>
                                    <p:set>
                                      <p:cBhvr>
                                        <p:cTn id="18" dur="1" fill="hold">
                                          <p:stCondLst>
                                            <p:cond delay="0"/>
                                          </p:stCondLst>
                                        </p:cTn>
                                        <p:tgtEl>
                                          <p:spTgt spid="23"/>
                                        </p:tgtEl>
                                        <p:attrNameLst>
                                          <p:attrName>style.visibility</p:attrName>
                                        </p:attrNameLst>
                                      </p:cBhvr>
                                      <p:to>
                                        <p:strVal val="visible"/>
                                      </p:to>
                                    </p:set>
                                    <p:anim to="" calcmode="lin" valueType="num">
                                      <p:cBhvr>
                                        <p:cTn id="19" dur="700" fill="hold">
                                          <p:stCondLst>
                                            <p:cond delay="0"/>
                                          </p:stCondLst>
                                        </p:cTn>
                                        <p:tgtEl>
                                          <p:spTgt spid="23"/>
                                        </p:tgtEl>
                                        <p:attrNameLst>
                                          <p:attrName>ppt_x</p:attrName>
                                        </p:attrNameLst>
                                      </p:cBhvr>
                                      <p:tavLst>
                                        <p:tav tm="0" fmla="#ppt_x-(-#ppt_w/2*cos(ppt_r/180*pi))*((1.5-1.5*$)^2-(1.5-1.5*$)^3)">
                                          <p:val>
                                            <p:strVal val="0"/>
                                          </p:val>
                                        </p:tav>
                                        <p:tav tm="100000">
                                          <p:val>
                                            <p:strVal val="1"/>
                                          </p:val>
                                        </p:tav>
                                      </p:tavLst>
                                    </p:anim>
                                    <p:anim to="" calcmode="lin" valueType="num">
                                      <p:cBhvr>
                                        <p:cTn id="20" dur="700" fill="hold">
                                          <p:stCondLst>
                                            <p:cond delay="0"/>
                                          </p:stCondLst>
                                        </p:cTn>
                                        <p:tgtEl>
                                          <p:spTgt spid="23"/>
                                        </p:tgtEl>
                                        <p:attrNameLst>
                                          <p:attrName>ppt_y</p:attrName>
                                        </p:attrNameLst>
                                      </p:cBhvr>
                                      <p:tavLst>
                                        <p:tav tm="0" fmla="#ppt_y+(-#ppt_h/2*cos(ppt_r/180*pi))*((1.5-1.5*$)^2-(1.5-1.5*$)^3)">
                                          <p:val>
                                            <p:strVal val="0"/>
                                          </p:val>
                                        </p:tav>
                                        <p:tav tm="100000">
                                          <p:val>
                                            <p:strVal val="1"/>
                                          </p:val>
                                        </p:tav>
                                      </p:tavLst>
                                    </p:anim>
                                    <p:anim to="" calcmode="lin" valueType="num">
                                      <p:cBhvr>
                                        <p:cTn id="21" dur="700" fill="hold">
                                          <p:stCondLst>
                                            <p:cond delay="0"/>
                                          </p:stCondLst>
                                        </p:cTn>
                                        <p:tgtEl>
                                          <p:spTgt spid="23"/>
                                        </p:tgtEl>
                                        <p:attrNameLst>
                                          <p:attrName>ppt_h</p:attrName>
                                        </p:attrNameLst>
                                      </p:cBhvr>
                                      <p:tavLst>
                                        <p:tav tm="0" fmla="#ppt_h-(-#ppt_h)*((1.5-1.5*$)^2-(1.5-1.5*$)^3)">
                                          <p:val>
                                            <p:strVal val="0"/>
                                          </p:val>
                                        </p:tav>
                                        <p:tav tm="100000">
                                          <p:val>
                                            <p:strVal val="1"/>
                                          </p:val>
                                        </p:tav>
                                      </p:tavLst>
                                    </p:anim>
                                    <p:anim to="" calcmode="lin" valueType="num">
                                      <p:cBhvr>
                                        <p:cTn id="22" dur="700" fill="hold">
                                          <p:stCondLst>
                                            <p:cond delay="0"/>
                                          </p:stCondLst>
                                        </p:cTn>
                                        <p:tgtEl>
                                          <p:spTgt spid="23"/>
                                        </p:tgtEl>
                                        <p:attrNameLst>
                                          <p:attrName>ppt_w</p:attrName>
                                        </p:attrNameLst>
                                      </p:cBhvr>
                                      <p:tavLst>
                                        <p:tav tm="0" fmla="#ppt_w-(-#ppt_w)*((1.5-1.5*$)^2-(1.5-1.5*$)^3)">
                                          <p:val>
                                            <p:strVal val="0"/>
                                          </p:val>
                                        </p:tav>
                                        <p:tav tm="100000">
                                          <p:val>
                                            <p:strVal val="1"/>
                                          </p:val>
                                        </p:tav>
                                      </p:tavLst>
                                    </p:anim>
                                  </p:childTnLst>
                                </p:cTn>
                              </p:par>
                              <p:par>
                                <p:cTn id="23" presetID="0" presetClass="entr" presetSubtype="0" fill="hold" nodeType="withEffect">
                                  <p:stCondLst>
                                    <p:cond delay="0"/>
                                  </p:stCondLst>
                                  <p:childTnLst>
                                    <p:set>
                                      <p:cBhvr>
                                        <p:cTn id="24" dur="1" fill="hold">
                                          <p:stCondLst>
                                            <p:cond delay="0"/>
                                          </p:stCondLst>
                                        </p:cTn>
                                        <p:tgtEl>
                                          <p:spTgt spid="24"/>
                                        </p:tgtEl>
                                        <p:attrNameLst>
                                          <p:attrName>style.visibility</p:attrName>
                                        </p:attrNameLst>
                                      </p:cBhvr>
                                      <p:to>
                                        <p:strVal val="visible"/>
                                      </p:to>
                                    </p:set>
                                    <p:anim to="" calcmode="lin" valueType="num">
                                      <p:cBhvr>
                                        <p:cTn id="25" dur="700" fill="hold">
                                          <p:stCondLst>
                                            <p:cond delay="0"/>
                                          </p:stCondLst>
                                        </p:cTn>
                                        <p:tgtEl>
                                          <p:spTgt spid="24"/>
                                        </p:tgtEl>
                                        <p:attrNameLst>
                                          <p:attrName>ppt_x</p:attrName>
                                        </p:attrNameLst>
                                      </p:cBhvr>
                                      <p:tavLst>
                                        <p:tav tm="0" fmla="#ppt_x-(-#ppt_w/2*cos(ppt_r/180*pi))*((1.5-1.5*$)^2-(1.5-1.5*$)^3)">
                                          <p:val>
                                            <p:strVal val="0"/>
                                          </p:val>
                                        </p:tav>
                                        <p:tav tm="100000">
                                          <p:val>
                                            <p:strVal val="1"/>
                                          </p:val>
                                        </p:tav>
                                      </p:tavLst>
                                    </p:anim>
                                    <p:anim to="" calcmode="lin" valueType="num">
                                      <p:cBhvr>
                                        <p:cTn id="26" dur="700" fill="hold">
                                          <p:stCondLst>
                                            <p:cond delay="0"/>
                                          </p:stCondLst>
                                        </p:cTn>
                                        <p:tgtEl>
                                          <p:spTgt spid="24"/>
                                        </p:tgtEl>
                                        <p:attrNameLst>
                                          <p:attrName>ppt_y</p:attrName>
                                        </p:attrNameLst>
                                      </p:cBhvr>
                                      <p:tavLst>
                                        <p:tav tm="0" fmla="#ppt_y+(-#ppt_h/2*cos(ppt_r/180*pi))*((1.5-1.5*$)^2-(1.5-1.5*$)^3)">
                                          <p:val>
                                            <p:strVal val="0"/>
                                          </p:val>
                                        </p:tav>
                                        <p:tav tm="100000">
                                          <p:val>
                                            <p:strVal val="1"/>
                                          </p:val>
                                        </p:tav>
                                      </p:tavLst>
                                    </p:anim>
                                    <p:anim to="" calcmode="lin" valueType="num">
                                      <p:cBhvr>
                                        <p:cTn id="27" dur="700" fill="hold">
                                          <p:stCondLst>
                                            <p:cond delay="0"/>
                                          </p:stCondLst>
                                        </p:cTn>
                                        <p:tgtEl>
                                          <p:spTgt spid="24"/>
                                        </p:tgtEl>
                                        <p:attrNameLst>
                                          <p:attrName>ppt_h</p:attrName>
                                        </p:attrNameLst>
                                      </p:cBhvr>
                                      <p:tavLst>
                                        <p:tav tm="0" fmla="#ppt_h-(-#ppt_h)*((1.5-1.5*$)^2-(1.5-1.5*$)^3)">
                                          <p:val>
                                            <p:strVal val="0"/>
                                          </p:val>
                                        </p:tav>
                                        <p:tav tm="100000">
                                          <p:val>
                                            <p:strVal val="1"/>
                                          </p:val>
                                        </p:tav>
                                      </p:tavLst>
                                    </p:anim>
                                    <p:anim to="" calcmode="lin" valueType="num">
                                      <p:cBhvr>
                                        <p:cTn id="28" dur="700" fill="hold">
                                          <p:stCondLst>
                                            <p:cond delay="0"/>
                                          </p:stCondLst>
                                        </p:cTn>
                                        <p:tgtEl>
                                          <p:spTgt spid="24"/>
                                        </p:tgtEl>
                                        <p:attrNameLst>
                                          <p:attrName>ppt_w</p:attrName>
                                        </p:attrNameLst>
                                      </p:cBhvr>
                                      <p:tavLst>
                                        <p:tav tm="0" fmla="#ppt_w-(-#ppt_w)*((1.5-1.5*$)^2-(1.5-1.5*$)^3)">
                                          <p:val>
                                            <p:strVal val="0"/>
                                          </p:val>
                                        </p:tav>
                                        <p:tav tm="100000">
                                          <p:val>
                                            <p:strVal val="1"/>
                                          </p:val>
                                        </p:tav>
                                      </p:tavLst>
                                    </p:anim>
                                  </p:childTnLst>
                                </p:cTn>
                              </p:par>
                              <p:par>
                                <p:cTn id="29" presetID="0" presetClass="entr" presetSubtype="0" fill="hold" nodeType="withEffect">
                                  <p:stCondLst>
                                    <p:cond delay="0"/>
                                  </p:stCondLst>
                                  <p:childTnLst>
                                    <p:set>
                                      <p:cBhvr>
                                        <p:cTn id="30" dur="1" fill="hold">
                                          <p:stCondLst>
                                            <p:cond delay="0"/>
                                          </p:stCondLst>
                                        </p:cTn>
                                        <p:tgtEl>
                                          <p:spTgt spid="29"/>
                                        </p:tgtEl>
                                        <p:attrNameLst>
                                          <p:attrName>style.visibility</p:attrName>
                                        </p:attrNameLst>
                                      </p:cBhvr>
                                      <p:to>
                                        <p:strVal val="visible"/>
                                      </p:to>
                                    </p:set>
                                    <p:anim to="" calcmode="lin" valueType="num">
                                      <p:cBhvr>
                                        <p:cTn id="31" dur="700" fill="hold">
                                          <p:stCondLst>
                                            <p:cond delay="0"/>
                                          </p:stCondLst>
                                        </p:cTn>
                                        <p:tgtEl>
                                          <p:spTgt spid="29"/>
                                        </p:tgtEl>
                                        <p:attrNameLst>
                                          <p:attrName>ppt_x</p:attrName>
                                        </p:attrNameLst>
                                      </p:cBhvr>
                                      <p:tavLst>
                                        <p:tav tm="0" fmla="#ppt_x-(-#ppt_w/2*cos(ppt_r/180*pi))*((1.5-1.5*$)^2-(1.5-1.5*$)^3)">
                                          <p:val>
                                            <p:strVal val="0"/>
                                          </p:val>
                                        </p:tav>
                                        <p:tav tm="100000">
                                          <p:val>
                                            <p:strVal val="1"/>
                                          </p:val>
                                        </p:tav>
                                      </p:tavLst>
                                    </p:anim>
                                    <p:anim to="" calcmode="lin" valueType="num">
                                      <p:cBhvr>
                                        <p:cTn id="32" dur="700" fill="hold">
                                          <p:stCondLst>
                                            <p:cond delay="0"/>
                                          </p:stCondLst>
                                        </p:cTn>
                                        <p:tgtEl>
                                          <p:spTgt spid="29"/>
                                        </p:tgtEl>
                                        <p:attrNameLst>
                                          <p:attrName>ppt_y</p:attrName>
                                        </p:attrNameLst>
                                      </p:cBhvr>
                                      <p:tavLst>
                                        <p:tav tm="0" fmla="#ppt_y+(-#ppt_h/2*cos(ppt_r/180*pi))*((1.5-1.5*$)^2-(1.5-1.5*$)^3)">
                                          <p:val>
                                            <p:strVal val="0"/>
                                          </p:val>
                                        </p:tav>
                                        <p:tav tm="100000">
                                          <p:val>
                                            <p:strVal val="1"/>
                                          </p:val>
                                        </p:tav>
                                      </p:tavLst>
                                    </p:anim>
                                    <p:anim to="" calcmode="lin" valueType="num">
                                      <p:cBhvr>
                                        <p:cTn id="33" dur="700" fill="hold">
                                          <p:stCondLst>
                                            <p:cond delay="0"/>
                                          </p:stCondLst>
                                        </p:cTn>
                                        <p:tgtEl>
                                          <p:spTgt spid="29"/>
                                        </p:tgtEl>
                                        <p:attrNameLst>
                                          <p:attrName>ppt_h</p:attrName>
                                        </p:attrNameLst>
                                      </p:cBhvr>
                                      <p:tavLst>
                                        <p:tav tm="0" fmla="#ppt_h-(-#ppt_h)*((1.5-1.5*$)^2-(1.5-1.5*$)^3)">
                                          <p:val>
                                            <p:strVal val="0"/>
                                          </p:val>
                                        </p:tav>
                                        <p:tav tm="100000">
                                          <p:val>
                                            <p:strVal val="1"/>
                                          </p:val>
                                        </p:tav>
                                      </p:tavLst>
                                    </p:anim>
                                    <p:anim to="" calcmode="lin" valueType="num">
                                      <p:cBhvr>
                                        <p:cTn id="34" dur="700" fill="hold">
                                          <p:stCondLst>
                                            <p:cond delay="0"/>
                                          </p:stCondLst>
                                        </p:cTn>
                                        <p:tgtEl>
                                          <p:spTgt spid="29"/>
                                        </p:tgtEl>
                                        <p:attrNameLst>
                                          <p:attrName>ppt_w</p:attrName>
                                        </p:attrNameLst>
                                      </p:cBhvr>
                                      <p:tavLst>
                                        <p:tav tm="0" fmla="#ppt_w-(-#ppt_w)*((1.5-1.5*$)^2-(1.5-1.5*$)^3)">
                                          <p:val>
                                            <p:strVal val="0"/>
                                          </p:val>
                                        </p:tav>
                                        <p:tav tm="100000">
                                          <p:val>
                                            <p:strVal val="1"/>
                                          </p:val>
                                        </p:tav>
                                      </p:tavLst>
                                    </p:anim>
                                  </p:childTnLst>
                                </p:cTn>
                              </p:par>
                              <p:par>
                                <p:cTn id="35" presetID="0" presetClass="entr" presetSubtype="0" fill="hold" grpId="0" nodeType="withEffect">
                                  <p:stCondLst>
                                    <p:cond delay="0"/>
                                  </p:stCondLst>
                                  <p:iterate type="lt">
                                    <p:tmPct val="10000"/>
                                  </p:iterate>
                                  <p:childTnLst>
                                    <p:set>
                                      <p:cBhvr>
                                        <p:cTn id="36" dur="1" fill="hold">
                                          <p:stCondLst>
                                            <p:cond delay="0"/>
                                          </p:stCondLst>
                                        </p:cTn>
                                        <p:tgtEl>
                                          <p:spTgt spid="34"/>
                                        </p:tgtEl>
                                        <p:attrNameLst>
                                          <p:attrName>style.visibility</p:attrName>
                                        </p:attrNameLst>
                                      </p:cBhvr>
                                      <p:to>
                                        <p:strVal val="visible"/>
                                      </p:to>
                                    </p:set>
                                    <p:anim to="" calcmode="lin" valueType="num">
                                      <p:cBhvr>
                                        <p:cTn id="37" dur="700" fill="hold">
                                          <p:stCondLst>
                                            <p:cond delay="0"/>
                                          </p:stCondLst>
                                        </p:cTn>
                                        <p:tgtEl>
                                          <p:spTgt spid="34"/>
                                        </p:tgtEl>
                                        <p:attrNameLst>
                                          <p:attrName>ppt_x</p:attrName>
                                        </p:attrNameLst>
                                      </p:cBhvr>
                                      <p:tavLst>
                                        <p:tav tm="0" fmla="#ppt_x-(-#ppt_w/2*cos(ppt_r/180*pi))*((1.5-1.5*$)^2-(1.5-1.5*$)^3)">
                                          <p:val>
                                            <p:strVal val="0"/>
                                          </p:val>
                                        </p:tav>
                                        <p:tav tm="100000">
                                          <p:val>
                                            <p:strVal val="1"/>
                                          </p:val>
                                        </p:tav>
                                      </p:tavLst>
                                    </p:anim>
                                    <p:anim to="" calcmode="lin" valueType="num">
                                      <p:cBhvr>
                                        <p:cTn id="38" dur="700" fill="hold">
                                          <p:stCondLst>
                                            <p:cond delay="0"/>
                                          </p:stCondLst>
                                        </p:cTn>
                                        <p:tgtEl>
                                          <p:spTgt spid="34"/>
                                        </p:tgtEl>
                                        <p:attrNameLst>
                                          <p:attrName>ppt_y</p:attrName>
                                        </p:attrNameLst>
                                      </p:cBhvr>
                                      <p:tavLst>
                                        <p:tav tm="0" fmla="#ppt_y+(-#ppt_h/2*cos(ppt_r/180*pi))*((1.5-1.5*$)^2-(1.5-1.5*$)^3)">
                                          <p:val>
                                            <p:strVal val="0"/>
                                          </p:val>
                                        </p:tav>
                                        <p:tav tm="100000">
                                          <p:val>
                                            <p:strVal val="1"/>
                                          </p:val>
                                        </p:tav>
                                      </p:tavLst>
                                    </p:anim>
                                    <p:anim to="" calcmode="lin" valueType="num">
                                      <p:cBhvr>
                                        <p:cTn id="39" dur="700" fill="hold">
                                          <p:stCondLst>
                                            <p:cond delay="0"/>
                                          </p:stCondLst>
                                        </p:cTn>
                                        <p:tgtEl>
                                          <p:spTgt spid="34"/>
                                        </p:tgtEl>
                                        <p:attrNameLst>
                                          <p:attrName>ppt_h</p:attrName>
                                        </p:attrNameLst>
                                      </p:cBhvr>
                                      <p:tavLst>
                                        <p:tav tm="0" fmla="#ppt_h-(-#ppt_h)*((1.5-1.5*$)^2-(1.5-1.5*$)^3)">
                                          <p:val>
                                            <p:strVal val="0"/>
                                          </p:val>
                                        </p:tav>
                                        <p:tav tm="100000">
                                          <p:val>
                                            <p:strVal val="1"/>
                                          </p:val>
                                        </p:tav>
                                      </p:tavLst>
                                    </p:anim>
                                    <p:anim to="" calcmode="lin" valueType="num">
                                      <p:cBhvr>
                                        <p:cTn id="40" dur="700" fill="hold">
                                          <p:stCondLst>
                                            <p:cond delay="0"/>
                                          </p:stCondLst>
                                        </p:cTn>
                                        <p:tgtEl>
                                          <p:spTgt spid="34"/>
                                        </p:tgtEl>
                                        <p:attrNameLst>
                                          <p:attrName>ppt_w</p:attrName>
                                        </p:attrNameLst>
                                      </p:cBhvr>
                                      <p:tavLst>
                                        <p:tav tm="0" fmla="#ppt_w-(-#ppt_w)*((1.5-1.5*$)^2-(1.5-1.5*$)^3)">
                                          <p:val>
                                            <p:strVal val="0"/>
                                          </p:val>
                                        </p:tav>
                                        <p:tav tm="100000">
                                          <p:val>
                                            <p:strVal val="1"/>
                                          </p:val>
                                        </p:tav>
                                      </p:tavLst>
                                    </p:anim>
                                  </p:childTnLst>
                                </p:cTn>
                              </p:par>
                              <p:par>
                                <p:cTn id="41" presetID="0" presetClass="entr" presetSubtype="0" fill="hold" grpId="0" nodeType="withEffect">
                                  <p:stCondLst>
                                    <p:cond delay="0"/>
                                  </p:stCondLst>
                                  <p:iterate type="lt">
                                    <p:tmPct val="10000"/>
                                  </p:iterate>
                                  <p:childTnLst>
                                    <p:set>
                                      <p:cBhvr>
                                        <p:cTn id="42" dur="1" fill="hold">
                                          <p:stCondLst>
                                            <p:cond delay="0"/>
                                          </p:stCondLst>
                                        </p:cTn>
                                        <p:tgtEl>
                                          <p:spTgt spid="35"/>
                                        </p:tgtEl>
                                        <p:attrNameLst>
                                          <p:attrName>style.visibility</p:attrName>
                                        </p:attrNameLst>
                                      </p:cBhvr>
                                      <p:to>
                                        <p:strVal val="visible"/>
                                      </p:to>
                                    </p:set>
                                    <p:anim to="" calcmode="lin" valueType="num">
                                      <p:cBhvr>
                                        <p:cTn id="43" dur="700" fill="hold">
                                          <p:stCondLst>
                                            <p:cond delay="0"/>
                                          </p:stCondLst>
                                        </p:cTn>
                                        <p:tgtEl>
                                          <p:spTgt spid="35"/>
                                        </p:tgtEl>
                                        <p:attrNameLst>
                                          <p:attrName>ppt_x</p:attrName>
                                        </p:attrNameLst>
                                      </p:cBhvr>
                                      <p:tavLst>
                                        <p:tav tm="0" fmla="#ppt_x-(-#ppt_w/2*cos(ppt_r/180*pi))*((1.5-1.5*$)^2-(1.5-1.5*$)^3)">
                                          <p:val>
                                            <p:strVal val="0"/>
                                          </p:val>
                                        </p:tav>
                                        <p:tav tm="100000">
                                          <p:val>
                                            <p:strVal val="1"/>
                                          </p:val>
                                        </p:tav>
                                      </p:tavLst>
                                    </p:anim>
                                    <p:anim to="" calcmode="lin" valueType="num">
                                      <p:cBhvr>
                                        <p:cTn id="44" dur="700" fill="hold">
                                          <p:stCondLst>
                                            <p:cond delay="0"/>
                                          </p:stCondLst>
                                        </p:cTn>
                                        <p:tgtEl>
                                          <p:spTgt spid="35"/>
                                        </p:tgtEl>
                                        <p:attrNameLst>
                                          <p:attrName>ppt_y</p:attrName>
                                        </p:attrNameLst>
                                      </p:cBhvr>
                                      <p:tavLst>
                                        <p:tav tm="0" fmla="#ppt_y+(-#ppt_h/2*cos(ppt_r/180*pi))*((1.5-1.5*$)^2-(1.5-1.5*$)^3)">
                                          <p:val>
                                            <p:strVal val="0"/>
                                          </p:val>
                                        </p:tav>
                                        <p:tav tm="100000">
                                          <p:val>
                                            <p:strVal val="1"/>
                                          </p:val>
                                        </p:tav>
                                      </p:tavLst>
                                    </p:anim>
                                    <p:anim to="" calcmode="lin" valueType="num">
                                      <p:cBhvr>
                                        <p:cTn id="45" dur="700" fill="hold">
                                          <p:stCondLst>
                                            <p:cond delay="0"/>
                                          </p:stCondLst>
                                        </p:cTn>
                                        <p:tgtEl>
                                          <p:spTgt spid="35"/>
                                        </p:tgtEl>
                                        <p:attrNameLst>
                                          <p:attrName>ppt_h</p:attrName>
                                        </p:attrNameLst>
                                      </p:cBhvr>
                                      <p:tavLst>
                                        <p:tav tm="0" fmla="#ppt_h-(-#ppt_h)*((1.5-1.5*$)^2-(1.5-1.5*$)^3)">
                                          <p:val>
                                            <p:strVal val="0"/>
                                          </p:val>
                                        </p:tav>
                                        <p:tav tm="100000">
                                          <p:val>
                                            <p:strVal val="1"/>
                                          </p:val>
                                        </p:tav>
                                      </p:tavLst>
                                    </p:anim>
                                    <p:anim to="" calcmode="lin" valueType="num">
                                      <p:cBhvr>
                                        <p:cTn id="46" dur="700" fill="hold">
                                          <p:stCondLst>
                                            <p:cond delay="0"/>
                                          </p:stCondLst>
                                        </p:cTn>
                                        <p:tgtEl>
                                          <p:spTgt spid="35"/>
                                        </p:tgtEl>
                                        <p:attrNameLst>
                                          <p:attrName>ppt_w</p:attrName>
                                        </p:attrNameLst>
                                      </p:cBhvr>
                                      <p:tavLst>
                                        <p:tav tm="0" fmla="#ppt_w-(-#ppt_w)*((1.5-1.5*$)^2-(1.5-1.5*$)^3)">
                                          <p:val>
                                            <p:strVal val="0"/>
                                          </p:val>
                                        </p:tav>
                                        <p:tav tm="100000">
                                          <p:val>
                                            <p:strVal val="1"/>
                                          </p:val>
                                        </p:tav>
                                      </p:tavLst>
                                    </p:anim>
                                  </p:childTnLst>
                                </p:cTn>
                              </p:par>
                              <p:par>
                                <p:cTn id="47" presetID="0" presetClass="entr" presetSubtype="0" fill="hold" nodeType="withEffect">
                                  <p:stCondLst>
                                    <p:cond delay="0"/>
                                  </p:stCondLst>
                                  <p:childTnLst>
                                    <p:set>
                                      <p:cBhvr>
                                        <p:cTn id="48" dur="1" fill="hold">
                                          <p:stCondLst>
                                            <p:cond delay="0"/>
                                          </p:stCondLst>
                                        </p:cTn>
                                        <p:tgtEl>
                                          <p:spTgt spid="21"/>
                                        </p:tgtEl>
                                        <p:attrNameLst>
                                          <p:attrName>style.visibility</p:attrName>
                                        </p:attrNameLst>
                                      </p:cBhvr>
                                      <p:to>
                                        <p:strVal val="visible"/>
                                      </p:to>
                                    </p:set>
                                    <p:anim to="" calcmode="lin" valueType="num">
                                      <p:cBhvr>
                                        <p:cTn id="49" dur="700" fill="hold">
                                          <p:stCondLst>
                                            <p:cond delay="0"/>
                                          </p:stCondLst>
                                        </p:cTn>
                                        <p:tgtEl>
                                          <p:spTgt spid="21"/>
                                        </p:tgtEl>
                                        <p:attrNameLst>
                                          <p:attrName>ppt_x</p:attrName>
                                        </p:attrNameLst>
                                      </p:cBhvr>
                                      <p:tavLst>
                                        <p:tav tm="0" fmla="#ppt_x-(-#ppt_w/2*cos(ppt_r/180*pi))*((1.5-1.5*$)^2-(1.5-1.5*$)^3)">
                                          <p:val>
                                            <p:strVal val="0"/>
                                          </p:val>
                                        </p:tav>
                                        <p:tav tm="100000">
                                          <p:val>
                                            <p:strVal val="1"/>
                                          </p:val>
                                        </p:tav>
                                      </p:tavLst>
                                    </p:anim>
                                    <p:anim to="" calcmode="lin" valueType="num">
                                      <p:cBhvr>
                                        <p:cTn id="50" dur="700" fill="hold">
                                          <p:stCondLst>
                                            <p:cond delay="0"/>
                                          </p:stCondLst>
                                        </p:cTn>
                                        <p:tgtEl>
                                          <p:spTgt spid="21"/>
                                        </p:tgtEl>
                                        <p:attrNameLst>
                                          <p:attrName>ppt_y</p:attrName>
                                        </p:attrNameLst>
                                      </p:cBhvr>
                                      <p:tavLst>
                                        <p:tav tm="0" fmla="#ppt_y+(-#ppt_h/2*cos(ppt_r/180*pi))*((1.5-1.5*$)^2-(1.5-1.5*$)^3)">
                                          <p:val>
                                            <p:strVal val="0"/>
                                          </p:val>
                                        </p:tav>
                                        <p:tav tm="100000">
                                          <p:val>
                                            <p:strVal val="1"/>
                                          </p:val>
                                        </p:tav>
                                      </p:tavLst>
                                    </p:anim>
                                    <p:anim to="" calcmode="lin" valueType="num">
                                      <p:cBhvr>
                                        <p:cTn id="51" dur="700" fill="hold">
                                          <p:stCondLst>
                                            <p:cond delay="0"/>
                                          </p:stCondLst>
                                        </p:cTn>
                                        <p:tgtEl>
                                          <p:spTgt spid="21"/>
                                        </p:tgtEl>
                                        <p:attrNameLst>
                                          <p:attrName>ppt_h</p:attrName>
                                        </p:attrNameLst>
                                      </p:cBhvr>
                                      <p:tavLst>
                                        <p:tav tm="0" fmla="#ppt_h-(-#ppt_h)*((1.5-1.5*$)^2-(1.5-1.5*$)^3)">
                                          <p:val>
                                            <p:strVal val="0"/>
                                          </p:val>
                                        </p:tav>
                                        <p:tav tm="100000">
                                          <p:val>
                                            <p:strVal val="1"/>
                                          </p:val>
                                        </p:tav>
                                      </p:tavLst>
                                    </p:anim>
                                    <p:anim to="" calcmode="lin" valueType="num">
                                      <p:cBhvr>
                                        <p:cTn id="52" dur="700" fill="hold">
                                          <p:stCondLst>
                                            <p:cond delay="0"/>
                                          </p:stCondLst>
                                        </p:cTn>
                                        <p:tgtEl>
                                          <p:spTgt spid="21"/>
                                        </p:tgtEl>
                                        <p:attrNameLst>
                                          <p:attrName>ppt_w</p:attrName>
                                        </p:attrNameLst>
                                      </p:cBhvr>
                                      <p:tavLst>
                                        <p:tav tm="0" fmla="#ppt_w-(-#ppt_w)*((1.5-1.5*$)^2-(1.5-1.5*$)^3)">
                                          <p:val>
                                            <p:strVal val="0"/>
                                          </p:val>
                                        </p:tav>
                                        <p:tav tm="100000">
                                          <p:val>
                                            <p:str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autoUpdateAnimBg="0"/>
      <p:bldP spid="22" grpId="0"/>
      <p:bldP spid="23" grpId="0"/>
      <p:bldP spid="34" grpId="0"/>
      <p:bldP spid="3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522" name="PA_组合 66"/>
          <p:cNvGrpSpPr/>
          <p:nvPr>
            <p:custDataLst>
              <p:tags r:id="rId1"/>
            </p:custDataLst>
          </p:nvPr>
        </p:nvGrpSpPr>
        <p:grpSpPr bwMode="auto">
          <a:xfrm>
            <a:off x="5020736" y="1988166"/>
            <a:ext cx="2148417" cy="4312980"/>
            <a:chOff x="2372" y="898"/>
            <a:chExt cx="1015" cy="2037"/>
          </a:xfrm>
        </p:grpSpPr>
        <p:sp>
          <p:nvSpPr>
            <p:cNvPr id="19503" name="Freeform 47"/>
            <p:cNvSpPr/>
            <p:nvPr/>
          </p:nvSpPr>
          <p:spPr bwMode="auto">
            <a:xfrm>
              <a:off x="2372" y="898"/>
              <a:ext cx="223" cy="845"/>
            </a:xfrm>
            <a:custGeom>
              <a:avLst/>
              <a:gdLst>
                <a:gd name="T0" fmla="*/ 123 w 123"/>
                <a:gd name="T1" fmla="*/ 464 h 464"/>
                <a:gd name="T2" fmla="*/ 123 w 123"/>
                <a:gd name="T3" fmla="*/ 11 h 464"/>
                <a:gd name="T4" fmla="*/ 111 w 123"/>
                <a:gd name="T5" fmla="*/ 0 h 464"/>
                <a:gd name="T6" fmla="*/ 11 w 123"/>
                <a:gd name="T7" fmla="*/ 0 h 464"/>
                <a:gd name="T8" fmla="*/ 0 w 123"/>
                <a:gd name="T9" fmla="*/ 11 h 464"/>
                <a:gd name="T10" fmla="*/ 0 w 123"/>
                <a:gd name="T11" fmla="*/ 464 h 464"/>
                <a:gd name="T12" fmla="*/ 123 w 123"/>
                <a:gd name="T13" fmla="*/ 464 h 464"/>
              </a:gdLst>
              <a:ahLst/>
              <a:cxnLst>
                <a:cxn ang="0">
                  <a:pos x="T0" y="T1"/>
                </a:cxn>
                <a:cxn ang="0">
                  <a:pos x="T2" y="T3"/>
                </a:cxn>
                <a:cxn ang="0">
                  <a:pos x="T4" y="T5"/>
                </a:cxn>
                <a:cxn ang="0">
                  <a:pos x="T6" y="T7"/>
                </a:cxn>
                <a:cxn ang="0">
                  <a:pos x="T8" y="T9"/>
                </a:cxn>
                <a:cxn ang="0">
                  <a:pos x="T10" y="T11"/>
                </a:cxn>
                <a:cxn ang="0">
                  <a:pos x="T12" y="T13"/>
                </a:cxn>
              </a:cxnLst>
              <a:rect l="0" t="0" r="r" b="b"/>
              <a:pathLst>
                <a:path w="123" h="464">
                  <a:moveTo>
                    <a:pt x="123" y="464"/>
                  </a:moveTo>
                  <a:cubicBezTo>
                    <a:pt x="123" y="11"/>
                    <a:pt x="123" y="11"/>
                    <a:pt x="123" y="11"/>
                  </a:cubicBezTo>
                  <a:cubicBezTo>
                    <a:pt x="123" y="5"/>
                    <a:pt x="118" y="0"/>
                    <a:pt x="111" y="0"/>
                  </a:cubicBezTo>
                  <a:cubicBezTo>
                    <a:pt x="11" y="0"/>
                    <a:pt x="11" y="0"/>
                    <a:pt x="11" y="0"/>
                  </a:cubicBezTo>
                  <a:cubicBezTo>
                    <a:pt x="5" y="0"/>
                    <a:pt x="0" y="5"/>
                    <a:pt x="0" y="11"/>
                  </a:cubicBezTo>
                  <a:cubicBezTo>
                    <a:pt x="0" y="464"/>
                    <a:pt x="0" y="464"/>
                    <a:pt x="0" y="464"/>
                  </a:cubicBezTo>
                  <a:lnTo>
                    <a:pt x="123" y="464"/>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pPr defTabSz="1219170"/>
              <a:endParaRPr lang="zh-CN" altLang="en-US" sz="2400">
                <a:solidFill>
                  <a:srgbClr val="333333"/>
                </a:solidFill>
                <a:latin typeface="Calibri"/>
                <a:ea typeface="宋体" panose="02010600030101010101" pitchFamily="2" charset="-122"/>
              </a:endParaRPr>
            </a:p>
          </p:txBody>
        </p:sp>
        <p:sp>
          <p:nvSpPr>
            <p:cNvPr id="19504" name="Freeform 48"/>
            <p:cNvSpPr/>
            <p:nvPr/>
          </p:nvSpPr>
          <p:spPr bwMode="auto">
            <a:xfrm>
              <a:off x="2635" y="898"/>
              <a:ext cx="224" cy="845"/>
            </a:xfrm>
            <a:custGeom>
              <a:avLst/>
              <a:gdLst>
                <a:gd name="T0" fmla="*/ 123 w 123"/>
                <a:gd name="T1" fmla="*/ 464 h 464"/>
                <a:gd name="T2" fmla="*/ 123 w 123"/>
                <a:gd name="T3" fmla="*/ 11 h 464"/>
                <a:gd name="T4" fmla="*/ 111 w 123"/>
                <a:gd name="T5" fmla="*/ 0 h 464"/>
                <a:gd name="T6" fmla="*/ 11 w 123"/>
                <a:gd name="T7" fmla="*/ 0 h 464"/>
                <a:gd name="T8" fmla="*/ 0 w 123"/>
                <a:gd name="T9" fmla="*/ 11 h 464"/>
                <a:gd name="T10" fmla="*/ 0 w 123"/>
                <a:gd name="T11" fmla="*/ 464 h 464"/>
                <a:gd name="T12" fmla="*/ 123 w 123"/>
                <a:gd name="T13" fmla="*/ 464 h 464"/>
              </a:gdLst>
              <a:ahLst/>
              <a:cxnLst>
                <a:cxn ang="0">
                  <a:pos x="T0" y="T1"/>
                </a:cxn>
                <a:cxn ang="0">
                  <a:pos x="T2" y="T3"/>
                </a:cxn>
                <a:cxn ang="0">
                  <a:pos x="T4" y="T5"/>
                </a:cxn>
                <a:cxn ang="0">
                  <a:pos x="T6" y="T7"/>
                </a:cxn>
                <a:cxn ang="0">
                  <a:pos x="T8" y="T9"/>
                </a:cxn>
                <a:cxn ang="0">
                  <a:pos x="T10" y="T11"/>
                </a:cxn>
                <a:cxn ang="0">
                  <a:pos x="T12" y="T13"/>
                </a:cxn>
              </a:cxnLst>
              <a:rect l="0" t="0" r="r" b="b"/>
              <a:pathLst>
                <a:path w="123" h="464">
                  <a:moveTo>
                    <a:pt x="123" y="464"/>
                  </a:moveTo>
                  <a:cubicBezTo>
                    <a:pt x="123" y="11"/>
                    <a:pt x="123" y="11"/>
                    <a:pt x="123" y="11"/>
                  </a:cubicBezTo>
                  <a:cubicBezTo>
                    <a:pt x="123" y="5"/>
                    <a:pt x="118" y="0"/>
                    <a:pt x="111" y="0"/>
                  </a:cubicBezTo>
                  <a:cubicBezTo>
                    <a:pt x="11" y="0"/>
                    <a:pt x="11" y="0"/>
                    <a:pt x="11" y="0"/>
                  </a:cubicBezTo>
                  <a:cubicBezTo>
                    <a:pt x="5" y="0"/>
                    <a:pt x="0" y="5"/>
                    <a:pt x="0" y="11"/>
                  </a:cubicBezTo>
                  <a:cubicBezTo>
                    <a:pt x="0" y="464"/>
                    <a:pt x="0" y="464"/>
                    <a:pt x="0" y="464"/>
                  </a:cubicBezTo>
                  <a:lnTo>
                    <a:pt x="123" y="464"/>
                  </a:ln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a:lstStyle/>
            <a:p>
              <a:pPr defTabSz="1219170"/>
              <a:endParaRPr lang="zh-CN" altLang="en-US" sz="2400">
                <a:solidFill>
                  <a:srgbClr val="333333"/>
                </a:solidFill>
                <a:latin typeface="Calibri"/>
                <a:ea typeface="宋体" panose="02010600030101010101" pitchFamily="2" charset="-122"/>
              </a:endParaRPr>
            </a:p>
          </p:txBody>
        </p:sp>
        <p:sp>
          <p:nvSpPr>
            <p:cNvPr id="19505" name="Freeform 49"/>
            <p:cNvSpPr/>
            <p:nvPr/>
          </p:nvSpPr>
          <p:spPr bwMode="auto">
            <a:xfrm>
              <a:off x="2899" y="898"/>
              <a:ext cx="224" cy="845"/>
            </a:xfrm>
            <a:custGeom>
              <a:avLst/>
              <a:gdLst>
                <a:gd name="T0" fmla="*/ 123 w 123"/>
                <a:gd name="T1" fmla="*/ 464 h 464"/>
                <a:gd name="T2" fmla="*/ 123 w 123"/>
                <a:gd name="T3" fmla="*/ 11 h 464"/>
                <a:gd name="T4" fmla="*/ 111 w 123"/>
                <a:gd name="T5" fmla="*/ 0 h 464"/>
                <a:gd name="T6" fmla="*/ 11 w 123"/>
                <a:gd name="T7" fmla="*/ 0 h 464"/>
                <a:gd name="T8" fmla="*/ 0 w 123"/>
                <a:gd name="T9" fmla="*/ 11 h 464"/>
                <a:gd name="T10" fmla="*/ 0 w 123"/>
                <a:gd name="T11" fmla="*/ 464 h 464"/>
                <a:gd name="T12" fmla="*/ 123 w 123"/>
                <a:gd name="T13" fmla="*/ 464 h 464"/>
              </a:gdLst>
              <a:ahLst/>
              <a:cxnLst>
                <a:cxn ang="0">
                  <a:pos x="T0" y="T1"/>
                </a:cxn>
                <a:cxn ang="0">
                  <a:pos x="T2" y="T3"/>
                </a:cxn>
                <a:cxn ang="0">
                  <a:pos x="T4" y="T5"/>
                </a:cxn>
                <a:cxn ang="0">
                  <a:pos x="T6" y="T7"/>
                </a:cxn>
                <a:cxn ang="0">
                  <a:pos x="T8" y="T9"/>
                </a:cxn>
                <a:cxn ang="0">
                  <a:pos x="T10" y="T11"/>
                </a:cxn>
                <a:cxn ang="0">
                  <a:pos x="T12" y="T13"/>
                </a:cxn>
              </a:cxnLst>
              <a:rect l="0" t="0" r="r" b="b"/>
              <a:pathLst>
                <a:path w="123" h="464">
                  <a:moveTo>
                    <a:pt x="123" y="464"/>
                  </a:moveTo>
                  <a:cubicBezTo>
                    <a:pt x="123" y="11"/>
                    <a:pt x="123" y="11"/>
                    <a:pt x="123" y="11"/>
                  </a:cubicBezTo>
                  <a:cubicBezTo>
                    <a:pt x="123" y="5"/>
                    <a:pt x="118" y="0"/>
                    <a:pt x="111" y="0"/>
                  </a:cubicBezTo>
                  <a:cubicBezTo>
                    <a:pt x="11" y="0"/>
                    <a:pt x="11" y="0"/>
                    <a:pt x="11" y="0"/>
                  </a:cubicBezTo>
                  <a:cubicBezTo>
                    <a:pt x="5" y="0"/>
                    <a:pt x="0" y="5"/>
                    <a:pt x="0" y="11"/>
                  </a:cubicBezTo>
                  <a:cubicBezTo>
                    <a:pt x="0" y="464"/>
                    <a:pt x="0" y="464"/>
                    <a:pt x="0" y="464"/>
                  </a:cubicBezTo>
                  <a:lnTo>
                    <a:pt x="123" y="464"/>
                  </a:lnTo>
                  <a:close/>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a:lstStyle/>
            <a:p>
              <a:pPr defTabSz="1219170"/>
              <a:endParaRPr lang="zh-CN" altLang="en-US" sz="2400">
                <a:solidFill>
                  <a:srgbClr val="333333"/>
                </a:solidFill>
                <a:latin typeface="Calibri"/>
                <a:ea typeface="宋体" panose="02010600030101010101" pitchFamily="2" charset="-122"/>
              </a:endParaRPr>
            </a:p>
          </p:txBody>
        </p:sp>
        <p:sp>
          <p:nvSpPr>
            <p:cNvPr id="19506" name="Freeform 50"/>
            <p:cNvSpPr/>
            <p:nvPr/>
          </p:nvSpPr>
          <p:spPr bwMode="auto">
            <a:xfrm>
              <a:off x="3163" y="898"/>
              <a:ext cx="224" cy="845"/>
            </a:xfrm>
            <a:custGeom>
              <a:avLst/>
              <a:gdLst>
                <a:gd name="T0" fmla="*/ 123 w 123"/>
                <a:gd name="T1" fmla="*/ 464 h 464"/>
                <a:gd name="T2" fmla="*/ 123 w 123"/>
                <a:gd name="T3" fmla="*/ 11 h 464"/>
                <a:gd name="T4" fmla="*/ 111 w 123"/>
                <a:gd name="T5" fmla="*/ 0 h 464"/>
                <a:gd name="T6" fmla="*/ 11 w 123"/>
                <a:gd name="T7" fmla="*/ 0 h 464"/>
                <a:gd name="T8" fmla="*/ 0 w 123"/>
                <a:gd name="T9" fmla="*/ 11 h 464"/>
                <a:gd name="T10" fmla="*/ 0 w 123"/>
                <a:gd name="T11" fmla="*/ 464 h 464"/>
                <a:gd name="T12" fmla="*/ 123 w 123"/>
                <a:gd name="T13" fmla="*/ 464 h 464"/>
              </a:gdLst>
              <a:ahLst/>
              <a:cxnLst>
                <a:cxn ang="0">
                  <a:pos x="T0" y="T1"/>
                </a:cxn>
                <a:cxn ang="0">
                  <a:pos x="T2" y="T3"/>
                </a:cxn>
                <a:cxn ang="0">
                  <a:pos x="T4" y="T5"/>
                </a:cxn>
                <a:cxn ang="0">
                  <a:pos x="T6" y="T7"/>
                </a:cxn>
                <a:cxn ang="0">
                  <a:pos x="T8" y="T9"/>
                </a:cxn>
                <a:cxn ang="0">
                  <a:pos x="T10" y="T11"/>
                </a:cxn>
                <a:cxn ang="0">
                  <a:pos x="T12" y="T13"/>
                </a:cxn>
              </a:cxnLst>
              <a:rect l="0" t="0" r="r" b="b"/>
              <a:pathLst>
                <a:path w="123" h="464">
                  <a:moveTo>
                    <a:pt x="123" y="464"/>
                  </a:moveTo>
                  <a:cubicBezTo>
                    <a:pt x="123" y="11"/>
                    <a:pt x="123" y="11"/>
                    <a:pt x="123" y="11"/>
                  </a:cubicBezTo>
                  <a:cubicBezTo>
                    <a:pt x="123" y="5"/>
                    <a:pt x="118" y="0"/>
                    <a:pt x="111" y="0"/>
                  </a:cubicBezTo>
                  <a:cubicBezTo>
                    <a:pt x="11" y="0"/>
                    <a:pt x="11" y="0"/>
                    <a:pt x="11" y="0"/>
                  </a:cubicBezTo>
                  <a:cubicBezTo>
                    <a:pt x="5" y="0"/>
                    <a:pt x="0" y="5"/>
                    <a:pt x="0" y="11"/>
                  </a:cubicBezTo>
                  <a:cubicBezTo>
                    <a:pt x="0" y="464"/>
                    <a:pt x="0" y="464"/>
                    <a:pt x="0" y="464"/>
                  </a:cubicBezTo>
                  <a:lnTo>
                    <a:pt x="123" y="464"/>
                  </a:lnTo>
                  <a:close/>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a:lstStyle/>
            <a:p>
              <a:pPr defTabSz="1219170"/>
              <a:endParaRPr lang="zh-CN" altLang="en-US" sz="2400">
                <a:solidFill>
                  <a:srgbClr val="333333"/>
                </a:solidFill>
                <a:latin typeface="Calibri"/>
                <a:ea typeface="宋体" panose="02010600030101010101" pitchFamily="2" charset="-122"/>
              </a:endParaRPr>
            </a:p>
          </p:txBody>
        </p:sp>
        <p:sp>
          <p:nvSpPr>
            <p:cNvPr id="19507" name="Freeform 51"/>
            <p:cNvSpPr/>
            <p:nvPr/>
          </p:nvSpPr>
          <p:spPr bwMode="auto">
            <a:xfrm>
              <a:off x="2619" y="2036"/>
              <a:ext cx="131" cy="526"/>
            </a:xfrm>
            <a:custGeom>
              <a:avLst/>
              <a:gdLst>
                <a:gd name="T0" fmla="*/ 131 w 131"/>
                <a:gd name="T1" fmla="*/ 462 h 526"/>
                <a:gd name="T2" fmla="*/ 66 w 131"/>
                <a:gd name="T3" fmla="*/ 526 h 526"/>
                <a:gd name="T4" fmla="*/ 0 w 131"/>
                <a:gd name="T5" fmla="*/ 462 h 526"/>
                <a:gd name="T6" fmla="*/ 0 w 131"/>
                <a:gd name="T7" fmla="*/ 0 h 526"/>
                <a:gd name="T8" fmla="*/ 131 w 131"/>
                <a:gd name="T9" fmla="*/ 0 h 526"/>
                <a:gd name="T10" fmla="*/ 131 w 131"/>
                <a:gd name="T11" fmla="*/ 462 h 526"/>
              </a:gdLst>
              <a:ahLst/>
              <a:cxnLst>
                <a:cxn ang="0">
                  <a:pos x="T0" y="T1"/>
                </a:cxn>
                <a:cxn ang="0">
                  <a:pos x="T2" y="T3"/>
                </a:cxn>
                <a:cxn ang="0">
                  <a:pos x="T4" y="T5"/>
                </a:cxn>
                <a:cxn ang="0">
                  <a:pos x="T6" y="T7"/>
                </a:cxn>
                <a:cxn ang="0">
                  <a:pos x="T8" y="T9"/>
                </a:cxn>
                <a:cxn ang="0">
                  <a:pos x="T10" y="T11"/>
                </a:cxn>
              </a:cxnLst>
              <a:rect l="0" t="0" r="r" b="b"/>
              <a:pathLst>
                <a:path w="131" h="526">
                  <a:moveTo>
                    <a:pt x="131" y="462"/>
                  </a:moveTo>
                  <a:lnTo>
                    <a:pt x="66" y="526"/>
                  </a:lnTo>
                  <a:lnTo>
                    <a:pt x="0" y="462"/>
                  </a:lnTo>
                  <a:lnTo>
                    <a:pt x="0" y="0"/>
                  </a:lnTo>
                  <a:lnTo>
                    <a:pt x="131" y="0"/>
                  </a:lnTo>
                  <a:lnTo>
                    <a:pt x="131" y="462"/>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pPr defTabSz="1219170"/>
              <a:endParaRPr lang="zh-CN" altLang="en-US" sz="2400">
                <a:solidFill>
                  <a:srgbClr val="333333"/>
                </a:solidFill>
                <a:latin typeface="Calibri"/>
                <a:ea typeface="宋体" panose="02010600030101010101" pitchFamily="2" charset="-122"/>
              </a:endParaRPr>
            </a:p>
          </p:txBody>
        </p:sp>
        <p:sp>
          <p:nvSpPr>
            <p:cNvPr id="19508" name="Freeform 52"/>
            <p:cNvSpPr/>
            <p:nvPr/>
          </p:nvSpPr>
          <p:spPr bwMode="auto">
            <a:xfrm>
              <a:off x="2750" y="2036"/>
              <a:ext cx="129" cy="526"/>
            </a:xfrm>
            <a:custGeom>
              <a:avLst/>
              <a:gdLst>
                <a:gd name="T0" fmla="*/ 129 w 129"/>
                <a:gd name="T1" fmla="*/ 462 h 526"/>
                <a:gd name="T2" fmla="*/ 64 w 129"/>
                <a:gd name="T3" fmla="*/ 526 h 526"/>
                <a:gd name="T4" fmla="*/ 0 w 129"/>
                <a:gd name="T5" fmla="*/ 462 h 526"/>
                <a:gd name="T6" fmla="*/ 0 w 129"/>
                <a:gd name="T7" fmla="*/ 0 h 526"/>
                <a:gd name="T8" fmla="*/ 129 w 129"/>
                <a:gd name="T9" fmla="*/ 0 h 526"/>
                <a:gd name="T10" fmla="*/ 129 w 129"/>
                <a:gd name="T11" fmla="*/ 462 h 526"/>
              </a:gdLst>
              <a:ahLst/>
              <a:cxnLst>
                <a:cxn ang="0">
                  <a:pos x="T0" y="T1"/>
                </a:cxn>
                <a:cxn ang="0">
                  <a:pos x="T2" y="T3"/>
                </a:cxn>
                <a:cxn ang="0">
                  <a:pos x="T4" y="T5"/>
                </a:cxn>
                <a:cxn ang="0">
                  <a:pos x="T6" y="T7"/>
                </a:cxn>
                <a:cxn ang="0">
                  <a:pos x="T8" y="T9"/>
                </a:cxn>
                <a:cxn ang="0">
                  <a:pos x="T10" y="T11"/>
                </a:cxn>
              </a:cxnLst>
              <a:rect l="0" t="0" r="r" b="b"/>
              <a:pathLst>
                <a:path w="129" h="526">
                  <a:moveTo>
                    <a:pt x="129" y="462"/>
                  </a:moveTo>
                  <a:lnTo>
                    <a:pt x="64" y="526"/>
                  </a:lnTo>
                  <a:lnTo>
                    <a:pt x="0" y="462"/>
                  </a:lnTo>
                  <a:lnTo>
                    <a:pt x="0" y="0"/>
                  </a:lnTo>
                  <a:lnTo>
                    <a:pt x="129" y="0"/>
                  </a:lnTo>
                  <a:lnTo>
                    <a:pt x="129" y="462"/>
                  </a:ln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a:lstStyle/>
            <a:p>
              <a:pPr defTabSz="1219170"/>
              <a:endParaRPr lang="zh-CN" altLang="en-US" sz="2400">
                <a:solidFill>
                  <a:srgbClr val="333333"/>
                </a:solidFill>
                <a:latin typeface="Calibri"/>
                <a:ea typeface="宋体" panose="02010600030101010101" pitchFamily="2" charset="-122"/>
              </a:endParaRPr>
            </a:p>
          </p:txBody>
        </p:sp>
        <p:sp>
          <p:nvSpPr>
            <p:cNvPr id="19509" name="Freeform 53"/>
            <p:cNvSpPr/>
            <p:nvPr/>
          </p:nvSpPr>
          <p:spPr bwMode="auto">
            <a:xfrm>
              <a:off x="2879" y="2036"/>
              <a:ext cx="130" cy="526"/>
            </a:xfrm>
            <a:custGeom>
              <a:avLst/>
              <a:gdLst>
                <a:gd name="T0" fmla="*/ 130 w 130"/>
                <a:gd name="T1" fmla="*/ 462 h 526"/>
                <a:gd name="T2" fmla="*/ 66 w 130"/>
                <a:gd name="T3" fmla="*/ 526 h 526"/>
                <a:gd name="T4" fmla="*/ 0 w 130"/>
                <a:gd name="T5" fmla="*/ 462 h 526"/>
                <a:gd name="T6" fmla="*/ 0 w 130"/>
                <a:gd name="T7" fmla="*/ 0 h 526"/>
                <a:gd name="T8" fmla="*/ 130 w 130"/>
                <a:gd name="T9" fmla="*/ 0 h 526"/>
                <a:gd name="T10" fmla="*/ 130 w 130"/>
                <a:gd name="T11" fmla="*/ 462 h 526"/>
              </a:gdLst>
              <a:ahLst/>
              <a:cxnLst>
                <a:cxn ang="0">
                  <a:pos x="T0" y="T1"/>
                </a:cxn>
                <a:cxn ang="0">
                  <a:pos x="T2" y="T3"/>
                </a:cxn>
                <a:cxn ang="0">
                  <a:pos x="T4" y="T5"/>
                </a:cxn>
                <a:cxn ang="0">
                  <a:pos x="T6" y="T7"/>
                </a:cxn>
                <a:cxn ang="0">
                  <a:pos x="T8" y="T9"/>
                </a:cxn>
                <a:cxn ang="0">
                  <a:pos x="T10" y="T11"/>
                </a:cxn>
              </a:cxnLst>
              <a:rect l="0" t="0" r="r" b="b"/>
              <a:pathLst>
                <a:path w="130" h="526">
                  <a:moveTo>
                    <a:pt x="130" y="462"/>
                  </a:moveTo>
                  <a:lnTo>
                    <a:pt x="66" y="526"/>
                  </a:lnTo>
                  <a:lnTo>
                    <a:pt x="0" y="462"/>
                  </a:lnTo>
                  <a:lnTo>
                    <a:pt x="0" y="0"/>
                  </a:lnTo>
                  <a:lnTo>
                    <a:pt x="130" y="0"/>
                  </a:lnTo>
                  <a:lnTo>
                    <a:pt x="130" y="462"/>
                  </a:lnTo>
                  <a:close/>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a:lstStyle/>
            <a:p>
              <a:pPr defTabSz="1219170"/>
              <a:endParaRPr lang="zh-CN" altLang="en-US" sz="2400">
                <a:solidFill>
                  <a:srgbClr val="333333"/>
                </a:solidFill>
                <a:latin typeface="Calibri"/>
                <a:ea typeface="宋体" panose="02010600030101010101" pitchFamily="2" charset="-122"/>
              </a:endParaRPr>
            </a:p>
          </p:txBody>
        </p:sp>
        <p:sp>
          <p:nvSpPr>
            <p:cNvPr id="19510" name="Freeform 54"/>
            <p:cNvSpPr/>
            <p:nvPr/>
          </p:nvSpPr>
          <p:spPr bwMode="auto">
            <a:xfrm>
              <a:off x="3009" y="2036"/>
              <a:ext cx="131" cy="526"/>
            </a:xfrm>
            <a:custGeom>
              <a:avLst/>
              <a:gdLst>
                <a:gd name="T0" fmla="*/ 131 w 131"/>
                <a:gd name="T1" fmla="*/ 462 h 526"/>
                <a:gd name="T2" fmla="*/ 65 w 131"/>
                <a:gd name="T3" fmla="*/ 526 h 526"/>
                <a:gd name="T4" fmla="*/ 0 w 131"/>
                <a:gd name="T5" fmla="*/ 462 h 526"/>
                <a:gd name="T6" fmla="*/ 0 w 131"/>
                <a:gd name="T7" fmla="*/ 0 h 526"/>
                <a:gd name="T8" fmla="*/ 131 w 131"/>
                <a:gd name="T9" fmla="*/ 0 h 526"/>
                <a:gd name="T10" fmla="*/ 131 w 131"/>
                <a:gd name="T11" fmla="*/ 462 h 526"/>
              </a:gdLst>
              <a:ahLst/>
              <a:cxnLst>
                <a:cxn ang="0">
                  <a:pos x="T0" y="T1"/>
                </a:cxn>
                <a:cxn ang="0">
                  <a:pos x="T2" y="T3"/>
                </a:cxn>
                <a:cxn ang="0">
                  <a:pos x="T4" y="T5"/>
                </a:cxn>
                <a:cxn ang="0">
                  <a:pos x="T6" y="T7"/>
                </a:cxn>
                <a:cxn ang="0">
                  <a:pos x="T8" y="T9"/>
                </a:cxn>
                <a:cxn ang="0">
                  <a:pos x="T10" y="T11"/>
                </a:cxn>
              </a:cxnLst>
              <a:rect l="0" t="0" r="r" b="b"/>
              <a:pathLst>
                <a:path w="131" h="526">
                  <a:moveTo>
                    <a:pt x="131" y="462"/>
                  </a:moveTo>
                  <a:lnTo>
                    <a:pt x="65" y="526"/>
                  </a:lnTo>
                  <a:lnTo>
                    <a:pt x="0" y="462"/>
                  </a:lnTo>
                  <a:lnTo>
                    <a:pt x="0" y="0"/>
                  </a:lnTo>
                  <a:lnTo>
                    <a:pt x="131" y="0"/>
                  </a:lnTo>
                  <a:lnTo>
                    <a:pt x="131" y="462"/>
                  </a:lnTo>
                  <a:close/>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a:lstStyle/>
            <a:p>
              <a:pPr defTabSz="1219170"/>
              <a:endParaRPr lang="zh-CN" altLang="en-US" sz="2400">
                <a:solidFill>
                  <a:srgbClr val="333333"/>
                </a:solidFill>
                <a:latin typeface="Calibri"/>
                <a:ea typeface="宋体" panose="02010600030101010101" pitchFamily="2" charset="-122"/>
              </a:endParaRPr>
            </a:p>
          </p:txBody>
        </p:sp>
        <p:sp>
          <p:nvSpPr>
            <p:cNvPr id="19511" name="Freeform 55"/>
            <p:cNvSpPr/>
            <p:nvPr/>
          </p:nvSpPr>
          <p:spPr bwMode="auto">
            <a:xfrm>
              <a:off x="2372" y="1741"/>
              <a:ext cx="378" cy="297"/>
            </a:xfrm>
            <a:custGeom>
              <a:avLst/>
              <a:gdLst>
                <a:gd name="T0" fmla="*/ 378 w 378"/>
                <a:gd name="T1" fmla="*/ 297 h 297"/>
                <a:gd name="T2" fmla="*/ 247 w 378"/>
                <a:gd name="T3" fmla="*/ 297 h 297"/>
                <a:gd name="T4" fmla="*/ 0 w 378"/>
                <a:gd name="T5" fmla="*/ 0 h 297"/>
                <a:gd name="T6" fmla="*/ 223 w 378"/>
                <a:gd name="T7" fmla="*/ 0 h 297"/>
                <a:gd name="T8" fmla="*/ 378 w 378"/>
                <a:gd name="T9" fmla="*/ 297 h 297"/>
              </a:gdLst>
              <a:ahLst/>
              <a:cxnLst>
                <a:cxn ang="0">
                  <a:pos x="T0" y="T1"/>
                </a:cxn>
                <a:cxn ang="0">
                  <a:pos x="T2" y="T3"/>
                </a:cxn>
                <a:cxn ang="0">
                  <a:pos x="T4" y="T5"/>
                </a:cxn>
                <a:cxn ang="0">
                  <a:pos x="T6" y="T7"/>
                </a:cxn>
                <a:cxn ang="0">
                  <a:pos x="T8" y="T9"/>
                </a:cxn>
              </a:cxnLst>
              <a:rect l="0" t="0" r="r" b="b"/>
              <a:pathLst>
                <a:path w="378" h="297">
                  <a:moveTo>
                    <a:pt x="378" y="297"/>
                  </a:moveTo>
                  <a:lnTo>
                    <a:pt x="247" y="297"/>
                  </a:lnTo>
                  <a:lnTo>
                    <a:pt x="0" y="0"/>
                  </a:lnTo>
                  <a:lnTo>
                    <a:pt x="223" y="0"/>
                  </a:lnTo>
                  <a:lnTo>
                    <a:pt x="378" y="297"/>
                  </a:lnTo>
                  <a:close/>
                </a:path>
              </a:pathLst>
            </a:custGeom>
            <a:solidFill>
              <a:schemeClr val="accent1">
                <a:lumMod val="75000"/>
              </a:schemeClr>
            </a:solidFill>
            <a:ln>
              <a:noFill/>
            </a:ln>
            <a:extLst>
              <a:ext uri="{91240B29-F687-4F45-9708-019B960494DF}">
                <a14:hiddenLine xmlns:a14="http://schemas.microsoft.com/office/drawing/2010/main" w="9525">
                  <a:solidFill>
                    <a:srgbClr val="000000"/>
                  </a:solidFill>
                  <a:round/>
                </a14:hiddenLine>
              </a:ext>
            </a:extLst>
          </p:spPr>
          <p:txBody>
            <a:bodyPr/>
            <a:lstStyle/>
            <a:p>
              <a:pPr defTabSz="1219170"/>
              <a:endParaRPr lang="zh-CN" altLang="en-US" sz="2400">
                <a:solidFill>
                  <a:srgbClr val="333333"/>
                </a:solidFill>
                <a:latin typeface="Calibri"/>
                <a:ea typeface="宋体" panose="02010600030101010101" pitchFamily="2" charset="-122"/>
              </a:endParaRPr>
            </a:p>
          </p:txBody>
        </p:sp>
        <p:sp>
          <p:nvSpPr>
            <p:cNvPr id="19512" name="Freeform 56"/>
            <p:cNvSpPr/>
            <p:nvPr/>
          </p:nvSpPr>
          <p:spPr bwMode="auto">
            <a:xfrm>
              <a:off x="2635" y="1741"/>
              <a:ext cx="244" cy="297"/>
            </a:xfrm>
            <a:custGeom>
              <a:avLst/>
              <a:gdLst>
                <a:gd name="T0" fmla="*/ 244 w 244"/>
                <a:gd name="T1" fmla="*/ 297 h 297"/>
                <a:gd name="T2" fmla="*/ 115 w 244"/>
                <a:gd name="T3" fmla="*/ 297 h 297"/>
                <a:gd name="T4" fmla="*/ 0 w 244"/>
                <a:gd name="T5" fmla="*/ 0 h 297"/>
                <a:gd name="T6" fmla="*/ 224 w 244"/>
                <a:gd name="T7" fmla="*/ 0 h 297"/>
                <a:gd name="T8" fmla="*/ 244 w 244"/>
                <a:gd name="T9" fmla="*/ 297 h 297"/>
              </a:gdLst>
              <a:ahLst/>
              <a:cxnLst>
                <a:cxn ang="0">
                  <a:pos x="T0" y="T1"/>
                </a:cxn>
                <a:cxn ang="0">
                  <a:pos x="T2" y="T3"/>
                </a:cxn>
                <a:cxn ang="0">
                  <a:pos x="T4" y="T5"/>
                </a:cxn>
                <a:cxn ang="0">
                  <a:pos x="T6" y="T7"/>
                </a:cxn>
                <a:cxn ang="0">
                  <a:pos x="T8" y="T9"/>
                </a:cxn>
              </a:cxnLst>
              <a:rect l="0" t="0" r="r" b="b"/>
              <a:pathLst>
                <a:path w="244" h="297">
                  <a:moveTo>
                    <a:pt x="244" y="297"/>
                  </a:moveTo>
                  <a:lnTo>
                    <a:pt x="115" y="297"/>
                  </a:lnTo>
                  <a:lnTo>
                    <a:pt x="0" y="0"/>
                  </a:lnTo>
                  <a:lnTo>
                    <a:pt x="224" y="0"/>
                  </a:lnTo>
                  <a:lnTo>
                    <a:pt x="244" y="297"/>
                  </a:lnTo>
                  <a:close/>
                </a:path>
              </a:pathLst>
            </a:custGeom>
            <a:solidFill>
              <a:schemeClr val="accent2">
                <a:lumMod val="75000"/>
              </a:schemeClr>
            </a:solidFill>
            <a:ln>
              <a:noFill/>
            </a:ln>
            <a:extLst>
              <a:ext uri="{91240B29-F687-4F45-9708-019B960494DF}">
                <a14:hiddenLine xmlns:a14="http://schemas.microsoft.com/office/drawing/2010/main" w="9525">
                  <a:solidFill>
                    <a:srgbClr val="000000"/>
                  </a:solidFill>
                  <a:round/>
                </a14:hiddenLine>
              </a:ext>
            </a:extLst>
          </p:spPr>
          <p:txBody>
            <a:bodyPr/>
            <a:lstStyle/>
            <a:p>
              <a:pPr defTabSz="1219170"/>
              <a:endParaRPr lang="zh-CN" altLang="en-US" sz="2400">
                <a:solidFill>
                  <a:srgbClr val="333333"/>
                </a:solidFill>
                <a:latin typeface="Calibri"/>
                <a:ea typeface="宋体" panose="02010600030101010101" pitchFamily="2" charset="-122"/>
              </a:endParaRPr>
            </a:p>
          </p:txBody>
        </p:sp>
        <p:sp>
          <p:nvSpPr>
            <p:cNvPr id="19513" name="Freeform 57"/>
            <p:cNvSpPr/>
            <p:nvPr/>
          </p:nvSpPr>
          <p:spPr bwMode="auto">
            <a:xfrm>
              <a:off x="2879" y="1741"/>
              <a:ext cx="244" cy="297"/>
            </a:xfrm>
            <a:custGeom>
              <a:avLst/>
              <a:gdLst>
                <a:gd name="T0" fmla="*/ 130 w 244"/>
                <a:gd name="T1" fmla="*/ 297 h 297"/>
                <a:gd name="T2" fmla="*/ 0 w 244"/>
                <a:gd name="T3" fmla="*/ 297 h 297"/>
                <a:gd name="T4" fmla="*/ 20 w 244"/>
                <a:gd name="T5" fmla="*/ 0 h 297"/>
                <a:gd name="T6" fmla="*/ 244 w 244"/>
                <a:gd name="T7" fmla="*/ 0 h 297"/>
                <a:gd name="T8" fmla="*/ 130 w 244"/>
                <a:gd name="T9" fmla="*/ 297 h 297"/>
              </a:gdLst>
              <a:ahLst/>
              <a:cxnLst>
                <a:cxn ang="0">
                  <a:pos x="T0" y="T1"/>
                </a:cxn>
                <a:cxn ang="0">
                  <a:pos x="T2" y="T3"/>
                </a:cxn>
                <a:cxn ang="0">
                  <a:pos x="T4" y="T5"/>
                </a:cxn>
                <a:cxn ang="0">
                  <a:pos x="T6" y="T7"/>
                </a:cxn>
                <a:cxn ang="0">
                  <a:pos x="T8" y="T9"/>
                </a:cxn>
              </a:cxnLst>
              <a:rect l="0" t="0" r="r" b="b"/>
              <a:pathLst>
                <a:path w="244" h="297">
                  <a:moveTo>
                    <a:pt x="130" y="297"/>
                  </a:moveTo>
                  <a:lnTo>
                    <a:pt x="0" y="297"/>
                  </a:lnTo>
                  <a:lnTo>
                    <a:pt x="20" y="0"/>
                  </a:lnTo>
                  <a:lnTo>
                    <a:pt x="244" y="0"/>
                  </a:lnTo>
                  <a:lnTo>
                    <a:pt x="130" y="297"/>
                  </a:lnTo>
                  <a:close/>
                </a:path>
              </a:pathLst>
            </a:custGeom>
            <a:solidFill>
              <a:schemeClr val="accent3">
                <a:lumMod val="75000"/>
              </a:schemeClr>
            </a:solidFill>
            <a:ln>
              <a:noFill/>
            </a:ln>
            <a:extLst>
              <a:ext uri="{91240B29-F687-4F45-9708-019B960494DF}">
                <a14:hiddenLine xmlns:a14="http://schemas.microsoft.com/office/drawing/2010/main" w="9525">
                  <a:solidFill>
                    <a:srgbClr val="000000"/>
                  </a:solidFill>
                  <a:round/>
                </a14:hiddenLine>
              </a:ext>
            </a:extLst>
          </p:spPr>
          <p:txBody>
            <a:bodyPr/>
            <a:lstStyle/>
            <a:p>
              <a:pPr defTabSz="1219170"/>
              <a:endParaRPr lang="zh-CN" altLang="en-US" sz="2400">
                <a:solidFill>
                  <a:srgbClr val="333333"/>
                </a:solidFill>
                <a:latin typeface="Calibri"/>
                <a:ea typeface="宋体" panose="02010600030101010101" pitchFamily="2" charset="-122"/>
              </a:endParaRPr>
            </a:p>
          </p:txBody>
        </p:sp>
        <p:sp>
          <p:nvSpPr>
            <p:cNvPr id="19514" name="Freeform 58"/>
            <p:cNvSpPr/>
            <p:nvPr/>
          </p:nvSpPr>
          <p:spPr bwMode="auto">
            <a:xfrm>
              <a:off x="3009" y="1741"/>
              <a:ext cx="378" cy="297"/>
            </a:xfrm>
            <a:custGeom>
              <a:avLst/>
              <a:gdLst>
                <a:gd name="T0" fmla="*/ 131 w 378"/>
                <a:gd name="T1" fmla="*/ 297 h 297"/>
                <a:gd name="T2" fmla="*/ 0 w 378"/>
                <a:gd name="T3" fmla="*/ 297 h 297"/>
                <a:gd name="T4" fmla="*/ 154 w 378"/>
                <a:gd name="T5" fmla="*/ 0 h 297"/>
                <a:gd name="T6" fmla="*/ 378 w 378"/>
                <a:gd name="T7" fmla="*/ 0 h 297"/>
                <a:gd name="T8" fmla="*/ 131 w 378"/>
                <a:gd name="T9" fmla="*/ 297 h 297"/>
              </a:gdLst>
              <a:ahLst/>
              <a:cxnLst>
                <a:cxn ang="0">
                  <a:pos x="T0" y="T1"/>
                </a:cxn>
                <a:cxn ang="0">
                  <a:pos x="T2" y="T3"/>
                </a:cxn>
                <a:cxn ang="0">
                  <a:pos x="T4" y="T5"/>
                </a:cxn>
                <a:cxn ang="0">
                  <a:pos x="T6" y="T7"/>
                </a:cxn>
                <a:cxn ang="0">
                  <a:pos x="T8" y="T9"/>
                </a:cxn>
              </a:cxnLst>
              <a:rect l="0" t="0" r="r" b="b"/>
              <a:pathLst>
                <a:path w="378" h="297">
                  <a:moveTo>
                    <a:pt x="131" y="297"/>
                  </a:moveTo>
                  <a:lnTo>
                    <a:pt x="0" y="297"/>
                  </a:lnTo>
                  <a:lnTo>
                    <a:pt x="154" y="0"/>
                  </a:lnTo>
                  <a:lnTo>
                    <a:pt x="378" y="0"/>
                  </a:lnTo>
                  <a:lnTo>
                    <a:pt x="131" y="297"/>
                  </a:lnTo>
                  <a:close/>
                </a:path>
              </a:pathLst>
            </a:custGeom>
            <a:solidFill>
              <a:schemeClr val="accent4">
                <a:lumMod val="75000"/>
              </a:schemeClr>
            </a:solidFill>
            <a:ln>
              <a:noFill/>
            </a:ln>
            <a:extLst>
              <a:ext uri="{91240B29-F687-4F45-9708-019B960494DF}">
                <a14:hiddenLine xmlns:a14="http://schemas.microsoft.com/office/drawing/2010/main" w="9525">
                  <a:solidFill>
                    <a:srgbClr val="000000"/>
                  </a:solidFill>
                  <a:round/>
                </a14:hiddenLine>
              </a:ext>
            </a:extLst>
          </p:spPr>
          <p:txBody>
            <a:bodyPr/>
            <a:lstStyle/>
            <a:p>
              <a:pPr defTabSz="1219170"/>
              <a:endParaRPr lang="zh-CN" altLang="en-US" sz="2400">
                <a:solidFill>
                  <a:srgbClr val="333333"/>
                </a:solidFill>
                <a:latin typeface="Calibri"/>
                <a:ea typeface="宋体" panose="02010600030101010101" pitchFamily="2" charset="-122"/>
              </a:endParaRPr>
            </a:p>
          </p:txBody>
        </p:sp>
        <p:sp>
          <p:nvSpPr>
            <p:cNvPr id="19515" name="Freeform 59"/>
            <p:cNvSpPr/>
            <p:nvPr/>
          </p:nvSpPr>
          <p:spPr bwMode="auto">
            <a:xfrm>
              <a:off x="2619" y="2498"/>
              <a:ext cx="521" cy="321"/>
            </a:xfrm>
            <a:custGeom>
              <a:avLst/>
              <a:gdLst>
                <a:gd name="T0" fmla="*/ 521 w 521"/>
                <a:gd name="T1" fmla="*/ 0 h 321"/>
                <a:gd name="T2" fmla="*/ 0 w 521"/>
                <a:gd name="T3" fmla="*/ 0 h 321"/>
                <a:gd name="T4" fmla="*/ 191 w 521"/>
                <a:gd name="T5" fmla="*/ 321 h 321"/>
                <a:gd name="T6" fmla="*/ 330 w 521"/>
                <a:gd name="T7" fmla="*/ 321 h 321"/>
                <a:gd name="T8" fmla="*/ 521 w 521"/>
                <a:gd name="T9" fmla="*/ 0 h 321"/>
              </a:gdLst>
              <a:ahLst/>
              <a:cxnLst>
                <a:cxn ang="0">
                  <a:pos x="T0" y="T1"/>
                </a:cxn>
                <a:cxn ang="0">
                  <a:pos x="T2" y="T3"/>
                </a:cxn>
                <a:cxn ang="0">
                  <a:pos x="T4" y="T5"/>
                </a:cxn>
                <a:cxn ang="0">
                  <a:pos x="T6" y="T7"/>
                </a:cxn>
                <a:cxn ang="0">
                  <a:pos x="T8" y="T9"/>
                </a:cxn>
              </a:cxnLst>
              <a:rect l="0" t="0" r="r" b="b"/>
              <a:pathLst>
                <a:path w="521" h="321">
                  <a:moveTo>
                    <a:pt x="521" y="0"/>
                  </a:moveTo>
                  <a:lnTo>
                    <a:pt x="0" y="0"/>
                  </a:lnTo>
                  <a:lnTo>
                    <a:pt x="191" y="321"/>
                  </a:lnTo>
                  <a:lnTo>
                    <a:pt x="330" y="321"/>
                  </a:lnTo>
                  <a:lnTo>
                    <a:pt x="521" y="0"/>
                  </a:ln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14:hiddenLine>
              </a:ext>
            </a:extLst>
          </p:spPr>
          <p:txBody>
            <a:bodyPr/>
            <a:lstStyle/>
            <a:p>
              <a:pPr defTabSz="1219170"/>
              <a:endParaRPr lang="zh-CN" altLang="en-US" sz="2400">
                <a:solidFill>
                  <a:srgbClr val="333333"/>
                </a:solidFill>
                <a:latin typeface="Calibri"/>
                <a:ea typeface="宋体" panose="02010600030101010101" pitchFamily="2" charset="-122"/>
              </a:endParaRPr>
            </a:p>
          </p:txBody>
        </p:sp>
        <p:sp>
          <p:nvSpPr>
            <p:cNvPr id="19516" name="Freeform 60"/>
            <p:cNvSpPr/>
            <p:nvPr/>
          </p:nvSpPr>
          <p:spPr bwMode="auto">
            <a:xfrm>
              <a:off x="2810" y="2819"/>
              <a:ext cx="139" cy="116"/>
            </a:xfrm>
            <a:custGeom>
              <a:avLst/>
              <a:gdLst>
                <a:gd name="T0" fmla="*/ 139 w 139"/>
                <a:gd name="T1" fmla="*/ 0 h 116"/>
                <a:gd name="T2" fmla="*/ 0 w 139"/>
                <a:gd name="T3" fmla="*/ 0 h 116"/>
                <a:gd name="T4" fmla="*/ 69 w 139"/>
                <a:gd name="T5" fmla="*/ 116 h 116"/>
                <a:gd name="T6" fmla="*/ 139 w 139"/>
                <a:gd name="T7" fmla="*/ 0 h 116"/>
              </a:gdLst>
              <a:ahLst/>
              <a:cxnLst>
                <a:cxn ang="0">
                  <a:pos x="T0" y="T1"/>
                </a:cxn>
                <a:cxn ang="0">
                  <a:pos x="T2" y="T3"/>
                </a:cxn>
                <a:cxn ang="0">
                  <a:pos x="T4" y="T5"/>
                </a:cxn>
                <a:cxn ang="0">
                  <a:pos x="T6" y="T7"/>
                </a:cxn>
              </a:cxnLst>
              <a:rect l="0" t="0" r="r" b="b"/>
              <a:pathLst>
                <a:path w="139" h="116">
                  <a:moveTo>
                    <a:pt x="139" y="0"/>
                  </a:moveTo>
                  <a:lnTo>
                    <a:pt x="0" y="0"/>
                  </a:lnTo>
                  <a:lnTo>
                    <a:pt x="69" y="116"/>
                  </a:lnTo>
                  <a:lnTo>
                    <a:pt x="139" y="0"/>
                  </a:lnTo>
                  <a:close/>
                </a:path>
              </a:pathLst>
            </a:custGeom>
            <a:solidFill>
              <a:schemeClr val="bg1">
                <a:lumMod val="50000"/>
              </a:schemeClr>
            </a:solidFill>
            <a:ln>
              <a:noFill/>
            </a:ln>
            <a:extLst>
              <a:ext uri="{91240B29-F687-4F45-9708-019B960494DF}">
                <a14:hiddenLine xmlns:a14="http://schemas.microsoft.com/office/drawing/2010/main" w="9525">
                  <a:solidFill>
                    <a:srgbClr val="000000"/>
                  </a:solidFill>
                  <a:round/>
                </a14:hiddenLine>
              </a:ext>
            </a:extLst>
          </p:spPr>
          <p:txBody>
            <a:bodyPr/>
            <a:lstStyle/>
            <a:p>
              <a:pPr defTabSz="1219170"/>
              <a:endParaRPr lang="zh-CN" altLang="en-US" sz="2400">
                <a:solidFill>
                  <a:srgbClr val="333333"/>
                </a:solidFill>
                <a:latin typeface="Calibri"/>
                <a:ea typeface="宋体" panose="02010600030101010101" pitchFamily="2" charset="-122"/>
              </a:endParaRPr>
            </a:p>
          </p:txBody>
        </p:sp>
      </p:grpSp>
      <p:grpSp>
        <p:nvGrpSpPr>
          <p:cNvPr id="19532" name="PA_组合 76"/>
          <p:cNvGrpSpPr/>
          <p:nvPr>
            <p:custDataLst>
              <p:tags r:id="rId2"/>
            </p:custDataLst>
          </p:nvPr>
        </p:nvGrpSpPr>
        <p:grpSpPr bwMode="auto">
          <a:xfrm>
            <a:off x="912284" y="4677161"/>
            <a:ext cx="378883" cy="376883"/>
            <a:chOff x="1245" y="2094"/>
            <a:chExt cx="179" cy="178"/>
          </a:xfrm>
          <a:solidFill>
            <a:schemeClr val="accent5"/>
          </a:solidFill>
        </p:grpSpPr>
        <p:sp>
          <p:nvSpPr>
            <p:cNvPr id="19517" name="Oval 61"/>
            <p:cNvSpPr>
              <a:spLocks noChangeArrowheads="1"/>
            </p:cNvSpPr>
            <p:nvPr/>
          </p:nvSpPr>
          <p:spPr bwMode="auto">
            <a:xfrm>
              <a:off x="1245" y="2094"/>
              <a:ext cx="179" cy="17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lstStyle/>
            <a:p>
              <a:pPr defTabSz="1219170"/>
              <a:endParaRPr lang="zh-CN" altLang="en-US" sz="2400">
                <a:solidFill>
                  <a:srgbClr val="333333"/>
                </a:solidFill>
                <a:latin typeface="Calibri"/>
                <a:ea typeface="宋体" panose="02010600030101010101" pitchFamily="2" charset="-122"/>
              </a:endParaRPr>
            </a:p>
          </p:txBody>
        </p:sp>
        <p:sp>
          <p:nvSpPr>
            <p:cNvPr id="19518" name="Freeform 62"/>
            <p:cNvSpPr/>
            <p:nvPr/>
          </p:nvSpPr>
          <p:spPr bwMode="auto">
            <a:xfrm>
              <a:off x="1283" y="2149"/>
              <a:ext cx="104" cy="67"/>
            </a:xfrm>
            <a:custGeom>
              <a:avLst/>
              <a:gdLst>
                <a:gd name="T0" fmla="*/ 0 w 104"/>
                <a:gd name="T1" fmla="*/ 29 h 67"/>
                <a:gd name="T2" fmla="*/ 42 w 104"/>
                <a:gd name="T3" fmla="*/ 67 h 67"/>
                <a:gd name="T4" fmla="*/ 104 w 104"/>
                <a:gd name="T5" fmla="*/ 0 h 67"/>
              </a:gdLst>
              <a:ahLst/>
              <a:cxnLst>
                <a:cxn ang="0">
                  <a:pos x="T0" y="T1"/>
                </a:cxn>
                <a:cxn ang="0">
                  <a:pos x="T2" y="T3"/>
                </a:cxn>
                <a:cxn ang="0">
                  <a:pos x="T4" y="T5"/>
                </a:cxn>
              </a:cxnLst>
              <a:rect l="0" t="0" r="r" b="b"/>
              <a:pathLst>
                <a:path w="104" h="67">
                  <a:moveTo>
                    <a:pt x="0" y="29"/>
                  </a:moveTo>
                  <a:lnTo>
                    <a:pt x="42" y="67"/>
                  </a:lnTo>
                  <a:lnTo>
                    <a:pt x="104" y="0"/>
                  </a:lnTo>
                </a:path>
              </a:pathLst>
            </a:custGeom>
            <a:grpFill/>
            <a:ln w="33338" cap="rnd">
              <a:solidFill>
                <a:srgbClr val="FFFFFF"/>
              </a:solidFill>
              <a:prstDash val="solid"/>
              <a:miter lim="800000"/>
            </a:ln>
            <a:extLst/>
          </p:spPr>
          <p:txBody>
            <a:bodyPr/>
            <a:lstStyle/>
            <a:p>
              <a:pPr defTabSz="1219170"/>
              <a:endParaRPr lang="zh-CN" altLang="en-US" sz="2400">
                <a:solidFill>
                  <a:srgbClr val="333333"/>
                </a:solidFill>
                <a:latin typeface="Calibri"/>
                <a:ea typeface="宋体" panose="02010600030101010101" pitchFamily="2" charset="-122"/>
              </a:endParaRPr>
            </a:p>
          </p:txBody>
        </p:sp>
      </p:grpSp>
      <p:grpSp>
        <p:nvGrpSpPr>
          <p:cNvPr id="19533" name="PA_组合 77"/>
          <p:cNvGrpSpPr/>
          <p:nvPr>
            <p:custDataLst>
              <p:tags r:id="rId3"/>
            </p:custDataLst>
          </p:nvPr>
        </p:nvGrpSpPr>
        <p:grpSpPr bwMode="auto">
          <a:xfrm>
            <a:off x="7535335" y="4677161"/>
            <a:ext cx="378884" cy="376883"/>
            <a:chOff x="4336" y="2094"/>
            <a:chExt cx="179" cy="178"/>
          </a:xfrm>
          <a:solidFill>
            <a:schemeClr val="accent6"/>
          </a:solidFill>
        </p:grpSpPr>
        <p:sp>
          <p:nvSpPr>
            <p:cNvPr id="19519" name="Oval 63"/>
            <p:cNvSpPr>
              <a:spLocks noChangeArrowheads="1"/>
            </p:cNvSpPr>
            <p:nvPr/>
          </p:nvSpPr>
          <p:spPr bwMode="auto">
            <a:xfrm>
              <a:off x="4336" y="2094"/>
              <a:ext cx="179" cy="17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lstStyle/>
            <a:p>
              <a:pPr defTabSz="1219170"/>
              <a:endParaRPr lang="zh-CN" altLang="en-US" sz="2400">
                <a:solidFill>
                  <a:srgbClr val="333333"/>
                </a:solidFill>
                <a:latin typeface="Calibri"/>
                <a:ea typeface="宋体" panose="02010600030101010101" pitchFamily="2" charset="-122"/>
              </a:endParaRPr>
            </a:p>
          </p:txBody>
        </p:sp>
        <p:sp>
          <p:nvSpPr>
            <p:cNvPr id="19520" name="Freeform 64"/>
            <p:cNvSpPr/>
            <p:nvPr/>
          </p:nvSpPr>
          <p:spPr bwMode="auto">
            <a:xfrm>
              <a:off x="4375" y="2149"/>
              <a:ext cx="103" cy="67"/>
            </a:xfrm>
            <a:custGeom>
              <a:avLst/>
              <a:gdLst>
                <a:gd name="T0" fmla="*/ 0 w 103"/>
                <a:gd name="T1" fmla="*/ 29 h 67"/>
                <a:gd name="T2" fmla="*/ 41 w 103"/>
                <a:gd name="T3" fmla="*/ 67 h 67"/>
                <a:gd name="T4" fmla="*/ 103 w 103"/>
                <a:gd name="T5" fmla="*/ 0 h 67"/>
              </a:gdLst>
              <a:ahLst/>
              <a:cxnLst>
                <a:cxn ang="0">
                  <a:pos x="T0" y="T1"/>
                </a:cxn>
                <a:cxn ang="0">
                  <a:pos x="T2" y="T3"/>
                </a:cxn>
                <a:cxn ang="0">
                  <a:pos x="T4" y="T5"/>
                </a:cxn>
              </a:cxnLst>
              <a:rect l="0" t="0" r="r" b="b"/>
              <a:pathLst>
                <a:path w="103" h="67">
                  <a:moveTo>
                    <a:pt x="0" y="29"/>
                  </a:moveTo>
                  <a:lnTo>
                    <a:pt x="41" y="67"/>
                  </a:lnTo>
                  <a:lnTo>
                    <a:pt x="103" y="0"/>
                  </a:lnTo>
                </a:path>
              </a:pathLst>
            </a:custGeom>
            <a:grpFill/>
            <a:ln w="33338" cap="rnd">
              <a:solidFill>
                <a:srgbClr val="FFFFFF"/>
              </a:solidFill>
              <a:prstDash val="solid"/>
              <a:miter lim="800000"/>
            </a:ln>
            <a:extLst/>
          </p:spPr>
          <p:txBody>
            <a:bodyPr/>
            <a:lstStyle/>
            <a:p>
              <a:pPr defTabSz="1219170"/>
              <a:endParaRPr lang="zh-CN" altLang="en-US" sz="2400">
                <a:solidFill>
                  <a:srgbClr val="333333"/>
                </a:solidFill>
                <a:latin typeface="Calibri"/>
                <a:ea typeface="宋体" panose="02010600030101010101" pitchFamily="2" charset="-122"/>
              </a:endParaRPr>
            </a:p>
          </p:txBody>
        </p:sp>
      </p:grpSp>
      <p:sp>
        <p:nvSpPr>
          <p:cNvPr id="19523" name="PA_矩形 67"/>
          <p:cNvSpPr>
            <a:spLocks noChangeArrowheads="1"/>
          </p:cNvSpPr>
          <p:nvPr>
            <p:custDataLst>
              <p:tags r:id="rId4"/>
            </p:custDataLst>
          </p:nvPr>
        </p:nvSpPr>
        <p:spPr bwMode="auto">
          <a:xfrm>
            <a:off x="624418" y="2074975"/>
            <a:ext cx="2400300" cy="5335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r" defTabSz="1219170"/>
            <a:r>
              <a:rPr lang="zh-CN" altLang="en-US" sz="1333" b="1" dirty="0">
                <a:solidFill>
                  <a:srgbClr val="FFFFFF">
                    <a:lumMod val="50000"/>
                  </a:srgbClr>
                </a:solidFill>
                <a:latin typeface="Calibri"/>
                <a:ea typeface="宋体" panose="02010600030101010101" pitchFamily="2" charset="-122"/>
              </a:rPr>
              <a:t>Option 01</a:t>
            </a:r>
          </a:p>
          <a:p>
            <a:pPr algn="r" defTabSz="1219170"/>
            <a:r>
              <a:rPr lang="en-US" altLang="zh-CN" sz="1067" dirty="0">
                <a:solidFill>
                  <a:srgbClr val="FFFFFF">
                    <a:lumMod val="50000"/>
                  </a:srgbClr>
                </a:solidFill>
                <a:latin typeface="Calibri"/>
                <a:ea typeface="宋体" panose="02010600030101010101" pitchFamily="2" charset="-122"/>
              </a:rPr>
              <a:t>We have many PowerPoint </a:t>
            </a:r>
            <a:r>
              <a:rPr lang="zh-CN" altLang="en-US" sz="1067" dirty="0">
                <a:solidFill>
                  <a:srgbClr val="FFFFFF">
                    <a:lumMod val="50000"/>
                  </a:srgbClr>
                </a:solidFill>
                <a:latin typeface="Calibri"/>
                <a:ea typeface="宋体" panose="02010600030101010101" pitchFamily="2" charset="-122"/>
              </a:rPr>
              <a:t>templates</a:t>
            </a:r>
            <a:r>
              <a:rPr lang="en-US" altLang="zh-CN" sz="1067" dirty="0">
                <a:solidFill>
                  <a:srgbClr val="FFFFFF">
                    <a:lumMod val="50000"/>
                  </a:srgbClr>
                </a:solidFill>
                <a:latin typeface="Calibri"/>
                <a:ea typeface="宋体" panose="02010600030101010101" pitchFamily="2" charset="-122"/>
              </a:rPr>
              <a:t> that has been specifically designed</a:t>
            </a:r>
            <a:r>
              <a:rPr lang="zh-CN" altLang="en-US" sz="1067" dirty="0">
                <a:solidFill>
                  <a:srgbClr val="FFFFFF">
                    <a:lumMod val="50000"/>
                  </a:srgbClr>
                </a:solidFill>
                <a:latin typeface="Calibri"/>
                <a:ea typeface="宋体" panose="02010600030101010101" pitchFamily="2" charset="-122"/>
              </a:rPr>
              <a:t>.</a:t>
            </a:r>
          </a:p>
        </p:txBody>
      </p:sp>
      <p:sp>
        <p:nvSpPr>
          <p:cNvPr id="19524" name="PA_矩形 68"/>
          <p:cNvSpPr>
            <a:spLocks noChangeArrowheads="1"/>
          </p:cNvSpPr>
          <p:nvPr>
            <p:custDataLst>
              <p:tags r:id="rId5"/>
            </p:custDataLst>
          </p:nvPr>
        </p:nvSpPr>
        <p:spPr bwMode="auto">
          <a:xfrm>
            <a:off x="1104901" y="2970602"/>
            <a:ext cx="2400300" cy="5335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r" defTabSz="1219170"/>
            <a:r>
              <a:rPr lang="zh-CN" altLang="en-US" sz="1333" b="1" dirty="0">
                <a:solidFill>
                  <a:srgbClr val="FFFFFF">
                    <a:lumMod val="50000"/>
                  </a:srgbClr>
                </a:solidFill>
                <a:latin typeface="Calibri"/>
                <a:ea typeface="宋体" panose="02010600030101010101" pitchFamily="2" charset="-122"/>
              </a:rPr>
              <a:t>Option 0</a:t>
            </a:r>
            <a:r>
              <a:rPr lang="en-US" altLang="zh-CN" sz="1333" b="1" dirty="0">
                <a:solidFill>
                  <a:srgbClr val="FFFFFF">
                    <a:lumMod val="50000"/>
                  </a:srgbClr>
                </a:solidFill>
                <a:latin typeface="Calibri"/>
                <a:ea typeface="宋体" panose="02010600030101010101" pitchFamily="2" charset="-122"/>
              </a:rPr>
              <a:t>2</a:t>
            </a:r>
            <a:endParaRPr lang="zh-CN" altLang="en-US" sz="1333" b="1" dirty="0">
              <a:solidFill>
                <a:srgbClr val="FFFFFF">
                  <a:lumMod val="50000"/>
                </a:srgbClr>
              </a:solidFill>
              <a:latin typeface="Calibri"/>
              <a:ea typeface="宋体" panose="02010600030101010101" pitchFamily="2" charset="-122"/>
            </a:endParaRPr>
          </a:p>
          <a:p>
            <a:pPr algn="r" defTabSz="1219170"/>
            <a:r>
              <a:rPr lang="en-US" altLang="zh-CN" sz="1067" dirty="0">
                <a:solidFill>
                  <a:srgbClr val="FFFFFF">
                    <a:lumMod val="50000"/>
                  </a:srgbClr>
                </a:solidFill>
                <a:latin typeface="Calibri"/>
                <a:ea typeface="宋体" panose="02010600030101010101" pitchFamily="2" charset="-122"/>
              </a:rPr>
              <a:t>We have many PowerPoint </a:t>
            </a:r>
            <a:r>
              <a:rPr lang="zh-CN" altLang="en-US" sz="1067" dirty="0">
                <a:solidFill>
                  <a:srgbClr val="FFFFFF">
                    <a:lumMod val="50000"/>
                  </a:srgbClr>
                </a:solidFill>
                <a:latin typeface="Calibri"/>
                <a:ea typeface="宋体" panose="02010600030101010101" pitchFamily="2" charset="-122"/>
              </a:rPr>
              <a:t>templates</a:t>
            </a:r>
            <a:r>
              <a:rPr lang="en-US" altLang="zh-CN" sz="1067" dirty="0">
                <a:solidFill>
                  <a:srgbClr val="FFFFFF">
                    <a:lumMod val="50000"/>
                  </a:srgbClr>
                </a:solidFill>
                <a:latin typeface="Calibri"/>
                <a:ea typeface="宋体" panose="02010600030101010101" pitchFamily="2" charset="-122"/>
              </a:rPr>
              <a:t> that has been specifically designed</a:t>
            </a:r>
            <a:r>
              <a:rPr lang="zh-CN" altLang="en-US" sz="1067" dirty="0">
                <a:solidFill>
                  <a:srgbClr val="FFFFFF">
                    <a:lumMod val="50000"/>
                  </a:srgbClr>
                </a:solidFill>
                <a:latin typeface="Calibri"/>
                <a:ea typeface="宋体" panose="02010600030101010101" pitchFamily="2" charset="-122"/>
              </a:rPr>
              <a:t>.</a:t>
            </a:r>
          </a:p>
        </p:txBody>
      </p:sp>
      <p:sp>
        <p:nvSpPr>
          <p:cNvPr id="19525" name="PA_矩形 69"/>
          <p:cNvSpPr>
            <a:spLocks noChangeArrowheads="1"/>
          </p:cNvSpPr>
          <p:nvPr>
            <p:custDataLst>
              <p:tags r:id="rId6"/>
            </p:custDataLst>
          </p:nvPr>
        </p:nvSpPr>
        <p:spPr bwMode="auto">
          <a:xfrm>
            <a:off x="9264653" y="2074975"/>
            <a:ext cx="2400300" cy="5335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defTabSz="1219170"/>
            <a:r>
              <a:rPr lang="zh-CN" altLang="en-US" sz="1333" b="1" dirty="0">
                <a:solidFill>
                  <a:srgbClr val="FFFFFF">
                    <a:lumMod val="50000"/>
                  </a:srgbClr>
                </a:solidFill>
                <a:latin typeface="Calibri"/>
                <a:ea typeface="宋体" panose="02010600030101010101" pitchFamily="2" charset="-122"/>
              </a:rPr>
              <a:t>Option 0</a:t>
            </a:r>
            <a:r>
              <a:rPr lang="en-US" altLang="zh-CN" sz="1333" b="1" dirty="0">
                <a:solidFill>
                  <a:srgbClr val="FFFFFF">
                    <a:lumMod val="50000"/>
                  </a:srgbClr>
                </a:solidFill>
                <a:latin typeface="Calibri"/>
                <a:ea typeface="宋体" panose="02010600030101010101" pitchFamily="2" charset="-122"/>
              </a:rPr>
              <a:t>3</a:t>
            </a:r>
            <a:endParaRPr lang="zh-CN" altLang="en-US" sz="1333" b="1" dirty="0">
              <a:solidFill>
                <a:srgbClr val="FFFFFF">
                  <a:lumMod val="50000"/>
                </a:srgbClr>
              </a:solidFill>
              <a:latin typeface="Calibri"/>
              <a:ea typeface="宋体" panose="02010600030101010101" pitchFamily="2" charset="-122"/>
            </a:endParaRPr>
          </a:p>
          <a:p>
            <a:pPr defTabSz="1219170"/>
            <a:r>
              <a:rPr lang="en-US" altLang="zh-CN" sz="1067" dirty="0">
                <a:solidFill>
                  <a:srgbClr val="FFFFFF">
                    <a:lumMod val="50000"/>
                  </a:srgbClr>
                </a:solidFill>
                <a:latin typeface="Calibri"/>
                <a:ea typeface="宋体" panose="02010600030101010101" pitchFamily="2" charset="-122"/>
              </a:rPr>
              <a:t>We have many PowerPoint </a:t>
            </a:r>
            <a:r>
              <a:rPr lang="zh-CN" altLang="en-US" sz="1067" dirty="0">
                <a:solidFill>
                  <a:srgbClr val="FFFFFF">
                    <a:lumMod val="50000"/>
                  </a:srgbClr>
                </a:solidFill>
                <a:latin typeface="Calibri"/>
                <a:ea typeface="宋体" panose="02010600030101010101" pitchFamily="2" charset="-122"/>
              </a:rPr>
              <a:t>templates</a:t>
            </a:r>
            <a:r>
              <a:rPr lang="en-US" altLang="zh-CN" sz="1067" dirty="0">
                <a:solidFill>
                  <a:srgbClr val="FFFFFF">
                    <a:lumMod val="50000"/>
                  </a:srgbClr>
                </a:solidFill>
                <a:latin typeface="Calibri"/>
                <a:ea typeface="宋体" panose="02010600030101010101" pitchFamily="2" charset="-122"/>
              </a:rPr>
              <a:t> that has been specifically designed</a:t>
            </a:r>
            <a:r>
              <a:rPr lang="zh-CN" altLang="en-US" sz="1067" dirty="0">
                <a:solidFill>
                  <a:srgbClr val="FFFFFF">
                    <a:lumMod val="50000"/>
                  </a:srgbClr>
                </a:solidFill>
                <a:latin typeface="Calibri"/>
                <a:ea typeface="宋体" panose="02010600030101010101" pitchFamily="2" charset="-122"/>
              </a:rPr>
              <a:t>.</a:t>
            </a:r>
          </a:p>
        </p:txBody>
      </p:sp>
      <p:sp>
        <p:nvSpPr>
          <p:cNvPr id="19526" name="PA_矩形 70"/>
          <p:cNvSpPr>
            <a:spLocks noChangeArrowheads="1"/>
          </p:cNvSpPr>
          <p:nvPr>
            <p:custDataLst>
              <p:tags r:id="rId7"/>
            </p:custDataLst>
          </p:nvPr>
        </p:nvSpPr>
        <p:spPr bwMode="auto">
          <a:xfrm>
            <a:off x="8784169" y="2970602"/>
            <a:ext cx="2400300" cy="5335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defTabSz="1219170"/>
            <a:r>
              <a:rPr lang="zh-CN" altLang="en-US" sz="1333" b="1" dirty="0">
                <a:solidFill>
                  <a:srgbClr val="FFFFFF">
                    <a:lumMod val="50000"/>
                  </a:srgbClr>
                </a:solidFill>
                <a:latin typeface="Calibri"/>
                <a:ea typeface="宋体" panose="02010600030101010101" pitchFamily="2" charset="-122"/>
              </a:rPr>
              <a:t>Option 0</a:t>
            </a:r>
            <a:r>
              <a:rPr lang="en-US" altLang="zh-CN" sz="1333" b="1" dirty="0">
                <a:solidFill>
                  <a:srgbClr val="FFFFFF">
                    <a:lumMod val="50000"/>
                  </a:srgbClr>
                </a:solidFill>
                <a:latin typeface="Calibri"/>
                <a:ea typeface="宋体" panose="02010600030101010101" pitchFamily="2" charset="-122"/>
              </a:rPr>
              <a:t>4</a:t>
            </a:r>
            <a:endParaRPr lang="zh-CN" altLang="en-US" sz="1333" b="1" dirty="0">
              <a:solidFill>
                <a:srgbClr val="FFFFFF">
                  <a:lumMod val="50000"/>
                </a:srgbClr>
              </a:solidFill>
              <a:latin typeface="Calibri"/>
              <a:ea typeface="宋体" panose="02010600030101010101" pitchFamily="2" charset="-122"/>
            </a:endParaRPr>
          </a:p>
          <a:p>
            <a:pPr defTabSz="1219170"/>
            <a:r>
              <a:rPr lang="en-US" altLang="zh-CN" sz="1067" dirty="0">
                <a:solidFill>
                  <a:srgbClr val="FFFFFF">
                    <a:lumMod val="50000"/>
                  </a:srgbClr>
                </a:solidFill>
                <a:latin typeface="Calibri"/>
                <a:ea typeface="宋体" panose="02010600030101010101" pitchFamily="2" charset="-122"/>
              </a:rPr>
              <a:t>We have many PowerPoint </a:t>
            </a:r>
            <a:r>
              <a:rPr lang="zh-CN" altLang="en-US" sz="1067" dirty="0">
                <a:solidFill>
                  <a:srgbClr val="FFFFFF">
                    <a:lumMod val="50000"/>
                  </a:srgbClr>
                </a:solidFill>
                <a:latin typeface="Calibri"/>
                <a:ea typeface="宋体" panose="02010600030101010101" pitchFamily="2" charset="-122"/>
              </a:rPr>
              <a:t>templates</a:t>
            </a:r>
            <a:r>
              <a:rPr lang="en-US" altLang="zh-CN" sz="1067" dirty="0">
                <a:solidFill>
                  <a:srgbClr val="FFFFFF">
                    <a:lumMod val="50000"/>
                  </a:srgbClr>
                </a:solidFill>
                <a:latin typeface="Calibri"/>
                <a:ea typeface="宋体" panose="02010600030101010101" pitchFamily="2" charset="-122"/>
              </a:rPr>
              <a:t> that has been specifically designed</a:t>
            </a:r>
            <a:r>
              <a:rPr lang="zh-CN" altLang="en-US" sz="1067" dirty="0">
                <a:solidFill>
                  <a:srgbClr val="FFFFFF">
                    <a:lumMod val="50000"/>
                  </a:srgbClr>
                </a:solidFill>
                <a:latin typeface="Calibri"/>
                <a:ea typeface="宋体" panose="02010600030101010101" pitchFamily="2" charset="-122"/>
              </a:rPr>
              <a:t>.</a:t>
            </a:r>
          </a:p>
        </p:txBody>
      </p:sp>
      <p:sp>
        <p:nvSpPr>
          <p:cNvPr id="19527" name="PA_Line 71"/>
          <p:cNvSpPr>
            <a:spLocks noChangeShapeType="1"/>
          </p:cNvSpPr>
          <p:nvPr>
            <p:custDataLst>
              <p:tags r:id="rId8"/>
            </p:custDataLst>
          </p:nvPr>
        </p:nvSpPr>
        <p:spPr bwMode="auto">
          <a:xfrm>
            <a:off x="3119969" y="2170253"/>
            <a:ext cx="2112433" cy="0"/>
          </a:xfrm>
          <a:prstGeom prst="line">
            <a:avLst/>
          </a:prstGeom>
          <a:noFill/>
          <a:ln w="6350">
            <a:solidFill>
              <a:schemeClr val="bg1">
                <a:lumMod val="50000"/>
              </a:schemeClr>
            </a:solidFill>
            <a:roun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defTabSz="1219170"/>
            <a:endParaRPr lang="zh-CN" altLang="en-US" sz="2400">
              <a:solidFill>
                <a:srgbClr val="333333"/>
              </a:solidFill>
              <a:latin typeface="Calibri"/>
              <a:ea typeface="宋体" panose="02010600030101010101" pitchFamily="2" charset="-122"/>
            </a:endParaRPr>
          </a:p>
        </p:txBody>
      </p:sp>
      <p:sp>
        <p:nvSpPr>
          <p:cNvPr id="19529" name="PA_Line 73"/>
          <p:cNvSpPr>
            <a:spLocks noChangeShapeType="1"/>
          </p:cNvSpPr>
          <p:nvPr>
            <p:custDataLst>
              <p:tags r:id="rId9"/>
            </p:custDataLst>
          </p:nvPr>
        </p:nvSpPr>
        <p:spPr bwMode="auto">
          <a:xfrm>
            <a:off x="6951136" y="2170253"/>
            <a:ext cx="2112433" cy="0"/>
          </a:xfrm>
          <a:prstGeom prst="line">
            <a:avLst/>
          </a:prstGeom>
          <a:noFill/>
          <a:ln w="6350">
            <a:solidFill>
              <a:schemeClr val="bg1">
                <a:lumMod val="50000"/>
              </a:schemeClr>
            </a:solidFill>
            <a:round/>
            <a:head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defTabSz="1219170"/>
            <a:endParaRPr lang="zh-CN" altLang="en-US" sz="2400">
              <a:solidFill>
                <a:srgbClr val="333333"/>
              </a:solidFill>
              <a:latin typeface="Calibri"/>
              <a:ea typeface="宋体" panose="02010600030101010101" pitchFamily="2" charset="-122"/>
            </a:endParaRPr>
          </a:p>
        </p:txBody>
      </p:sp>
      <p:sp>
        <p:nvSpPr>
          <p:cNvPr id="19530" name="PA_Line 74"/>
          <p:cNvSpPr>
            <a:spLocks noChangeShapeType="1"/>
          </p:cNvSpPr>
          <p:nvPr>
            <p:custDataLst>
              <p:tags r:id="rId10"/>
            </p:custDataLst>
          </p:nvPr>
        </p:nvSpPr>
        <p:spPr bwMode="auto">
          <a:xfrm>
            <a:off x="6379633" y="3074348"/>
            <a:ext cx="2243667" cy="0"/>
          </a:xfrm>
          <a:prstGeom prst="line">
            <a:avLst/>
          </a:prstGeom>
          <a:noFill/>
          <a:ln w="6350">
            <a:solidFill>
              <a:schemeClr val="bg1">
                <a:lumMod val="50000"/>
              </a:schemeClr>
            </a:solidFill>
            <a:round/>
            <a:head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defTabSz="1219170"/>
            <a:endParaRPr lang="zh-CN" altLang="en-US" sz="2400">
              <a:solidFill>
                <a:srgbClr val="333333"/>
              </a:solidFill>
              <a:latin typeface="Calibri"/>
              <a:ea typeface="宋体" panose="02010600030101010101" pitchFamily="2" charset="-122"/>
            </a:endParaRPr>
          </a:p>
        </p:txBody>
      </p:sp>
      <p:sp>
        <p:nvSpPr>
          <p:cNvPr id="19531" name="PA_Line 75"/>
          <p:cNvSpPr>
            <a:spLocks noChangeShapeType="1"/>
          </p:cNvSpPr>
          <p:nvPr>
            <p:custDataLst>
              <p:tags r:id="rId11"/>
            </p:custDataLst>
          </p:nvPr>
        </p:nvSpPr>
        <p:spPr bwMode="auto">
          <a:xfrm>
            <a:off x="3583517" y="3074348"/>
            <a:ext cx="2243667" cy="0"/>
          </a:xfrm>
          <a:prstGeom prst="line">
            <a:avLst/>
          </a:prstGeom>
          <a:noFill/>
          <a:ln w="6350">
            <a:solidFill>
              <a:schemeClr val="bg1">
                <a:lumMod val="50000"/>
              </a:schemeClr>
            </a:solidFill>
            <a:roun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defTabSz="1219170"/>
            <a:endParaRPr lang="zh-CN" altLang="en-US" sz="2400">
              <a:solidFill>
                <a:srgbClr val="333333"/>
              </a:solidFill>
              <a:latin typeface="Calibri"/>
              <a:ea typeface="宋体" panose="02010600030101010101" pitchFamily="2" charset="-122"/>
            </a:endParaRPr>
          </a:p>
        </p:txBody>
      </p:sp>
      <p:sp>
        <p:nvSpPr>
          <p:cNvPr id="19534" name="PA_矩形 78"/>
          <p:cNvSpPr>
            <a:spLocks noChangeArrowheads="1"/>
          </p:cNvSpPr>
          <p:nvPr>
            <p:custDataLst>
              <p:tags r:id="rId12"/>
            </p:custDataLst>
          </p:nvPr>
        </p:nvSpPr>
        <p:spPr bwMode="auto">
          <a:xfrm>
            <a:off x="912286" y="5157793"/>
            <a:ext cx="4127500" cy="9852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defTabSz="1219170">
              <a:lnSpc>
                <a:spcPct val="120000"/>
              </a:lnSpc>
            </a:pPr>
            <a:r>
              <a:rPr lang="en-US" altLang="zh-CN" sz="1067">
                <a:solidFill>
                  <a:srgbClr val="FFFFFF">
                    <a:lumMod val="50000"/>
                  </a:srgbClr>
                </a:solidFill>
                <a:latin typeface="Calibri"/>
                <a:ea typeface="宋体" panose="02010600030101010101" pitchFamily="2" charset="-122"/>
              </a:rPr>
              <a:t>We have many PowerPoint </a:t>
            </a:r>
            <a:r>
              <a:rPr lang="zh-CN" altLang="en-US" sz="1067">
                <a:solidFill>
                  <a:srgbClr val="FFFFFF">
                    <a:lumMod val="50000"/>
                  </a:srgbClr>
                </a:solidFill>
                <a:latin typeface="Calibri"/>
                <a:ea typeface="宋体" panose="02010600030101010101" pitchFamily="2" charset="-122"/>
              </a:rPr>
              <a:t>templates</a:t>
            </a:r>
            <a:r>
              <a:rPr lang="en-US" altLang="zh-CN" sz="1067">
                <a:solidFill>
                  <a:srgbClr val="FFFFFF">
                    <a:lumMod val="50000"/>
                  </a:srgbClr>
                </a:solidFill>
                <a:latin typeface="Calibri"/>
                <a:ea typeface="宋体" panose="02010600030101010101" pitchFamily="2" charset="-122"/>
              </a:rPr>
              <a:t> that has been specifically designed to help anyone that is stepping into the world of PowerPoint for the very first time. We have many PowerPoint </a:t>
            </a:r>
            <a:r>
              <a:rPr lang="zh-CN" altLang="en-US" sz="1067">
                <a:solidFill>
                  <a:srgbClr val="FFFFFF">
                    <a:lumMod val="50000"/>
                  </a:srgbClr>
                </a:solidFill>
                <a:latin typeface="Calibri"/>
                <a:ea typeface="宋体" panose="02010600030101010101" pitchFamily="2" charset="-122"/>
              </a:rPr>
              <a:t>templates</a:t>
            </a:r>
            <a:r>
              <a:rPr lang="en-US" altLang="zh-CN" sz="1067">
                <a:solidFill>
                  <a:srgbClr val="FFFFFF">
                    <a:lumMod val="50000"/>
                  </a:srgbClr>
                </a:solidFill>
                <a:latin typeface="Calibri"/>
                <a:ea typeface="宋体" panose="02010600030101010101" pitchFamily="2" charset="-122"/>
              </a:rPr>
              <a:t> that has been specifically designed to help anyone that is stepping into the world of PowerPoint for the very first time. </a:t>
            </a:r>
            <a:endParaRPr lang="zh-CN" altLang="en-US" sz="1067">
              <a:solidFill>
                <a:srgbClr val="FFFFFF">
                  <a:lumMod val="50000"/>
                </a:srgbClr>
              </a:solidFill>
              <a:latin typeface="Calibri"/>
              <a:ea typeface="宋体" panose="02010600030101010101" pitchFamily="2" charset="-122"/>
            </a:endParaRPr>
          </a:p>
        </p:txBody>
      </p:sp>
      <p:sp>
        <p:nvSpPr>
          <p:cNvPr id="19535" name="PA_矩形 79"/>
          <p:cNvSpPr>
            <a:spLocks noChangeArrowheads="1"/>
          </p:cNvSpPr>
          <p:nvPr>
            <p:custDataLst>
              <p:tags r:id="rId13"/>
            </p:custDataLst>
          </p:nvPr>
        </p:nvSpPr>
        <p:spPr bwMode="auto">
          <a:xfrm>
            <a:off x="7535335" y="5157793"/>
            <a:ext cx="4127500" cy="9852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defTabSz="1219170">
              <a:lnSpc>
                <a:spcPct val="120000"/>
              </a:lnSpc>
            </a:pPr>
            <a:r>
              <a:rPr lang="en-US" altLang="zh-CN" sz="1067">
                <a:solidFill>
                  <a:srgbClr val="FFFFFF">
                    <a:lumMod val="50000"/>
                  </a:srgbClr>
                </a:solidFill>
                <a:latin typeface="Calibri"/>
                <a:ea typeface="宋体" panose="02010600030101010101" pitchFamily="2" charset="-122"/>
              </a:rPr>
              <a:t>We have many PowerPoint </a:t>
            </a:r>
            <a:r>
              <a:rPr lang="zh-CN" altLang="en-US" sz="1067">
                <a:solidFill>
                  <a:srgbClr val="FFFFFF">
                    <a:lumMod val="50000"/>
                  </a:srgbClr>
                </a:solidFill>
                <a:latin typeface="Calibri"/>
                <a:ea typeface="宋体" panose="02010600030101010101" pitchFamily="2" charset="-122"/>
              </a:rPr>
              <a:t>templates</a:t>
            </a:r>
            <a:r>
              <a:rPr lang="en-US" altLang="zh-CN" sz="1067">
                <a:solidFill>
                  <a:srgbClr val="FFFFFF">
                    <a:lumMod val="50000"/>
                  </a:srgbClr>
                </a:solidFill>
                <a:latin typeface="Calibri"/>
                <a:ea typeface="宋体" panose="02010600030101010101" pitchFamily="2" charset="-122"/>
              </a:rPr>
              <a:t> that has been specifically designed to help anyone that is stepping into the world of PowerPoint for the very first time. We have many PowerPoint </a:t>
            </a:r>
            <a:r>
              <a:rPr lang="zh-CN" altLang="en-US" sz="1067">
                <a:solidFill>
                  <a:srgbClr val="FFFFFF">
                    <a:lumMod val="50000"/>
                  </a:srgbClr>
                </a:solidFill>
                <a:latin typeface="Calibri"/>
                <a:ea typeface="宋体" panose="02010600030101010101" pitchFamily="2" charset="-122"/>
              </a:rPr>
              <a:t>templates</a:t>
            </a:r>
            <a:r>
              <a:rPr lang="en-US" altLang="zh-CN" sz="1067">
                <a:solidFill>
                  <a:srgbClr val="FFFFFF">
                    <a:lumMod val="50000"/>
                  </a:srgbClr>
                </a:solidFill>
                <a:latin typeface="Calibri"/>
                <a:ea typeface="宋体" panose="02010600030101010101" pitchFamily="2" charset="-122"/>
              </a:rPr>
              <a:t> that has been specifically designed to help anyone that is stepping into the world of PowerPoint for the very first time. </a:t>
            </a:r>
            <a:endParaRPr lang="zh-CN" altLang="en-US" sz="1067">
              <a:solidFill>
                <a:srgbClr val="FFFFFF">
                  <a:lumMod val="50000"/>
                </a:srgbClr>
              </a:solidFill>
              <a:latin typeface="Calibri"/>
              <a:ea typeface="宋体" panose="02010600030101010101" pitchFamily="2" charset="-122"/>
            </a:endParaRPr>
          </a:p>
        </p:txBody>
      </p:sp>
      <p:sp>
        <p:nvSpPr>
          <p:cNvPr id="47" name="PA_矩形 39"/>
          <p:cNvSpPr>
            <a:spLocks noChangeArrowheads="1"/>
          </p:cNvSpPr>
          <p:nvPr>
            <p:custDataLst>
              <p:tags r:id="rId14"/>
            </p:custDataLst>
          </p:nvPr>
        </p:nvSpPr>
        <p:spPr bwMode="auto">
          <a:xfrm>
            <a:off x="554879" y="371042"/>
            <a:ext cx="3704079" cy="4104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defTabSz="1219170"/>
            <a:r>
              <a:rPr lang="zh-CN" altLang="en-US" sz="2667" dirty="0">
                <a:solidFill>
                  <a:srgbClr val="FFFFFF">
                    <a:lumMod val="50000"/>
                  </a:srgbClr>
                </a:solidFill>
                <a:latin typeface="微软雅黑" pitchFamily="34" charset="-122"/>
                <a:ea typeface="微软雅黑" pitchFamily="34" charset="-122"/>
              </a:rPr>
              <a:t>此处添加</a:t>
            </a:r>
            <a:r>
              <a:rPr lang="zh-CN" altLang="en-US" sz="2667" dirty="0">
                <a:solidFill>
                  <a:srgbClr val="1D69A3"/>
                </a:solidFill>
                <a:latin typeface="微软雅黑" pitchFamily="34" charset="-122"/>
                <a:ea typeface="微软雅黑" pitchFamily="34" charset="-122"/>
              </a:rPr>
              <a:t>标题文本</a:t>
            </a:r>
            <a:endParaRPr lang="en-US" altLang="zh-CN" sz="2667" dirty="0">
              <a:solidFill>
                <a:srgbClr val="1D69A3"/>
              </a:solidFill>
              <a:latin typeface="微软雅黑" pitchFamily="34" charset="-122"/>
              <a:ea typeface="微软雅黑" pitchFamily="34" charset="-122"/>
            </a:endParaRPr>
          </a:p>
        </p:txBody>
      </p:sp>
      <p:grpSp>
        <p:nvGrpSpPr>
          <p:cNvPr id="48" name="PA_组合 47"/>
          <p:cNvGrpSpPr/>
          <p:nvPr>
            <p:custDataLst>
              <p:tags r:id="rId15"/>
            </p:custDataLst>
          </p:nvPr>
        </p:nvGrpSpPr>
        <p:grpSpPr>
          <a:xfrm>
            <a:off x="554877" y="932724"/>
            <a:ext cx="1199456" cy="74689"/>
            <a:chOff x="0" y="2842590"/>
            <a:chExt cx="7054752" cy="89199"/>
          </a:xfrm>
        </p:grpSpPr>
        <p:sp>
          <p:nvSpPr>
            <p:cNvPr id="49" name="矩形 48"/>
            <p:cNvSpPr/>
            <p:nvPr/>
          </p:nvSpPr>
          <p:spPr>
            <a:xfrm>
              <a:off x="0" y="2842590"/>
              <a:ext cx="1763688" cy="8919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2400">
                <a:solidFill>
                  <a:srgbClr val="FFFFFF"/>
                </a:solidFill>
                <a:latin typeface="Calibri"/>
                <a:ea typeface="宋体" panose="02010600030101010101" pitchFamily="2" charset="-122"/>
              </a:endParaRPr>
            </a:p>
          </p:txBody>
        </p:sp>
        <p:sp>
          <p:nvSpPr>
            <p:cNvPr id="50" name="矩形 49"/>
            <p:cNvSpPr/>
            <p:nvPr/>
          </p:nvSpPr>
          <p:spPr>
            <a:xfrm>
              <a:off x="1763688" y="2842590"/>
              <a:ext cx="1763688" cy="8919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2400">
                <a:solidFill>
                  <a:srgbClr val="FFFFFF"/>
                </a:solidFill>
                <a:latin typeface="Calibri"/>
                <a:ea typeface="宋体" panose="02010600030101010101" pitchFamily="2" charset="-122"/>
              </a:endParaRPr>
            </a:p>
          </p:txBody>
        </p:sp>
        <p:sp>
          <p:nvSpPr>
            <p:cNvPr id="51" name="矩形 50"/>
            <p:cNvSpPr/>
            <p:nvPr/>
          </p:nvSpPr>
          <p:spPr>
            <a:xfrm>
              <a:off x="3527376" y="2842590"/>
              <a:ext cx="1763688" cy="89199"/>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2400">
                <a:solidFill>
                  <a:srgbClr val="FFFFFF"/>
                </a:solidFill>
                <a:latin typeface="Calibri"/>
                <a:ea typeface="宋体" panose="02010600030101010101" pitchFamily="2" charset="-122"/>
              </a:endParaRPr>
            </a:p>
          </p:txBody>
        </p:sp>
        <p:sp>
          <p:nvSpPr>
            <p:cNvPr id="52" name="矩形 51"/>
            <p:cNvSpPr/>
            <p:nvPr/>
          </p:nvSpPr>
          <p:spPr>
            <a:xfrm>
              <a:off x="5291064" y="2842590"/>
              <a:ext cx="1763688" cy="8919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2400">
                <a:solidFill>
                  <a:srgbClr val="FFFFFF"/>
                </a:solidFill>
                <a:latin typeface="Calibri"/>
                <a:ea typeface="宋体" panose="02010600030101010101" pitchFamily="2" charset="-122"/>
              </a:endParaRPr>
            </a:p>
          </p:txBody>
        </p:sp>
      </p:grpSp>
    </p:spTree>
    <p:extLst>
      <p:ext uri="{BB962C8B-B14F-4D97-AF65-F5344CB8AC3E}">
        <p14:creationId xmlns:p14="http://schemas.microsoft.com/office/powerpoint/2010/main" val="83786074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entr" presetSubtype="0" fill="hold" nodeType="withEffect">
                                  <p:stCondLst>
                                    <p:cond delay="0"/>
                                  </p:stCondLst>
                                  <p:iterate type="lt">
                                    <p:tmPct val="10000"/>
                                  </p:iterate>
                                  <p:childTnLst>
                                    <p:set>
                                      <p:cBhvr>
                                        <p:cTn id="6" dur="1" fill="hold">
                                          <p:stCondLst>
                                            <p:cond delay="0"/>
                                          </p:stCondLst>
                                        </p:cTn>
                                        <p:tgtEl>
                                          <p:spTgt spid="19522"/>
                                        </p:tgtEl>
                                        <p:attrNameLst>
                                          <p:attrName>style.visibility</p:attrName>
                                        </p:attrNameLst>
                                      </p:cBhvr>
                                      <p:to>
                                        <p:strVal val="visible"/>
                                      </p:to>
                                    </p:set>
                                    <p:anim to="" calcmode="lin" valueType="num">
                                      <p:cBhvr>
                                        <p:cTn id="7" dur="700" fill="hold">
                                          <p:stCondLst>
                                            <p:cond delay="0"/>
                                          </p:stCondLst>
                                        </p:cTn>
                                        <p:tgtEl>
                                          <p:spTgt spid="19522"/>
                                        </p:tgtEl>
                                        <p:attrNameLst>
                                          <p:attrName>ppt_x</p:attrName>
                                        </p:attrNameLst>
                                      </p:cBhvr>
                                      <p:tavLst>
                                        <p:tav tm="0" fmla="#ppt_x-(-#ppt_w/2*cos(ppt_r/180*pi))*((1.5-1.5*$)^2-(1.5-1.5*$)^3)">
                                          <p:val>
                                            <p:strVal val="0"/>
                                          </p:val>
                                        </p:tav>
                                        <p:tav tm="100000">
                                          <p:val>
                                            <p:strVal val="1"/>
                                          </p:val>
                                        </p:tav>
                                      </p:tavLst>
                                    </p:anim>
                                    <p:anim to="" calcmode="lin" valueType="num">
                                      <p:cBhvr>
                                        <p:cTn id="8" dur="700" fill="hold">
                                          <p:stCondLst>
                                            <p:cond delay="0"/>
                                          </p:stCondLst>
                                        </p:cTn>
                                        <p:tgtEl>
                                          <p:spTgt spid="19522"/>
                                        </p:tgtEl>
                                        <p:attrNameLst>
                                          <p:attrName>ppt_y</p:attrName>
                                        </p:attrNameLst>
                                      </p:cBhvr>
                                      <p:tavLst>
                                        <p:tav tm="0" fmla="#ppt_y+(-#ppt_h/2*cos(ppt_r/180*pi))*((1.5-1.5*$)^2-(1.5-1.5*$)^3)">
                                          <p:val>
                                            <p:strVal val="0"/>
                                          </p:val>
                                        </p:tav>
                                        <p:tav tm="100000">
                                          <p:val>
                                            <p:strVal val="1"/>
                                          </p:val>
                                        </p:tav>
                                      </p:tavLst>
                                    </p:anim>
                                    <p:anim to="" calcmode="lin" valueType="num">
                                      <p:cBhvr>
                                        <p:cTn id="9" dur="700" fill="hold">
                                          <p:stCondLst>
                                            <p:cond delay="0"/>
                                          </p:stCondLst>
                                        </p:cTn>
                                        <p:tgtEl>
                                          <p:spTgt spid="19522"/>
                                        </p:tgtEl>
                                        <p:attrNameLst>
                                          <p:attrName>ppt_h</p:attrName>
                                        </p:attrNameLst>
                                      </p:cBhvr>
                                      <p:tavLst>
                                        <p:tav tm="0" fmla="#ppt_h-(-#ppt_h)*((1.5-1.5*$)^2-(1.5-1.5*$)^3)">
                                          <p:val>
                                            <p:strVal val="0"/>
                                          </p:val>
                                        </p:tav>
                                        <p:tav tm="100000">
                                          <p:val>
                                            <p:strVal val="1"/>
                                          </p:val>
                                        </p:tav>
                                      </p:tavLst>
                                    </p:anim>
                                    <p:anim to="" calcmode="lin" valueType="num">
                                      <p:cBhvr>
                                        <p:cTn id="10" dur="700" fill="hold">
                                          <p:stCondLst>
                                            <p:cond delay="0"/>
                                          </p:stCondLst>
                                        </p:cTn>
                                        <p:tgtEl>
                                          <p:spTgt spid="19522"/>
                                        </p:tgtEl>
                                        <p:attrNameLst>
                                          <p:attrName>ppt_w</p:attrName>
                                        </p:attrNameLst>
                                      </p:cBhvr>
                                      <p:tavLst>
                                        <p:tav tm="0" fmla="#ppt_w-(-#ppt_w)*((1.5-1.5*$)^2-(1.5-1.5*$)^3)">
                                          <p:val>
                                            <p:strVal val="0"/>
                                          </p:val>
                                        </p:tav>
                                        <p:tav tm="100000">
                                          <p:val>
                                            <p:strVal val="1"/>
                                          </p:val>
                                        </p:tav>
                                      </p:tavLst>
                                    </p:anim>
                                  </p:childTnLst>
                                </p:cTn>
                              </p:par>
                              <p:par>
                                <p:cTn id="11" presetID="0" presetClass="entr" presetSubtype="0" fill="hold" nodeType="withEffect">
                                  <p:stCondLst>
                                    <p:cond delay="0"/>
                                  </p:stCondLst>
                                  <p:iterate type="lt">
                                    <p:tmPct val="10000"/>
                                  </p:iterate>
                                  <p:childTnLst>
                                    <p:set>
                                      <p:cBhvr>
                                        <p:cTn id="12" dur="1" fill="hold">
                                          <p:stCondLst>
                                            <p:cond delay="0"/>
                                          </p:stCondLst>
                                        </p:cTn>
                                        <p:tgtEl>
                                          <p:spTgt spid="19532"/>
                                        </p:tgtEl>
                                        <p:attrNameLst>
                                          <p:attrName>style.visibility</p:attrName>
                                        </p:attrNameLst>
                                      </p:cBhvr>
                                      <p:to>
                                        <p:strVal val="visible"/>
                                      </p:to>
                                    </p:set>
                                    <p:anim to="" calcmode="lin" valueType="num">
                                      <p:cBhvr>
                                        <p:cTn id="13" dur="700" fill="hold">
                                          <p:stCondLst>
                                            <p:cond delay="0"/>
                                          </p:stCondLst>
                                        </p:cTn>
                                        <p:tgtEl>
                                          <p:spTgt spid="19532"/>
                                        </p:tgtEl>
                                        <p:attrNameLst>
                                          <p:attrName>ppt_x</p:attrName>
                                        </p:attrNameLst>
                                      </p:cBhvr>
                                      <p:tavLst>
                                        <p:tav tm="0" fmla="#ppt_x-(-#ppt_w/2*cos(ppt_r/180*pi))*((1.5-1.5*$)^2-(1.5-1.5*$)^3)">
                                          <p:val>
                                            <p:strVal val="0"/>
                                          </p:val>
                                        </p:tav>
                                        <p:tav tm="100000">
                                          <p:val>
                                            <p:strVal val="1"/>
                                          </p:val>
                                        </p:tav>
                                      </p:tavLst>
                                    </p:anim>
                                    <p:anim to="" calcmode="lin" valueType="num">
                                      <p:cBhvr>
                                        <p:cTn id="14" dur="700" fill="hold">
                                          <p:stCondLst>
                                            <p:cond delay="0"/>
                                          </p:stCondLst>
                                        </p:cTn>
                                        <p:tgtEl>
                                          <p:spTgt spid="19532"/>
                                        </p:tgtEl>
                                        <p:attrNameLst>
                                          <p:attrName>ppt_y</p:attrName>
                                        </p:attrNameLst>
                                      </p:cBhvr>
                                      <p:tavLst>
                                        <p:tav tm="0" fmla="#ppt_y+(-#ppt_h/2*cos(ppt_r/180*pi))*((1.5-1.5*$)^2-(1.5-1.5*$)^3)">
                                          <p:val>
                                            <p:strVal val="0"/>
                                          </p:val>
                                        </p:tav>
                                        <p:tav tm="100000">
                                          <p:val>
                                            <p:strVal val="1"/>
                                          </p:val>
                                        </p:tav>
                                      </p:tavLst>
                                    </p:anim>
                                    <p:anim to="" calcmode="lin" valueType="num">
                                      <p:cBhvr>
                                        <p:cTn id="15" dur="700" fill="hold">
                                          <p:stCondLst>
                                            <p:cond delay="0"/>
                                          </p:stCondLst>
                                        </p:cTn>
                                        <p:tgtEl>
                                          <p:spTgt spid="19532"/>
                                        </p:tgtEl>
                                        <p:attrNameLst>
                                          <p:attrName>ppt_h</p:attrName>
                                        </p:attrNameLst>
                                      </p:cBhvr>
                                      <p:tavLst>
                                        <p:tav tm="0" fmla="#ppt_h-(-#ppt_h)*((1.5-1.5*$)^2-(1.5-1.5*$)^3)">
                                          <p:val>
                                            <p:strVal val="0"/>
                                          </p:val>
                                        </p:tav>
                                        <p:tav tm="100000">
                                          <p:val>
                                            <p:strVal val="1"/>
                                          </p:val>
                                        </p:tav>
                                      </p:tavLst>
                                    </p:anim>
                                    <p:anim to="" calcmode="lin" valueType="num">
                                      <p:cBhvr>
                                        <p:cTn id="16" dur="700" fill="hold">
                                          <p:stCondLst>
                                            <p:cond delay="0"/>
                                          </p:stCondLst>
                                        </p:cTn>
                                        <p:tgtEl>
                                          <p:spTgt spid="19532"/>
                                        </p:tgtEl>
                                        <p:attrNameLst>
                                          <p:attrName>ppt_w</p:attrName>
                                        </p:attrNameLst>
                                      </p:cBhvr>
                                      <p:tavLst>
                                        <p:tav tm="0" fmla="#ppt_w-(-#ppt_w)*((1.5-1.5*$)^2-(1.5-1.5*$)^3)">
                                          <p:val>
                                            <p:strVal val="0"/>
                                          </p:val>
                                        </p:tav>
                                        <p:tav tm="100000">
                                          <p:val>
                                            <p:strVal val="1"/>
                                          </p:val>
                                        </p:tav>
                                      </p:tavLst>
                                    </p:anim>
                                  </p:childTnLst>
                                </p:cTn>
                              </p:par>
                              <p:par>
                                <p:cTn id="17" presetID="0" presetClass="entr" presetSubtype="0" fill="hold" nodeType="withEffect">
                                  <p:stCondLst>
                                    <p:cond delay="0"/>
                                  </p:stCondLst>
                                  <p:iterate type="lt">
                                    <p:tmPct val="10000"/>
                                  </p:iterate>
                                  <p:childTnLst>
                                    <p:set>
                                      <p:cBhvr>
                                        <p:cTn id="18" dur="1" fill="hold">
                                          <p:stCondLst>
                                            <p:cond delay="0"/>
                                          </p:stCondLst>
                                        </p:cTn>
                                        <p:tgtEl>
                                          <p:spTgt spid="19533"/>
                                        </p:tgtEl>
                                        <p:attrNameLst>
                                          <p:attrName>style.visibility</p:attrName>
                                        </p:attrNameLst>
                                      </p:cBhvr>
                                      <p:to>
                                        <p:strVal val="visible"/>
                                      </p:to>
                                    </p:set>
                                    <p:anim to="" calcmode="lin" valueType="num">
                                      <p:cBhvr>
                                        <p:cTn id="19" dur="700" fill="hold">
                                          <p:stCondLst>
                                            <p:cond delay="0"/>
                                          </p:stCondLst>
                                        </p:cTn>
                                        <p:tgtEl>
                                          <p:spTgt spid="19533"/>
                                        </p:tgtEl>
                                        <p:attrNameLst>
                                          <p:attrName>ppt_x</p:attrName>
                                        </p:attrNameLst>
                                      </p:cBhvr>
                                      <p:tavLst>
                                        <p:tav tm="0" fmla="#ppt_x-(-#ppt_w/2*cos(ppt_r/180*pi))*((1.5-1.5*$)^2-(1.5-1.5*$)^3)">
                                          <p:val>
                                            <p:strVal val="0"/>
                                          </p:val>
                                        </p:tav>
                                        <p:tav tm="100000">
                                          <p:val>
                                            <p:strVal val="1"/>
                                          </p:val>
                                        </p:tav>
                                      </p:tavLst>
                                    </p:anim>
                                    <p:anim to="" calcmode="lin" valueType="num">
                                      <p:cBhvr>
                                        <p:cTn id="20" dur="700" fill="hold">
                                          <p:stCondLst>
                                            <p:cond delay="0"/>
                                          </p:stCondLst>
                                        </p:cTn>
                                        <p:tgtEl>
                                          <p:spTgt spid="19533"/>
                                        </p:tgtEl>
                                        <p:attrNameLst>
                                          <p:attrName>ppt_y</p:attrName>
                                        </p:attrNameLst>
                                      </p:cBhvr>
                                      <p:tavLst>
                                        <p:tav tm="0" fmla="#ppt_y+(-#ppt_h/2*cos(ppt_r/180*pi))*((1.5-1.5*$)^2-(1.5-1.5*$)^3)">
                                          <p:val>
                                            <p:strVal val="0"/>
                                          </p:val>
                                        </p:tav>
                                        <p:tav tm="100000">
                                          <p:val>
                                            <p:strVal val="1"/>
                                          </p:val>
                                        </p:tav>
                                      </p:tavLst>
                                    </p:anim>
                                    <p:anim to="" calcmode="lin" valueType="num">
                                      <p:cBhvr>
                                        <p:cTn id="21" dur="700" fill="hold">
                                          <p:stCondLst>
                                            <p:cond delay="0"/>
                                          </p:stCondLst>
                                        </p:cTn>
                                        <p:tgtEl>
                                          <p:spTgt spid="19533"/>
                                        </p:tgtEl>
                                        <p:attrNameLst>
                                          <p:attrName>ppt_h</p:attrName>
                                        </p:attrNameLst>
                                      </p:cBhvr>
                                      <p:tavLst>
                                        <p:tav tm="0" fmla="#ppt_h-(-#ppt_h)*((1.5-1.5*$)^2-(1.5-1.5*$)^3)">
                                          <p:val>
                                            <p:strVal val="0"/>
                                          </p:val>
                                        </p:tav>
                                        <p:tav tm="100000">
                                          <p:val>
                                            <p:strVal val="1"/>
                                          </p:val>
                                        </p:tav>
                                      </p:tavLst>
                                    </p:anim>
                                    <p:anim to="" calcmode="lin" valueType="num">
                                      <p:cBhvr>
                                        <p:cTn id="22" dur="700" fill="hold">
                                          <p:stCondLst>
                                            <p:cond delay="0"/>
                                          </p:stCondLst>
                                        </p:cTn>
                                        <p:tgtEl>
                                          <p:spTgt spid="19533"/>
                                        </p:tgtEl>
                                        <p:attrNameLst>
                                          <p:attrName>ppt_w</p:attrName>
                                        </p:attrNameLst>
                                      </p:cBhvr>
                                      <p:tavLst>
                                        <p:tav tm="0" fmla="#ppt_w-(-#ppt_w)*((1.5-1.5*$)^2-(1.5-1.5*$)^3)">
                                          <p:val>
                                            <p:strVal val="0"/>
                                          </p:val>
                                        </p:tav>
                                        <p:tav tm="100000">
                                          <p:val>
                                            <p:strVal val="1"/>
                                          </p:val>
                                        </p:tav>
                                      </p:tavLst>
                                    </p:anim>
                                  </p:childTnLst>
                                </p:cTn>
                              </p:par>
                              <p:par>
                                <p:cTn id="23" presetID="0" presetClass="entr" presetSubtype="0" fill="hold" grpId="0" nodeType="withEffect">
                                  <p:stCondLst>
                                    <p:cond delay="0"/>
                                  </p:stCondLst>
                                  <p:childTnLst>
                                    <p:set>
                                      <p:cBhvr>
                                        <p:cTn id="24" dur="1" fill="hold">
                                          <p:stCondLst>
                                            <p:cond delay="0"/>
                                          </p:stCondLst>
                                        </p:cTn>
                                        <p:tgtEl>
                                          <p:spTgt spid="19523"/>
                                        </p:tgtEl>
                                        <p:attrNameLst>
                                          <p:attrName>style.visibility</p:attrName>
                                        </p:attrNameLst>
                                      </p:cBhvr>
                                      <p:to>
                                        <p:strVal val="visible"/>
                                      </p:to>
                                    </p:set>
                                    <p:anim to="" calcmode="lin" valueType="num">
                                      <p:cBhvr>
                                        <p:cTn id="25" dur="700" fill="hold">
                                          <p:stCondLst>
                                            <p:cond delay="0"/>
                                          </p:stCondLst>
                                        </p:cTn>
                                        <p:tgtEl>
                                          <p:spTgt spid="19523"/>
                                        </p:tgtEl>
                                        <p:attrNameLst>
                                          <p:attrName>ppt_x</p:attrName>
                                        </p:attrNameLst>
                                      </p:cBhvr>
                                      <p:tavLst>
                                        <p:tav tm="0" fmla="#ppt_x-(-#ppt_w/2*cos(ppt_r/180*pi))*((1.5-1.5*$)^2-(1.5-1.5*$)^3)">
                                          <p:val>
                                            <p:strVal val="0"/>
                                          </p:val>
                                        </p:tav>
                                        <p:tav tm="100000">
                                          <p:val>
                                            <p:strVal val="1"/>
                                          </p:val>
                                        </p:tav>
                                      </p:tavLst>
                                    </p:anim>
                                    <p:anim to="" calcmode="lin" valueType="num">
                                      <p:cBhvr>
                                        <p:cTn id="26" dur="700" fill="hold">
                                          <p:stCondLst>
                                            <p:cond delay="0"/>
                                          </p:stCondLst>
                                        </p:cTn>
                                        <p:tgtEl>
                                          <p:spTgt spid="19523"/>
                                        </p:tgtEl>
                                        <p:attrNameLst>
                                          <p:attrName>ppt_y</p:attrName>
                                        </p:attrNameLst>
                                      </p:cBhvr>
                                      <p:tavLst>
                                        <p:tav tm="0" fmla="#ppt_y+(-#ppt_h/2*cos(ppt_r/180*pi))*((1.5-1.5*$)^2-(1.5-1.5*$)^3)">
                                          <p:val>
                                            <p:strVal val="0"/>
                                          </p:val>
                                        </p:tav>
                                        <p:tav tm="100000">
                                          <p:val>
                                            <p:strVal val="1"/>
                                          </p:val>
                                        </p:tav>
                                      </p:tavLst>
                                    </p:anim>
                                    <p:anim to="" calcmode="lin" valueType="num">
                                      <p:cBhvr>
                                        <p:cTn id="27" dur="700" fill="hold">
                                          <p:stCondLst>
                                            <p:cond delay="0"/>
                                          </p:stCondLst>
                                        </p:cTn>
                                        <p:tgtEl>
                                          <p:spTgt spid="19523"/>
                                        </p:tgtEl>
                                        <p:attrNameLst>
                                          <p:attrName>ppt_h</p:attrName>
                                        </p:attrNameLst>
                                      </p:cBhvr>
                                      <p:tavLst>
                                        <p:tav tm="0" fmla="#ppt_h-(-#ppt_h)*((1.5-1.5*$)^2-(1.5-1.5*$)^3)">
                                          <p:val>
                                            <p:strVal val="0"/>
                                          </p:val>
                                        </p:tav>
                                        <p:tav tm="100000">
                                          <p:val>
                                            <p:strVal val="1"/>
                                          </p:val>
                                        </p:tav>
                                      </p:tavLst>
                                    </p:anim>
                                    <p:anim to="" calcmode="lin" valueType="num">
                                      <p:cBhvr>
                                        <p:cTn id="28" dur="700" fill="hold">
                                          <p:stCondLst>
                                            <p:cond delay="0"/>
                                          </p:stCondLst>
                                        </p:cTn>
                                        <p:tgtEl>
                                          <p:spTgt spid="19523"/>
                                        </p:tgtEl>
                                        <p:attrNameLst>
                                          <p:attrName>ppt_w</p:attrName>
                                        </p:attrNameLst>
                                      </p:cBhvr>
                                      <p:tavLst>
                                        <p:tav tm="0" fmla="#ppt_w-(-#ppt_w)*((1.5-1.5*$)^2-(1.5-1.5*$)^3)">
                                          <p:val>
                                            <p:strVal val="0"/>
                                          </p:val>
                                        </p:tav>
                                        <p:tav tm="100000">
                                          <p:val>
                                            <p:strVal val="1"/>
                                          </p:val>
                                        </p:tav>
                                      </p:tavLst>
                                    </p:anim>
                                  </p:childTnLst>
                                </p:cTn>
                              </p:par>
                              <p:par>
                                <p:cTn id="29" presetID="0" presetClass="entr" presetSubtype="0" fill="hold" grpId="0" nodeType="withEffect">
                                  <p:stCondLst>
                                    <p:cond delay="0"/>
                                  </p:stCondLst>
                                  <p:childTnLst>
                                    <p:set>
                                      <p:cBhvr>
                                        <p:cTn id="30" dur="1" fill="hold">
                                          <p:stCondLst>
                                            <p:cond delay="0"/>
                                          </p:stCondLst>
                                        </p:cTn>
                                        <p:tgtEl>
                                          <p:spTgt spid="19524"/>
                                        </p:tgtEl>
                                        <p:attrNameLst>
                                          <p:attrName>style.visibility</p:attrName>
                                        </p:attrNameLst>
                                      </p:cBhvr>
                                      <p:to>
                                        <p:strVal val="visible"/>
                                      </p:to>
                                    </p:set>
                                    <p:anim to="" calcmode="lin" valueType="num">
                                      <p:cBhvr>
                                        <p:cTn id="31" dur="700" fill="hold">
                                          <p:stCondLst>
                                            <p:cond delay="0"/>
                                          </p:stCondLst>
                                        </p:cTn>
                                        <p:tgtEl>
                                          <p:spTgt spid="19524"/>
                                        </p:tgtEl>
                                        <p:attrNameLst>
                                          <p:attrName>ppt_x</p:attrName>
                                        </p:attrNameLst>
                                      </p:cBhvr>
                                      <p:tavLst>
                                        <p:tav tm="0" fmla="#ppt_x-(-#ppt_w/2*cos(ppt_r/180*pi))*((1.5-1.5*$)^2-(1.5-1.5*$)^3)">
                                          <p:val>
                                            <p:strVal val="0"/>
                                          </p:val>
                                        </p:tav>
                                        <p:tav tm="100000">
                                          <p:val>
                                            <p:strVal val="1"/>
                                          </p:val>
                                        </p:tav>
                                      </p:tavLst>
                                    </p:anim>
                                    <p:anim to="" calcmode="lin" valueType="num">
                                      <p:cBhvr>
                                        <p:cTn id="32" dur="700" fill="hold">
                                          <p:stCondLst>
                                            <p:cond delay="0"/>
                                          </p:stCondLst>
                                        </p:cTn>
                                        <p:tgtEl>
                                          <p:spTgt spid="19524"/>
                                        </p:tgtEl>
                                        <p:attrNameLst>
                                          <p:attrName>ppt_y</p:attrName>
                                        </p:attrNameLst>
                                      </p:cBhvr>
                                      <p:tavLst>
                                        <p:tav tm="0" fmla="#ppt_y+(-#ppt_h/2*cos(ppt_r/180*pi))*((1.5-1.5*$)^2-(1.5-1.5*$)^3)">
                                          <p:val>
                                            <p:strVal val="0"/>
                                          </p:val>
                                        </p:tav>
                                        <p:tav tm="100000">
                                          <p:val>
                                            <p:strVal val="1"/>
                                          </p:val>
                                        </p:tav>
                                      </p:tavLst>
                                    </p:anim>
                                    <p:anim to="" calcmode="lin" valueType="num">
                                      <p:cBhvr>
                                        <p:cTn id="33" dur="700" fill="hold">
                                          <p:stCondLst>
                                            <p:cond delay="0"/>
                                          </p:stCondLst>
                                        </p:cTn>
                                        <p:tgtEl>
                                          <p:spTgt spid="19524"/>
                                        </p:tgtEl>
                                        <p:attrNameLst>
                                          <p:attrName>ppt_h</p:attrName>
                                        </p:attrNameLst>
                                      </p:cBhvr>
                                      <p:tavLst>
                                        <p:tav tm="0" fmla="#ppt_h-(-#ppt_h)*((1.5-1.5*$)^2-(1.5-1.5*$)^3)">
                                          <p:val>
                                            <p:strVal val="0"/>
                                          </p:val>
                                        </p:tav>
                                        <p:tav tm="100000">
                                          <p:val>
                                            <p:strVal val="1"/>
                                          </p:val>
                                        </p:tav>
                                      </p:tavLst>
                                    </p:anim>
                                    <p:anim to="" calcmode="lin" valueType="num">
                                      <p:cBhvr>
                                        <p:cTn id="34" dur="700" fill="hold">
                                          <p:stCondLst>
                                            <p:cond delay="0"/>
                                          </p:stCondLst>
                                        </p:cTn>
                                        <p:tgtEl>
                                          <p:spTgt spid="19524"/>
                                        </p:tgtEl>
                                        <p:attrNameLst>
                                          <p:attrName>ppt_w</p:attrName>
                                        </p:attrNameLst>
                                      </p:cBhvr>
                                      <p:tavLst>
                                        <p:tav tm="0" fmla="#ppt_w-(-#ppt_w)*((1.5-1.5*$)^2-(1.5-1.5*$)^3)">
                                          <p:val>
                                            <p:strVal val="0"/>
                                          </p:val>
                                        </p:tav>
                                        <p:tav tm="100000">
                                          <p:val>
                                            <p:strVal val="1"/>
                                          </p:val>
                                        </p:tav>
                                      </p:tavLst>
                                    </p:anim>
                                  </p:childTnLst>
                                </p:cTn>
                              </p:par>
                              <p:par>
                                <p:cTn id="35" presetID="0" presetClass="entr" presetSubtype="0" fill="hold" grpId="0" nodeType="withEffect">
                                  <p:stCondLst>
                                    <p:cond delay="0"/>
                                  </p:stCondLst>
                                  <p:iterate type="lt">
                                    <p:tmPct val="10000"/>
                                  </p:iterate>
                                  <p:childTnLst>
                                    <p:set>
                                      <p:cBhvr>
                                        <p:cTn id="36" dur="1" fill="hold">
                                          <p:stCondLst>
                                            <p:cond delay="0"/>
                                          </p:stCondLst>
                                        </p:cTn>
                                        <p:tgtEl>
                                          <p:spTgt spid="19525"/>
                                        </p:tgtEl>
                                        <p:attrNameLst>
                                          <p:attrName>style.visibility</p:attrName>
                                        </p:attrNameLst>
                                      </p:cBhvr>
                                      <p:to>
                                        <p:strVal val="visible"/>
                                      </p:to>
                                    </p:set>
                                    <p:anim to="" calcmode="lin" valueType="num">
                                      <p:cBhvr>
                                        <p:cTn id="37" dur="700" fill="hold">
                                          <p:stCondLst>
                                            <p:cond delay="0"/>
                                          </p:stCondLst>
                                        </p:cTn>
                                        <p:tgtEl>
                                          <p:spTgt spid="19525"/>
                                        </p:tgtEl>
                                        <p:attrNameLst>
                                          <p:attrName>ppt_x</p:attrName>
                                        </p:attrNameLst>
                                      </p:cBhvr>
                                      <p:tavLst>
                                        <p:tav tm="0" fmla="#ppt_x-(-#ppt_w/2*cos(ppt_r/180*pi))*((1.5-1.5*$)^2-(1.5-1.5*$)^3)">
                                          <p:val>
                                            <p:strVal val="0"/>
                                          </p:val>
                                        </p:tav>
                                        <p:tav tm="100000">
                                          <p:val>
                                            <p:strVal val="1"/>
                                          </p:val>
                                        </p:tav>
                                      </p:tavLst>
                                    </p:anim>
                                    <p:anim to="" calcmode="lin" valueType="num">
                                      <p:cBhvr>
                                        <p:cTn id="38" dur="700" fill="hold">
                                          <p:stCondLst>
                                            <p:cond delay="0"/>
                                          </p:stCondLst>
                                        </p:cTn>
                                        <p:tgtEl>
                                          <p:spTgt spid="19525"/>
                                        </p:tgtEl>
                                        <p:attrNameLst>
                                          <p:attrName>ppt_y</p:attrName>
                                        </p:attrNameLst>
                                      </p:cBhvr>
                                      <p:tavLst>
                                        <p:tav tm="0" fmla="#ppt_y+(-#ppt_h/2*cos(ppt_r/180*pi))*((1.5-1.5*$)^2-(1.5-1.5*$)^3)">
                                          <p:val>
                                            <p:strVal val="0"/>
                                          </p:val>
                                        </p:tav>
                                        <p:tav tm="100000">
                                          <p:val>
                                            <p:strVal val="1"/>
                                          </p:val>
                                        </p:tav>
                                      </p:tavLst>
                                    </p:anim>
                                    <p:anim to="" calcmode="lin" valueType="num">
                                      <p:cBhvr>
                                        <p:cTn id="39" dur="700" fill="hold">
                                          <p:stCondLst>
                                            <p:cond delay="0"/>
                                          </p:stCondLst>
                                        </p:cTn>
                                        <p:tgtEl>
                                          <p:spTgt spid="19525"/>
                                        </p:tgtEl>
                                        <p:attrNameLst>
                                          <p:attrName>ppt_h</p:attrName>
                                        </p:attrNameLst>
                                      </p:cBhvr>
                                      <p:tavLst>
                                        <p:tav tm="0" fmla="#ppt_h-(-#ppt_h)*((1.5-1.5*$)^2-(1.5-1.5*$)^3)">
                                          <p:val>
                                            <p:strVal val="0"/>
                                          </p:val>
                                        </p:tav>
                                        <p:tav tm="100000">
                                          <p:val>
                                            <p:strVal val="1"/>
                                          </p:val>
                                        </p:tav>
                                      </p:tavLst>
                                    </p:anim>
                                    <p:anim to="" calcmode="lin" valueType="num">
                                      <p:cBhvr>
                                        <p:cTn id="40" dur="700" fill="hold">
                                          <p:stCondLst>
                                            <p:cond delay="0"/>
                                          </p:stCondLst>
                                        </p:cTn>
                                        <p:tgtEl>
                                          <p:spTgt spid="19525"/>
                                        </p:tgtEl>
                                        <p:attrNameLst>
                                          <p:attrName>ppt_w</p:attrName>
                                        </p:attrNameLst>
                                      </p:cBhvr>
                                      <p:tavLst>
                                        <p:tav tm="0" fmla="#ppt_w-(-#ppt_w)*((1.5-1.5*$)^2-(1.5-1.5*$)^3)">
                                          <p:val>
                                            <p:strVal val="0"/>
                                          </p:val>
                                        </p:tav>
                                        <p:tav tm="100000">
                                          <p:val>
                                            <p:strVal val="1"/>
                                          </p:val>
                                        </p:tav>
                                      </p:tavLst>
                                    </p:anim>
                                  </p:childTnLst>
                                </p:cTn>
                              </p:par>
                              <p:par>
                                <p:cTn id="41" presetID="0" presetClass="entr" presetSubtype="0" fill="hold" grpId="0" nodeType="withEffect">
                                  <p:stCondLst>
                                    <p:cond delay="0"/>
                                  </p:stCondLst>
                                  <p:iterate type="lt">
                                    <p:tmPct val="10000"/>
                                  </p:iterate>
                                  <p:childTnLst>
                                    <p:set>
                                      <p:cBhvr>
                                        <p:cTn id="42" dur="1" fill="hold">
                                          <p:stCondLst>
                                            <p:cond delay="0"/>
                                          </p:stCondLst>
                                        </p:cTn>
                                        <p:tgtEl>
                                          <p:spTgt spid="19526"/>
                                        </p:tgtEl>
                                        <p:attrNameLst>
                                          <p:attrName>style.visibility</p:attrName>
                                        </p:attrNameLst>
                                      </p:cBhvr>
                                      <p:to>
                                        <p:strVal val="visible"/>
                                      </p:to>
                                    </p:set>
                                    <p:anim to="" calcmode="lin" valueType="num">
                                      <p:cBhvr>
                                        <p:cTn id="43" dur="700" fill="hold">
                                          <p:stCondLst>
                                            <p:cond delay="0"/>
                                          </p:stCondLst>
                                        </p:cTn>
                                        <p:tgtEl>
                                          <p:spTgt spid="19526"/>
                                        </p:tgtEl>
                                        <p:attrNameLst>
                                          <p:attrName>ppt_x</p:attrName>
                                        </p:attrNameLst>
                                      </p:cBhvr>
                                      <p:tavLst>
                                        <p:tav tm="0" fmla="#ppt_x-(-#ppt_w/2*cos(ppt_r/180*pi))*((1.5-1.5*$)^2-(1.5-1.5*$)^3)">
                                          <p:val>
                                            <p:strVal val="0"/>
                                          </p:val>
                                        </p:tav>
                                        <p:tav tm="100000">
                                          <p:val>
                                            <p:strVal val="1"/>
                                          </p:val>
                                        </p:tav>
                                      </p:tavLst>
                                    </p:anim>
                                    <p:anim to="" calcmode="lin" valueType="num">
                                      <p:cBhvr>
                                        <p:cTn id="44" dur="700" fill="hold">
                                          <p:stCondLst>
                                            <p:cond delay="0"/>
                                          </p:stCondLst>
                                        </p:cTn>
                                        <p:tgtEl>
                                          <p:spTgt spid="19526"/>
                                        </p:tgtEl>
                                        <p:attrNameLst>
                                          <p:attrName>ppt_y</p:attrName>
                                        </p:attrNameLst>
                                      </p:cBhvr>
                                      <p:tavLst>
                                        <p:tav tm="0" fmla="#ppt_y+(-#ppt_h/2*cos(ppt_r/180*pi))*((1.5-1.5*$)^2-(1.5-1.5*$)^3)">
                                          <p:val>
                                            <p:strVal val="0"/>
                                          </p:val>
                                        </p:tav>
                                        <p:tav tm="100000">
                                          <p:val>
                                            <p:strVal val="1"/>
                                          </p:val>
                                        </p:tav>
                                      </p:tavLst>
                                    </p:anim>
                                    <p:anim to="" calcmode="lin" valueType="num">
                                      <p:cBhvr>
                                        <p:cTn id="45" dur="700" fill="hold">
                                          <p:stCondLst>
                                            <p:cond delay="0"/>
                                          </p:stCondLst>
                                        </p:cTn>
                                        <p:tgtEl>
                                          <p:spTgt spid="19526"/>
                                        </p:tgtEl>
                                        <p:attrNameLst>
                                          <p:attrName>ppt_h</p:attrName>
                                        </p:attrNameLst>
                                      </p:cBhvr>
                                      <p:tavLst>
                                        <p:tav tm="0" fmla="#ppt_h-(-#ppt_h)*((1.5-1.5*$)^2-(1.5-1.5*$)^3)">
                                          <p:val>
                                            <p:strVal val="0"/>
                                          </p:val>
                                        </p:tav>
                                        <p:tav tm="100000">
                                          <p:val>
                                            <p:strVal val="1"/>
                                          </p:val>
                                        </p:tav>
                                      </p:tavLst>
                                    </p:anim>
                                    <p:anim to="" calcmode="lin" valueType="num">
                                      <p:cBhvr>
                                        <p:cTn id="46" dur="700" fill="hold">
                                          <p:stCondLst>
                                            <p:cond delay="0"/>
                                          </p:stCondLst>
                                        </p:cTn>
                                        <p:tgtEl>
                                          <p:spTgt spid="19526"/>
                                        </p:tgtEl>
                                        <p:attrNameLst>
                                          <p:attrName>ppt_w</p:attrName>
                                        </p:attrNameLst>
                                      </p:cBhvr>
                                      <p:tavLst>
                                        <p:tav tm="0" fmla="#ppt_w-(-#ppt_w)*((1.5-1.5*$)^2-(1.5-1.5*$)^3)">
                                          <p:val>
                                            <p:strVal val="0"/>
                                          </p:val>
                                        </p:tav>
                                        <p:tav tm="100000">
                                          <p:val>
                                            <p:strVal val="1"/>
                                          </p:val>
                                        </p:tav>
                                      </p:tavLst>
                                    </p:anim>
                                  </p:childTnLst>
                                </p:cTn>
                              </p:par>
                              <p:par>
                                <p:cTn id="47" presetID="0" presetClass="entr" presetSubtype="0" fill="hold" grpId="0" nodeType="withEffect">
                                  <p:stCondLst>
                                    <p:cond delay="0"/>
                                  </p:stCondLst>
                                  <p:childTnLst>
                                    <p:set>
                                      <p:cBhvr>
                                        <p:cTn id="48" dur="1" fill="hold">
                                          <p:stCondLst>
                                            <p:cond delay="0"/>
                                          </p:stCondLst>
                                        </p:cTn>
                                        <p:tgtEl>
                                          <p:spTgt spid="19527"/>
                                        </p:tgtEl>
                                        <p:attrNameLst>
                                          <p:attrName>style.visibility</p:attrName>
                                        </p:attrNameLst>
                                      </p:cBhvr>
                                      <p:to>
                                        <p:strVal val="visible"/>
                                      </p:to>
                                    </p:set>
                                    <p:anim to="" calcmode="lin" valueType="num">
                                      <p:cBhvr>
                                        <p:cTn id="49" dur="700" fill="hold">
                                          <p:stCondLst>
                                            <p:cond delay="0"/>
                                          </p:stCondLst>
                                        </p:cTn>
                                        <p:tgtEl>
                                          <p:spTgt spid="19527"/>
                                        </p:tgtEl>
                                        <p:attrNameLst>
                                          <p:attrName>ppt_x</p:attrName>
                                        </p:attrNameLst>
                                      </p:cBhvr>
                                      <p:tavLst>
                                        <p:tav tm="0" fmla="#ppt_x-(-#ppt_w/2*cos(ppt_r/180*pi))*((1.5-1.5*$)^2-(1.5-1.5*$)^3)">
                                          <p:val>
                                            <p:strVal val="0"/>
                                          </p:val>
                                        </p:tav>
                                        <p:tav tm="100000">
                                          <p:val>
                                            <p:strVal val="1"/>
                                          </p:val>
                                        </p:tav>
                                      </p:tavLst>
                                    </p:anim>
                                    <p:anim to="" calcmode="lin" valueType="num">
                                      <p:cBhvr>
                                        <p:cTn id="50" dur="700" fill="hold">
                                          <p:stCondLst>
                                            <p:cond delay="0"/>
                                          </p:stCondLst>
                                        </p:cTn>
                                        <p:tgtEl>
                                          <p:spTgt spid="19527"/>
                                        </p:tgtEl>
                                        <p:attrNameLst>
                                          <p:attrName>ppt_y</p:attrName>
                                        </p:attrNameLst>
                                      </p:cBhvr>
                                      <p:tavLst>
                                        <p:tav tm="0" fmla="#ppt_y+(-#ppt_h/2*cos(ppt_r/180*pi))*((1.5-1.5*$)^2-(1.5-1.5*$)^3)">
                                          <p:val>
                                            <p:strVal val="0"/>
                                          </p:val>
                                        </p:tav>
                                        <p:tav tm="100000">
                                          <p:val>
                                            <p:strVal val="1"/>
                                          </p:val>
                                        </p:tav>
                                      </p:tavLst>
                                    </p:anim>
                                    <p:anim to="" calcmode="lin" valueType="num">
                                      <p:cBhvr>
                                        <p:cTn id="51" dur="700" fill="hold">
                                          <p:stCondLst>
                                            <p:cond delay="0"/>
                                          </p:stCondLst>
                                        </p:cTn>
                                        <p:tgtEl>
                                          <p:spTgt spid="19527"/>
                                        </p:tgtEl>
                                        <p:attrNameLst>
                                          <p:attrName>ppt_h</p:attrName>
                                        </p:attrNameLst>
                                      </p:cBhvr>
                                      <p:tavLst>
                                        <p:tav tm="0" fmla="#ppt_h-(-#ppt_h)*((1.5-1.5*$)^2-(1.5-1.5*$)^3)">
                                          <p:val>
                                            <p:strVal val="0"/>
                                          </p:val>
                                        </p:tav>
                                        <p:tav tm="100000">
                                          <p:val>
                                            <p:strVal val="1"/>
                                          </p:val>
                                        </p:tav>
                                      </p:tavLst>
                                    </p:anim>
                                    <p:anim to="" calcmode="lin" valueType="num">
                                      <p:cBhvr>
                                        <p:cTn id="52" dur="700" fill="hold">
                                          <p:stCondLst>
                                            <p:cond delay="0"/>
                                          </p:stCondLst>
                                        </p:cTn>
                                        <p:tgtEl>
                                          <p:spTgt spid="19527"/>
                                        </p:tgtEl>
                                        <p:attrNameLst>
                                          <p:attrName>ppt_w</p:attrName>
                                        </p:attrNameLst>
                                      </p:cBhvr>
                                      <p:tavLst>
                                        <p:tav tm="0" fmla="#ppt_w-(-#ppt_w)*((1.5-1.5*$)^2-(1.5-1.5*$)^3)">
                                          <p:val>
                                            <p:strVal val="0"/>
                                          </p:val>
                                        </p:tav>
                                        <p:tav tm="100000">
                                          <p:val>
                                            <p:strVal val="1"/>
                                          </p:val>
                                        </p:tav>
                                      </p:tavLst>
                                    </p:anim>
                                  </p:childTnLst>
                                </p:cTn>
                              </p:par>
                              <p:par>
                                <p:cTn id="53" presetID="0" presetClass="entr" presetSubtype="0" fill="hold" grpId="0" nodeType="withEffect">
                                  <p:stCondLst>
                                    <p:cond delay="0"/>
                                  </p:stCondLst>
                                  <p:iterate type="lt">
                                    <p:tmPct val="10000"/>
                                  </p:iterate>
                                  <p:childTnLst>
                                    <p:set>
                                      <p:cBhvr>
                                        <p:cTn id="54" dur="1" fill="hold">
                                          <p:stCondLst>
                                            <p:cond delay="0"/>
                                          </p:stCondLst>
                                        </p:cTn>
                                        <p:tgtEl>
                                          <p:spTgt spid="19529"/>
                                        </p:tgtEl>
                                        <p:attrNameLst>
                                          <p:attrName>style.visibility</p:attrName>
                                        </p:attrNameLst>
                                      </p:cBhvr>
                                      <p:to>
                                        <p:strVal val="visible"/>
                                      </p:to>
                                    </p:set>
                                    <p:anim to="" calcmode="lin" valueType="num">
                                      <p:cBhvr>
                                        <p:cTn id="55" dur="700" fill="hold">
                                          <p:stCondLst>
                                            <p:cond delay="0"/>
                                          </p:stCondLst>
                                        </p:cTn>
                                        <p:tgtEl>
                                          <p:spTgt spid="19529"/>
                                        </p:tgtEl>
                                        <p:attrNameLst>
                                          <p:attrName>ppt_x</p:attrName>
                                        </p:attrNameLst>
                                      </p:cBhvr>
                                      <p:tavLst>
                                        <p:tav tm="0" fmla="#ppt_x-(-#ppt_w/2*cos(ppt_r/180*pi))*((1.5-1.5*$)^2-(1.5-1.5*$)^3)">
                                          <p:val>
                                            <p:strVal val="0"/>
                                          </p:val>
                                        </p:tav>
                                        <p:tav tm="100000">
                                          <p:val>
                                            <p:strVal val="1"/>
                                          </p:val>
                                        </p:tav>
                                      </p:tavLst>
                                    </p:anim>
                                    <p:anim to="" calcmode="lin" valueType="num">
                                      <p:cBhvr>
                                        <p:cTn id="56" dur="700" fill="hold">
                                          <p:stCondLst>
                                            <p:cond delay="0"/>
                                          </p:stCondLst>
                                        </p:cTn>
                                        <p:tgtEl>
                                          <p:spTgt spid="19529"/>
                                        </p:tgtEl>
                                        <p:attrNameLst>
                                          <p:attrName>ppt_y</p:attrName>
                                        </p:attrNameLst>
                                      </p:cBhvr>
                                      <p:tavLst>
                                        <p:tav tm="0" fmla="#ppt_y+(-#ppt_h/2*cos(ppt_r/180*pi))*((1.5-1.5*$)^2-(1.5-1.5*$)^3)">
                                          <p:val>
                                            <p:strVal val="0"/>
                                          </p:val>
                                        </p:tav>
                                        <p:tav tm="100000">
                                          <p:val>
                                            <p:strVal val="1"/>
                                          </p:val>
                                        </p:tav>
                                      </p:tavLst>
                                    </p:anim>
                                    <p:anim to="" calcmode="lin" valueType="num">
                                      <p:cBhvr>
                                        <p:cTn id="57" dur="700" fill="hold">
                                          <p:stCondLst>
                                            <p:cond delay="0"/>
                                          </p:stCondLst>
                                        </p:cTn>
                                        <p:tgtEl>
                                          <p:spTgt spid="19529"/>
                                        </p:tgtEl>
                                        <p:attrNameLst>
                                          <p:attrName>ppt_h</p:attrName>
                                        </p:attrNameLst>
                                      </p:cBhvr>
                                      <p:tavLst>
                                        <p:tav tm="0" fmla="#ppt_h-(-#ppt_h)*((1.5-1.5*$)^2-(1.5-1.5*$)^3)">
                                          <p:val>
                                            <p:strVal val="0"/>
                                          </p:val>
                                        </p:tav>
                                        <p:tav tm="100000">
                                          <p:val>
                                            <p:strVal val="1"/>
                                          </p:val>
                                        </p:tav>
                                      </p:tavLst>
                                    </p:anim>
                                    <p:anim to="" calcmode="lin" valueType="num">
                                      <p:cBhvr>
                                        <p:cTn id="58" dur="700" fill="hold">
                                          <p:stCondLst>
                                            <p:cond delay="0"/>
                                          </p:stCondLst>
                                        </p:cTn>
                                        <p:tgtEl>
                                          <p:spTgt spid="19529"/>
                                        </p:tgtEl>
                                        <p:attrNameLst>
                                          <p:attrName>ppt_w</p:attrName>
                                        </p:attrNameLst>
                                      </p:cBhvr>
                                      <p:tavLst>
                                        <p:tav tm="0" fmla="#ppt_w-(-#ppt_w)*((1.5-1.5*$)^2-(1.5-1.5*$)^3)">
                                          <p:val>
                                            <p:strVal val="0"/>
                                          </p:val>
                                        </p:tav>
                                        <p:tav tm="100000">
                                          <p:val>
                                            <p:strVal val="1"/>
                                          </p:val>
                                        </p:tav>
                                      </p:tavLst>
                                    </p:anim>
                                  </p:childTnLst>
                                </p:cTn>
                              </p:par>
                              <p:par>
                                <p:cTn id="59" presetID="0" presetClass="entr" presetSubtype="0" fill="hold" grpId="0" nodeType="withEffect">
                                  <p:stCondLst>
                                    <p:cond delay="0"/>
                                  </p:stCondLst>
                                  <p:iterate type="lt">
                                    <p:tmPct val="10000"/>
                                  </p:iterate>
                                  <p:childTnLst>
                                    <p:set>
                                      <p:cBhvr>
                                        <p:cTn id="60" dur="1" fill="hold">
                                          <p:stCondLst>
                                            <p:cond delay="0"/>
                                          </p:stCondLst>
                                        </p:cTn>
                                        <p:tgtEl>
                                          <p:spTgt spid="19530"/>
                                        </p:tgtEl>
                                        <p:attrNameLst>
                                          <p:attrName>style.visibility</p:attrName>
                                        </p:attrNameLst>
                                      </p:cBhvr>
                                      <p:to>
                                        <p:strVal val="visible"/>
                                      </p:to>
                                    </p:set>
                                    <p:anim to="" calcmode="lin" valueType="num">
                                      <p:cBhvr>
                                        <p:cTn id="61" dur="700" fill="hold">
                                          <p:stCondLst>
                                            <p:cond delay="0"/>
                                          </p:stCondLst>
                                        </p:cTn>
                                        <p:tgtEl>
                                          <p:spTgt spid="19530"/>
                                        </p:tgtEl>
                                        <p:attrNameLst>
                                          <p:attrName>ppt_x</p:attrName>
                                        </p:attrNameLst>
                                      </p:cBhvr>
                                      <p:tavLst>
                                        <p:tav tm="0" fmla="#ppt_x-(-#ppt_w/2*cos(ppt_r/180*pi))*((1.5-1.5*$)^2-(1.5-1.5*$)^3)">
                                          <p:val>
                                            <p:strVal val="0"/>
                                          </p:val>
                                        </p:tav>
                                        <p:tav tm="100000">
                                          <p:val>
                                            <p:strVal val="1"/>
                                          </p:val>
                                        </p:tav>
                                      </p:tavLst>
                                    </p:anim>
                                    <p:anim to="" calcmode="lin" valueType="num">
                                      <p:cBhvr>
                                        <p:cTn id="62" dur="700" fill="hold">
                                          <p:stCondLst>
                                            <p:cond delay="0"/>
                                          </p:stCondLst>
                                        </p:cTn>
                                        <p:tgtEl>
                                          <p:spTgt spid="19530"/>
                                        </p:tgtEl>
                                        <p:attrNameLst>
                                          <p:attrName>ppt_y</p:attrName>
                                        </p:attrNameLst>
                                      </p:cBhvr>
                                      <p:tavLst>
                                        <p:tav tm="0" fmla="#ppt_y+(-#ppt_h/2*cos(ppt_r/180*pi))*((1.5-1.5*$)^2-(1.5-1.5*$)^3)">
                                          <p:val>
                                            <p:strVal val="0"/>
                                          </p:val>
                                        </p:tav>
                                        <p:tav tm="100000">
                                          <p:val>
                                            <p:strVal val="1"/>
                                          </p:val>
                                        </p:tav>
                                      </p:tavLst>
                                    </p:anim>
                                    <p:anim to="" calcmode="lin" valueType="num">
                                      <p:cBhvr>
                                        <p:cTn id="63" dur="700" fill="hold">
                                          <p:stCondLst>
                                            <p:cond delay="0"/>
                                          </p:stCondLst>
                                        </p:cTn>
                                        <p:tgtEl>
                                          <p:spTgt spid="19530"/>
                                        </p:tgtEl>
                                        <p:attrNameLst>
                                          <p:attrName>ppt_h</p:attrName>
                                        </p:attrNameLst>
                                      </p:cBhvr>
                                      <p:tavLst>
                                        <p:tav tm="0" fmla="#ppt_h-(-#ppt_h)*((1.5-1.5*$)^2-(1.5-1.5*$)^3)">
                                          <p:val>
                                            <p:strVal val="0"/>
                                          </p:val>
                                        </p:tav>
                                        <p:tav tm="100000">
                                          <p:val>
                                            <p:strVal val="1"/>
                                          </p:val>
                                        </p:tav>
                                      </p:tavLst>
                                    </p:anim>
                                    <p:anim to="" calcmode="lin" valueType="num">
                                      <p:cBhvr>
                                        <p:cTn id="64" dur="700" fill="hold">
                                          <p:stCondLst>
                                            <p:cond delay="0"/>
                                          </p:stCondLst>
                                        </p:cTn>
                                        <p:tgtEl>
                                          <p:spTgt spid="19530"/>
                                        </p:tgtEl>
                                        <p:attrNameLst>
                                          <p:attrName>ppt_w</p:attrName>
                                        </p:attrNameLst>
                                      </p:cBhvr>
                                      <p:tavLst>
                                        <p:tav tm="0" fmla="#ppt_w-(-#ppt_w)*((1.5-1.5*$)^2-(1.5-1.5*$)^3)">
                                          <p:val>
                                            <p:strVal val="0"/>
                                          </p:val>
                                        </p:tav>
                                        <p:tav tm="100000">
                                          <p:val>
                                            <p:strVal val="1"/>
                                          </p:val>
                                        </p:tav>
                                      </p:tavLst>
                                    </p:anim>
                                  </p:childTnLst>
                                </p:cTn>
                              </p:par>
                              <p:par>
                                <p:cTn id="65" presetID="0" presetClass="entr" presetSubtype="0" fill="hold" grpId="0" nodeType="withEffect">
                                  <p:stCondLst>
                                    <p:cond delay="0"/>
                                  </p:stCondLst>
                                  <p:iterate type="lt">
                                    <p:tmPct val="10000"/>
                                  </p:iterate>
                                  <p:childTnLst>
                                    <p:set>
                                      <p:cBhvr>
                                        <p:cTn id="66" dur="1" fill="hold">
                                          <p:stCondLst>
                                            <p:cond delay="0"/>
                                          </p:stCondLst>
                                        </p:cTn>
                                        <p:tgtEl>
                                          <p:spTgt spid="19531"/>
                                        </p:tgtEl>
                                        <p:attrNameLst>
                                          <p:attrName>style.visibility</p:attrName>
                                        </p:attrNameLst>
                                      </p:cBhvr>
                                      <p:to>
                                        <p:strVal val="visible"/>
                                      </p:to>
                                    </p:set>
                                    <p:anim to="" calcmode="lin" valueType="num">
                                      <p:cBhvr>
                                        <p:cTn id="67" dur="700" fill="hold">
                                          <p:stCondLst>
                                            <p:cond delay="0"/>
                                          </p:stCondLst>
                                        </p:cTn>
                                        <p:tgtEl>
                                          <p:spTgt spid="19531"/>
                                        </p:tgtEl>
                                        <p:attrNameLst>
                                          <p:attrName>ppt_x</p:attrName>
                                        </p:attrNameLst>
                                      </p:cBhvr>
                                      <p:tavLst>
                                        <p:tav tm="0" fmla="#ppt_x-(-#ppt_w/2*cos(ppt_r/180*pi))*((1.5-1.5*$)^2-(1.5-1.5*$)^3)">
                                          <p:val>
                                            <p:strVal val="0"/>
                                          </p:val>
                                        </p:tav>
                                        <p:tav tm="100000">
                                          <p:val>
                                            <p:strVal val="1"/>
                                          </p:val>
                                        </p:tav>
                                      </p:tavLst>
                                    </p:anim>
                                    <p:anim to="" calcmode="lin" valueType="num">
                                      <p:cBhvr>
                                        <p:cTn id="68" dur="700" fill="hold">
                                          <p:stCondLst>
                                            <p:cond delay="0"/>
                                          </p:stCondLst>
                                        </p:cTn>
                                        <p:tgtEl>
                                          <p:spTgt spid="19531"/>
                                        </p:tgtEl>
                                        <p:attrNameLst>
                                          <p:attrName>ppt_y</p:attrName>
                                        </p:attrNameLst>
                                      </p:cBhvr>
                                      <p:tavLst>
                                        <p:tav tm="0" fmla="#ppt_y+(-#ppt_h/2*cos(ppt_r/180*pi))*((1.5-1.5*$)^2-(1.5-1.5*$)^3)">
                                          <p:val>
                                            <p:strVal val="0"/>
                                          </p:val>
                                        </p:tav>
                                        <p:tav tm="100000">
                                          <p:val>
                                            <p:strVal val="1"/>
                                          </p:val>
                                        </p:tav>
                                      </p:tavLst>
                                    </p:anim>
                                    <p:anim to="" calcmode="lin" valueType="num">
                                      <p:cBhvr>
                                        <p:cTn id="69" dur="700" fill="hold">
                                          <p:stCondLst>
                                            <p:cond delay="0"/>
                                          </p:stCondLst>
                                        </p:cTn>
                                        <p:tgtEl>
                                          <p:spTgt spid="19531"/>
                                        </p:tgtEl>
                                        <p:attrNameLst>
                                          <p:attrName>ppt_h</p:attrName>
                                        </p:attrNameLst>
                                      </p:cBhvr>
                                      <p:tavLst>
                                        <p:tav tm="0" fmla="#ppt_h-(-#ppt_h)*((1.5-1.5*$)^2-(1.5-1.5*$)^3)">
                                          <p:val>
                                            <p:strVal val="0"/>
                                          </p:val>
                                        </p:tav>
                                        <p:tav tm="100000">
                                          <p:val>
                                            <p:strVal val="1"/>
                                          </p:val>
                                        </p:tav>
                                      </p:tavLst>
                                    </p:anim>
                                    <p:anim to="" calcmode="lin" valueType="num">
                                      <p:cBhvr>
                                        <p:cTn id="70" dur="700" fill="hold">
                                          <p:stCondLst>
                                            <p:cond delay="0"/>
                                          </p:stCondLst>
                                        </p:cTn>
                                        <p:tgtEl>
                                          <p:spTgt spid="19531"/>
                                        </p:tgtEl>
                                        <p:attrNameLst>
                                          <p:attrName>ppt_w</p:attrName>
                                        </p:attrNameLst>
                                      </p:cBhvr>
                                      <p:tavLst>
                                        <p:tav tm="0" fmla="#ppt_w-(-#ppt_w)*((1.5-1.5*$)^2-(1.5-1.5*$)^3)">
                                          <p:val>
                                            <p:strVal val="0"/>
                                          </p:val>
                                        </p:tav>
                                        <p:tav tm="100000">
                                          <p:val>
                                            <p:strVal val="1"/>
                                          </p:val>
                                        </p:tav>
                                      </p:tavLst>
                                    </p:anim>
                                  </p:childTnLst>
                                </p:cTn>
                              </p:par>
                              <p:par>
                                <p:cTn id="71" presetID="0" presetClass="entr" presetSubtype="0" fill="hold" grpId="0" nodeType="withEffect">
                                  <p:stCondLst>
                                    <p:cond delay="0"/>
                                  </p:stCondLst>
                                  <p:childTnLst>
                                    <p:set>
                                      <p:cBhvr>
                                        <p:cTn id="72" dur="1" fill="hold">
                                          <p:stCondLst>
                                            <p:cond delay="0"/>
                                          </p:stCondLst>
                                        </p:cTn>
                                        <p:tgtEl>
                                          <p:spTgt spid="19534"/>
                                        </p:tgtEl>
                                        <p:attrNameLst>
                                          <p:attrName>style.visibility</p:attrName>
                                        </p:attrNameLst>
                                      </p:cBhvr>
                                      <p:to>
                                        <p:strVal val="visible"/>
                                      </p:to>
                                    </p:set>
                                    <p:anim to="" calcmode="lin" valueType="num">
                                      <p:cBhvr>
                                        <p:cTn id="73" dur="700" fill="hold">
                                          <p:stCondLst>
                                            <p:cond delay="0"/>
                                          </p:stCondLst>
                                        </p:cTn>
                                        <p:tgtEl>
                                          <p:spTgt spid="19534"/>
                                        </p:tgtEl>
                                        <p:attrNameLst>
                                          <p:attrName>ppt_x</p:attrName>
                                        </p:attrNameLst>
                                      </p:cBhvr>
                                      <p:tavLst>
                                        <p:tav tm="0" fmla="#ppt_x-(-#ppt_w/2*cos(ppt_r/180*pi))*((1.5-1.5*$)^2-(1.5-1.5*$)^3)">
                                          <p:val>
                                            <p:strVal val="0"/>
                                          </p:val>
                                        </p:tav>
                                        <p:tav tm="100000">
                                          <p:val>
                                            <p:strVal val="1"/>
                                          </p:val>
                                        </p:tav>
                                      </p:tavLst>
                                    </p:anim>
                                    <p:anim to="" calcmode="lin" valueType="num">
                                      <p:cBhvr>
                                        <p:cTn id="74" dur="700" fill="hold">
                                          <p:stCondLst>
                                            <p:cond delay="0"/>
                                          </p:stCondLst>
                                        </p:cTn>
                                        <p:tgtEl>
                                          <p:spTgt spid="19534"/>
                                        </p:tgtEl>
                                        <p:attrNameLst>
                                          <p:attrName>ppt_y</p:attrName>
                                        </p:attrNameLst>
                                      </p:cBhvr>
                                      <p:tavLst>
                                        <p:tav tm="0" fmla="#ppt_y+(-#ppt_h/2*cos(ppt_r/180*pi))*((1.5-1.5*$)^2-(1.5-1.5*$)^3)">
                                          <p:val>
                                            <p:strVal val="0"/>
                                          </p:val>
                                        </p:tav>
                                        <p:tav tm="100000">
                                          <p:val>
                                            <p:strVal val="1"/>
                                          </p:val>
                                        </p:tav>
                                      </p:tavLst>
                                    </p:anim>
                                    <p:anim to="" calcmode="lin" valueType="num">
                                      <p:cBhvr>
                                        <p:cTn id="75" dur="700" fill="hold">
                                          <p:stCondLst>
                                            <p:cond delay="0"/>
                                          </p:stCondLst>
                                        </p:cTn>
                                        <p:tgtEl>
                                          <p:spTgt spid="19534"/>
                                        </p:tgtEl>
                                        <p:attrNameLst>
                                          <p:attrName>ppt_h</p:attrName>
                                        </p:attrNameLst>
                                      </p:cBhvr>
                                      <p:tavLst>
                                        <p:tav tm="0" fmla="#ppt_h-(-#ppt_h)*((1.5-1.5*$)^2-(1.5-1.5*$)^3)">
                                          <p:val>
                                            <p:strVal val="0"/>
                                          </p:val>
                                        </p:tav>
                                        <p:tav tm="100000">
                                          <p:val>
                                            <p:strVal val="1"/>
                                          </p:val>
                                        </p:tav>
                                      </p:tavLst>
                                    </p:anim>
                                    <p:anim to="" calcmode="lin" valueType="num">
                                      <p:cBhvr>
                                        <p:cTn id="76" dur="700" fill="hold">
                                          <p:stCondLst>
                                            <p:cond delay="0"/>
                                          </p:stCondLst>
                                        </p:cTn>
                                        <p:tgtEl>
                                          <p:spTgt spid="19534"/>
                                        </p:tgtEl>
                                        <p:attrNameLst>
                                          <p:attrName>ppt_w</p:attrName>
                                        </p:attrNameLst>
                                      </p:cBhvr>
                                      <p:tavLst>
                                        <p:tav tm="0" fmla="#ppt_w-(-#ppt_w)*((1.5-1.5*$)^2-(1.5-1.5*$)^3)">
                                          <p:val>
                                            <p:strVal val="0"/>
                                          </p:val>
                                        </p:tav>
                                        <p:tav tm="100000">
                                          <p:val>
                                            <p:strVal val="1"/>
                                          </p:val>
                                        </p:tav>
                                      </p:tavLst>
                                    </p:anim>
                                  </p:childTnLst>
                                </p:cTn>
                              </p:par>
                              <p:par>
                                <p:cTn id="77" presetID="0" presetClass="entr" presetSubtype="0" fill="hold" grpId="0" nodeType="withEffect">
                                  <p:stCondLst>
                                    <p:cond delay="0"/>
                                  </p:stCondLst>
                                  <p:childTnLst>
                                    <p:set>
                                      <p:cBhvr>
                                        <p:cTn id="78" dur="1" fill="hold">
                                          <p:stCondLst>
                                            <p:cond delay="0"/>
                                          </p:stCondLst>
                                        </p:cTn>
                                        <p:tgtEl>
                                          <p:spTgt spid="19535"/>
                                        </p:tgtEl>
                                        <p:attrNameLst>
                                          <p:attrName>style.visibility</p:attrName>
                                        </p:attrNameLst>
                                      </p:cBhvr>
                                      <p:to>
                                        <p:strVal val="visible"/>
                                      </p:to>
                                    </p:set>
                                    <p:anim to="" calcmode="lin" valueType="num">
                                      <p:cBhvr>
                                        <p:cTn id="79" dur="700" fill="hold">
                                          <p:stCondLst>
                                            <p:cond delay="0"/>
                                          </p:stCondLst>
                                        </p:cTn>
                                        <p:tgtEl>
                                          <p:spTgt spid="19535"/>
                                        </p:tgtEl>
                                        <p:attrNameLst>
                                          <p:attrName>ppt_x</p:attrName>
                                        </p:attrNameLst>
                                      </p:cBhvr>
                                      <p:tavLst>
                                        <p:tav tm="0" fmla="#ppt_x-(-#ppt_w/2*cos(ppt_r/180*pi))*((1.5-1.5*$)^2-(1.5-1.5*$)^3)">
                                          <p:val>
                                            <p:strVal val="0"/>
                                          </p:val>
                                        </p:tav>
                                        <p:tav tm="100000">
                                          <p:val>
                                            <p:strVal val="1"/>
                                          </p:val>
                                        </p:tav>
                                      </p:tavLst>
                                    </p:anim>
                                    <p:anim to="" calcmode="lin" valueType="num">
                                      <p:cBhvr>
                                        <p:cTn id="80" dur="700" fill="hold">
                                          <p:stCondLst>
                                            <p:cond delay="0"/>
                                          </p:stCondLst>
                                        </p:cTn>
                                        <p:tgtEl>
                                          <p:spTgt spid="19535"/>
                                        </p:tgtEl>
                                        <p:attrNameLst>
                                          <p:attrName>ppt_y</p:attrName>
                                        </p:attrNameLst>
                                      </p:cBhvr>
                                      <p:tavLst>
                                        <p:tav tm="0" fmla="#ppt_y+(-#ppt_h/2*cos(ppt_r/180*pi))*((1.5-1.5*$)^2-(1.5-1.5*$)^3)">
                                          <p:val>
                                            <p:strVal val="0"/>
                                          </p:val>
                                        </p:tav>
                                        <p:tav tm="100000">
                                          <p:val>
                                            <p:strVal val="1"/>
                                          </p:val>
                                        </p:tav>
                                      </p:tavLst>
                                    </p:anim>
                                    <p:anim to="" calcmode="lin" valueType="num">
                                      <p:cBhvr>
                                        <p:cTn id="81" dur="700" fill="hold">
                                          <p:stCondLst>
                                            <p:cond delay="0"/>
                                          </p:stCondLst>
                                        </p:cTn>
                                        <p:tgtEl>
                                          <p:spTgt spid="19535"/>
                                        </p:tgtEl>
                                        <p:attrNameLst>
                                          <p:attrName>ppt_h</p:attrName>
                                        </p:attrNameLst>
                                      </p:cBhvr>
                                      <p:tavLst>
                                        <p:tav tm="0" fmla="#ppt_h-(-#ppt_h)*((1.5-1.5*$)^2-(1.5-1.5*$)^3)">
                                          <p:val>
                                            <p:strVal val="0"/>
                                          </p:val>
                                        </p:tav>
                                        <p:tav tm="100000">
                                          <p:val>
                                            <p:strVal val="1"/>
                                          </p:val>
                                        </p:tav>
                                      </p:tavLst>
                                    </p:anim>
                                    <p:anim to="" calcmode="lin" valueType="num">
                                      <p:cBhvr>
                                        <p:cTn id="82" dur="700" fill="hold">
                                          <p:stCondLst>
                                            <p:cond delay="0"/>
                                          </p:stCondLst>
                                        </p:cTn>
                                        <p:tgtEl>
                                          <p:spTgt spid="19535"/>
                                        </p:tgtEl>
                                        <p:attrNameLst>
                                          <p:attrName>ppt_w</p:attrName>
                                        </p:attrNameLst>
                                      </p:cBhvr>
                                      <p:tavLst>
                                        <p:tav tm="0" fmla="#ppt_w-(-#ppt_w)*((1.5-1.5*$)^2-(1.5-1.5*$)^3)">
                                          <p:val>
                                            <p:strVal val="0"/>
                                          </p:val>
                                        </p:tav>
                                        <p:tav tm="100000">
                                          <p:val>
                                            <p:strVal val="1"/>
                                          </p:val>
                                        </p:tav>
                                      </p:tavLst>
                                    </p:anim>
                                  </p:childTnLst>
                                </p:cTn>
                              </p:par>
                              <p:par>
                                <p:cTn id="83" presetID="0" presetClass="entr" presetSubtype="0" fill="hold" grpId="0" nodeType="withEffect">
                                  <p:stCondLst>
                                    <p:cond delay="0"/>
                                  </p:stCondLst>
                                  <p:iterate type="lt">
                                    <p:tmPct val="10000"/>
                                  </p:iterate>
                                  <p:childTnLst>
                                    <p:set>
                                      <p:cBhvr>
                                        <p:cTn id="84" dur="1" fill="hold">
                                          <p:stCondLst>
                                            <p:cond delay="0"/>
                                          </p:stCondLst>
                                        </p:cTn>
                                        <p:tgtEl>
                                          <p:spTgt spid="47"/>
                                        </p:tgtEl>
                                        <p:attrNameLst>
                                          <p:attrName>style.visibility</p:attrName>
                                        </p:attrNameLst>
                                      </p:cBhvr>
                                      <p:to>
                                        <p:strVal val="visible"/>
                                      </p:to>
                                    </p:set>
                                    <p:anim to="" calcmode="lin" valueType="num">
                                      <p:cBhvr>
                                        <p:cTn id="85" dur="700" fill="hold">
                                          <p:stCondLst>
                                            <p:cond delay="0"/>
                                          </p:stCondLst>
                                        </p:cTn>
                                        <p:tgtEl>
                                          <p:spTgt spid="47"/>
                                        </p:tgtEl>
                                        <p:attrNameLst>
                                          <p:attrName>ppt_x</p:attrName>
                                        </p:attrNameLst>
                                      </p:cBhvr>
                                      <p:tavLst>
                                        <p:tav tm="0" fmla="#ppt_x-(-#ppt_w/2*cos(ppt_r/180*pi))*((1.5-1.5*$)^2-(1.5-1.5*$)^3)">
                                          <p:val>
                                            <p:strVal val="0"/>
                                          </p:val>
                                        </p:tav>
                                        <p:tav tm="100000">
                                          <p:val>
                                            <p:strVal val="1"/>
                                          </p:val>
                                        </p:tav>
                                      </p:tavLst>
                                    </p:anim>
                                    <p:anim to="" calcmode="lin" valueType="num">
                                      <p:cBhvr>
                                        <p:cTn id="86" dur="700" fill="hold">
                                          <p:stCondLst>
                                            <p:cond delay="0"/>
                                          </p:stCondLst>
                                        </p:cTn>
                                        <p:tgtEl>
                                          <p:spTgt spid="47"/>
                                        </p:tgtEl>
                                        <p:attrNameLst>
                                          <p:attrName>ppt_y</p:attrName>
                                        </p:attrNameLst>
                                      </p:cBhvr>
                                      <p:tavLst>
                                        <p:tav tm="0" fmla="#ppt_y+(-#ppt_h/2*cos(ppt_r/180*pi))*((1.5-1.5*$)^2-(1.5-1.5*$)^3)">
                                          <p:val>
                                            <p:strVal val="0"/>
                                          </p:val>
                                        </p:tav>
                                        <p:tav tm="100000">
                                          <p:val>
                                            <p:strVal val="1"/>
                                          </p:val>
                                        </p:tav>
                                      </p:tavLst>
                                    </p:anim>
                                    <p:anim to="" calcmode="lin" valueType="num">
                                      <p:cBhvr>
                                        <p:cTn id="87" dur="700" fill="hold">
                                          <p:stCondLst>
                                            <p:cond delay="0"/>
                                          </p:stCondLst>
                                        </p:cTn>
                                        <p:tgtEl>
                                          <p:spTgt spid="47"/>
                                        </p:tgtEl>
                                        <p:attrNameLst>
                                          <p:attrName>ppt_h</p:attrName>
                                        </p:attrNameLst>
                                      </p:cBhvr>
                                      <p:tavLst>
                                        <p:tav tm="0" fmla="#ppt_h-(-#ppt_h)*((1.5-1.5*$)^2-(1.5-1.5*$)^3)">
                                          <p:val>
                                            <p:strVal val="0"/>
                                          </p:val>
                                        </p:tav>
                                        <p:tav tm="100000">
                                          <p:val>
                                            <p:strVal val="1"/>
                                          </p:val>
                                        </p:tav>
                                      </p:tavLst>
                                    </p:anim>
                                    <p:anim to="" calcmode="lin" valueType="num">
                                      <p:cBhvr>
                                        <p:cTn id="88" dur="700" fill="hold">
                                          <p:stCondLst>
                                            <p:cond delay="0"/>
                                          </p:stCondLst>
                                        </p:cTn>
                                        <p:tgtEl>
                                          <p:spTgt spid="47"/>
                                        </p:tgtEl>
                                        <p:attrNameLst>
                                          <p:attrName>ppt_w</p:attrName>
                                        </p:attrNameLst>
                                      </p:cBhvr>
                                      <p:tavLst>
                                        <p:tav tm="0" fmla="#ppt_w-(-#ppt_w)*((1.5-1.5*$)^2-(1.5-1.5*$)^3)">
                                          <p:val>
                                            <p:strVal val="0"/>
                                          </p:val>
                                        </p:tav>
                                        <p:tav tm="100000">
                                          <p:val>
                                            <p:strVal val="1"/>
                                          </p:val>
                                        </p:tav>
                                      </p:tavLst>
                                    </p:anim>
                                  </p:childTnLst>
                                </p:cTn>
                              </p:par>
                              <p:par>
                                <p:cTn id="89" presetID="0" presetClass="entr" presetSubtype="0" fill="hold" nodeType="withEffect">
                                  <p:stCondLst>
                                    <p:cond delay="0"/>
                                  </p:stCondLst>
                                  <p:iterate type="lt">
                                    <p:tmPct val="10000"/>
                                  </p:iterate>
                                  <p:childTnLst>
                                    <p:set>
                                      <p:cBhvr>
                                        <p:cTn id="90" dur="1" fill="hold">
                                          <p:stCondLst>
                                            <p:cond delay="0"/>
                                          </p:stCondLst>
                                        </p:cTn>
                                        <p:tgtEl>
                                          <p:spTgt spid="48"/>
                                        </p:tgtEl>
                                        <p:attrNameLst>
                                          <p:attrName>style.visibility</p:attrName>
                                        </p:attrNameLst>
                                      </p:cBhvr>
                                      <p:to>
                                        <p:strVal val="visible"/>
                                      </p:to>
                                    </p:set>
                                    <p:anim to="" calcmode="lin" valueType="num">
                                      <p:cBhvr>
                                        <p:cTn id="91" dur="700" fill="hold">
                                          <p:stCondLst>
                                            <p:cond delay="0"/>
                                          </p:stCondLst>
                                        </p:cTn>
                                        <p:tgtEl>
                                          <p:spTgt spid="48"/>
                                        </p:tgtEl>
                                        <p:attrNameLst>
                                          <p:attrName>ppt_x</p:attrName>
                                        </p:attrNameLst>
                                      </p:cBhvr>
                                      <p:tavLst>
                                        <p:tav tm="0" fmla="#ppt_x-(-#ppt_w/2*cos(ppt_r/180*pi))*((1.5-1.5*$)^2-(1.5-1.5*$)^3)">
                                          <p:val>
                                            <p:strVal val="0"/>
                                          </p:val>
                                        </p:tav>
                                        <p:tav tm="100000">
                                          <p:val>
                                            <p:strVal val="1"/>
                                          </p:val>
                                        </p:tav>
                                      </p:tavLst>
                                    </p:anim>
                                    <p:anim to="" calcmode="lin" valueType="num">
                                      <p:cBhvr>
                                        <p:cTn id="92" dur="700" fill="hold">
                                          <p:stCondLst>
                                            <p:cond delay="0"/>
                                          </p:stCondLst>
                                        </p:cTn>
                                        <p:tgtEl>
                                          <p:spTgt spid="48"/>
                                        </p:tgtEl>
                                        <p:attrNameLst>
                                          <p:attrName>ppt_y</p:attrName>
                                        </p:attrNameLst>
                                      </p:cBhvr>
                                      <p:tavLst>
                                        <p:tav tm="0" fmla="#ppt_y+(-#ppt_h/2*cos(ppt_r/180*pi))*((1.5-1.5*$)^2-(1.5-1.5*$)^3)">
                                          <p:val>
                                            <p:strVal val="0"/>
                                          </p:val>
                                        </p:tav>
                                        <p:tav tm="100000">
                                          <p:val>
                                            <p:strVal val="1"/>
                                          </p:val>
                                        </p:tav>
                                      </p:tavLst>
                                    </p:anim>
                                    <p:anim to="" calcmode="lin" valueType="num">
                                      <p:cBhvr>
                                        <p:cTn id="93" dur="700" fill="hold">
                                          <p:stCondLst>
                                            <p:cond delay="0"/>
                                          </p:stCondLst>
                                        </p:cTn>
                                        <p:tgtEl>
                                          <p:spTgt spid="48"/>
                                        </p:tgtEl>
                                        <p:attrNameLst>
                                          <p:attrName>ppt_h</p:attrName>
                                        </p:attrNameLst>
                                      </p:cBhvr>
                                      <p:tavLst>
                                        <p:tav tm="0" fmla="#ppt_h-(-#ppt_h)*((1.5-1.5*$)^2-(1.5-1.5*$)^3)">
                                          <p:val>
                                            <p:strVal val="0"/>
                                          </p:val>
                                        </p:tav>
                                        <p:tav tm="100000">
                                          <p:val>
                                            <p:strVal val="1"/>
                                          </p:val>
                                        </p:tav>
                                      </p:tavLst>
                                    </p:anim>
                                    <p:anim to="" calcmode="lin" valueType="num">
                                      <p:cBhvr>
                                        <p:cTn id="94" dur="700" fill="hold">
                                          <p:stCondLst>
                                            <p:cond delay="0"/>
                                          </p:stCondLst>
                                        </p:cTn>
                                        <p:tgtEl>
                                          <p:spTgt spid="48"/>
                                        </p:tgtEl>
                                        <p:attrNameLst>
                                          <p:attrName>ppt_w</p:attrName>
                                        </p:attrNameLst>
                                      </p:cBhvr>
                                      <p:tavLst>
                                        <p:tav tm="0" fmla="#ppt_w-(-#ppt_w)*((1.5-1.5*$)^2-(1.5-1.5*$)^3)">
                                          <p:val>
                                            <p:strVal val="0"/>
                                          </p:val>
                                        </p:tav>
                                        <p:tav tm="100000">
                                          <p:val>
                                            <p:str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523" grpId="0"/>
      <p:bldP spid="19524" grpId="0"/>
      <p:bldP spid="19525" grpId="0"/>
      <p:bldP spid="19526" grpId="0"/>
      <p:bldP spid="19527" grpId="0" animBg="1"/>
      <p:bldP spid="19529" grpId="0" animBg="1" autoUpdateAnimBg="0"/>
      <p:bldP spid="19530" grpId="0" animBg="1"/>
      <p:bldP spid="19531" grpId="0" animBg="1"/>
      <p:bldP spid="19534" grpId="0"/>
      <p:bldP spid="19535" grpId="0"/>
      <p:bldP spid="47"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597" name="PA_组合 21"/>
          <p:cNvGrpSpPr/>
          <p:nvPr>
            <p:custDataLst>
              <p:tags r:id="rId1"/>
            </p:custDataLst>
          </p:nvPr>
        </p:nvGrpSpPr>
        <p:grpSpPr bwMode="auto">
          <a:xfrm>
            <a:off x="3928535" y="2536550"/>
            <a:ext cx="4330700" cy="2803332"/>
            <a:chOff x="0" y="0"/>
            <a:chExt cx="2046" cy="1324"/>
          </a:xfrm>
        </p:grpSpPr>
        <p:sp>
          <p:nvSpPr>
            <p:cNvPr id="24598" name="Freeform 22"/>
            <p:cNvSpPr/>
            <p:nvPr/>
          </p:nvSpPr>
          <p:spPr bwMode="auto">
            <a:xfrm>
              <a:off x="1023" y="0"/>
              <a:ext cx="664" cy="1324"/>
            </a:xfrm>
            <a:custGeom>
              <a:avLst/>
              <a:gdLst>
                <a:gd name="T0" fmla="*/ 0 w 347"/>
                <a:gd name="T1" fmla="*/ 0 h 693"/>
                <a:gd name="T2" fmla="*/ 0 w 347"/>
                <a:gd name="T3" fmla="*/ 122 h 693"/>
                <a:gd name="T4" fmla="*/ 225 w 347"/>
                <a:gd name="T5" fmla="*/ 347 h 693"/>
                <a:gd name="T6" fmla="*/ 0 w 347"/>
                <a:gd name="T7" fmla="*/ 572 h 693"/>
                <a:gd name="T8" fmla="*/ 0 w 347"/>
                <a:gd name="T9" fmla="*/ 693 h 693"/>
                <a:gd name="T10" fmla="*/ 347 w 347"/>
                <a:gd name="T11" fmla="*/ 347 h 693"/>
                <a:gd name="T12" fmla="*/ 0 w 347"/>
                <a:gd name="T13" fmla="*/ 0 h 693"/>
              </a:gdLst>
              <a:ahLst/>
              <a:cxnLst>
                <a:cxn ang="0">
                  <a:pos x="T0" y="T1"/>
                </a:cxn>
                <a:cxn ang="0">
                  <a:pos x="T2" y="T3"/>
                </a:cxn>
                <a:cxn ang="0">
                  <a:pos x="T4" y="T5"/>
                </a:cxn>
                <a:cxn ang="0">
                  <a:pos x="T6" y="T7"/>
                </a:cxn>
                <a:cxn ang="0">
                  <a:pos x="T8" y="T9"/>
                </a:cxn>
                <a:cxn ang="0">
                  <a:pos x="T10" y="T11"/>
                </a:cxn>
                <a:cxn ang="0">
                  <a:pos x="T12" y="T13"/>
                </a:cxn>
              </a:cxnLst>
              <a:rect l="0" t="0" r="r" b="b"/>
              <a:pathLst>
                <a:path w="347" h="693">
                  <a:moveTo>
                    <a:pt x="0" y="0"/>
                  </a:moveTo>
                  <a:cubicBezTo>
                    <a:pt x="0" y="122"/>
                    <a:pt x="0" y="122"/>
                    <a:pt x="0" y="122"/>
                  </a:cubicBezTo>
                  <a:cubicBezTo>
                    <a:pt x="125" y="122"/>
                    <a:pt x="225" y="222"/>
                    <a:pt x="225" y="347"/>
                  </a:cubicBezTo>
                  <a:cubicBezTo>
                    <a:pt x="225" y="471"/>
                    <a:pt x="125" y="572"/>
                    <a:pt x="0" y="572"/>
                  </a:cubicBezTo>
                  <a:cubicBezTo>
                    <a:pt x="0" y="693"/>
                    <a:pt x="0" y="693"/>
                    <a:pt x="0" y="693"/>
                  </a:cubicBezTo>
                  <a:cubicBezTo>
                    <a:pt x="192" y="693"/>
                    <a:pt x="347" y="538"/>
                    <a:pt x="347" y="347"/>
                  </a:cubicBezTo>
                  <a:cubicBezTo>
                    <a:pt x="347" y="155"/>
                    <a:pt x="192" y="0"/>
                    <a:pt x="0" y="0"/>
                  </a:cubicBez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a:lstStyle/>
            <a:p>
              <a:pPr defTabSz="1219170"/>
              <a:endParaRPr lang="zh-CN" altLang="en-US" sz="2400">
                <a:solidFill>
                  <a:srgbClr val="FFFFFF">
                    <a:lumMod val="50000"/>
                  </a:srgbClr>
                </a:solidFill>
                <a:latin typeface="Calibri"/>
                <a:ea typeface="宋体" panose="02010600030101010101" pitchFamily="2" charset="-122"/>
              </a:endParaRPr>
            </a:p>
          </p:txBody>
        </p:sp>
        <p:sp>
          <p:nvSpPr>
            <p:cNvPr id="24599" name="Freeform 23"/>
            <p:cNvSpPr/>
            <p:nvPr/>
          </p:nvSpPr>
          <p:spPr bwMode="auto">
            <a:xfrm>
              <a:off x="361" y="0"/>
              <a:ext cx="662" cy="1324"/>
            </a:xfrm>
            <a:custGeom>
              <a:avLst/>
              <a:gdLst>
                <a:gd name="T0" fmla="*/ 121 w 346"/>
                <a:gd name="T1" fmla="*/ 347 h 693"/>
                <a:gd name="T2" fmla="*/ 346 w 346"/>
                <a:gd name="T3" fmla="*/ 122 h 693"/>
                <a:gd name="T4" fmla="*/ 346 w 346"/>
                <a:gd name="T5" fmla="*/ 0 h 693"/>
                <a:gd name="T6" fmla="*/ 0 w 346"/>
                <a:gd name="T7" fmla="*/ 347 h 693"/>
                <a:gd name="T8" fmla="*/ 346 w 346"/>
                <a:gd name="T9" fmla="*/ 693 h 693"/>
                <a:gd name="T10" fmla="*/ 346 w 346"/>
                <a:gd name="T11" fmla="*/ 572 h 693"/>
                <a:gd name="T12" fmla="*/ 121 w 346"/>
                <a:gd name="T13" fmla="*/ 347 h 693"/>
              </a:gdLst>
              <a:ahLst/>
              <a:cxnLst>
                <a:cxn ang="0">
                  <a:pos x="T0" y="T1"/>
                </a:cxn>
                <a:cxn ang="0">
                  <a:pos x="T2" y="T3"/>
                </a:cxn>
                <a:cxn ang="0">
                  <a:pos x="T4" y="T5"/>
                </a:cxn>
                <a:cxn ang="0">
                  <a:pos x="T6" y="T7"/>
                </a:cxn>
                <a:cxn ang="0">
                  <a:pos x="T8" y="T9"/>
                </a:cxn>
                <a:cxn ang="0">
                  <a:pos x="T10" y="T11"/>
                </a:cxn>
                <a:cxn ang="0">
                  <a:pos x="T12" y="T13"/>
                </a:cxn>
              </a:cxnLst>
              <a:rect l="0" t="0" r="r" b="b"/>
              <a:pathLst>
                <a:path w="346" h="693">
                  <a:moveTo>
                    <a:pt x="121" y="347"/>
                  </a:moveTo>
                  <a:cubicBezTo>
                    <a:pt x="121" y="222"/>
                    <a:pt x="222" y="122"/>
                    <a:pt x="346" y="122"/>
                  </a:cubicBezTo>
                  <a:cubicBezTo>
                    <a:pt x="346" y="0"/>
                    <a:pt x="346" y="0"/>
                    <a:pt x="346" y="0"/>
                  </a:cubicBezTo>
                  <a:cubicBezTo>
                    <a:pt x="155" y="0"/>
                    <a:pt x="0" y="155"/>
                    <a:pt x="0" y="347"/>
                  </a:cubicBezTo>
                  <a:cubicBezTo>
                    <a:pt x="0" y="538"/>
                    <a:pt x="155" y="693"/>
                    <a:pt x="346" y="693"/>
                  </a:cubicBezTo>
                  <a:cubicBezTo>
                    <a:pt x="346" y="572"/>
                    <a:pt x="346" y="572"/>
                    <a:pt x="346" y="572"/>
                  </a:cubicBezTo>
                  <a:cubicBezTo>
                    <a:pt x="222" y="572"/>
                    <a:pt x="121" y="471"/>
                    <a:pt x="121" y="347"/>
                  </a:cubicBezTo>
                  <a:close/>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a:lstStyle/>
            <a:p>
              <a:pPr defTabSz="1219170"/>
              <a:endParaRPr lang="zh-CN" altLang="en-US" sz="2400">
                <a:solidFill>
                  <a:srgbClr val="FFFFFF">
                    <a:lumMod val="50000"/>
                  </a:srgbClr>
                </a:solidFill>
                <a:latin typeface="Calibri"/>
                <a:ea typeface="宋体" panose="02010600030101010101" pitchFamily="2" charset="-122"/>
              </a:endParaRPr>
            </a:p>
          </p:txBody>
        </p:sp>
        <p:sp>
          <p:nvSpPr>
            <p:cNvPr id="24600" name="Freeform 24"/>
            <p:cNvSpPr/>
            <p:nvPr/>
          </p:nvSpPr>
          <p:spPr bwMode="auto">
            <a:xfrm>
              <a:off x="593" y="233"/>
              <a:ext cx="430" cy="860"/>
            </a:xfrm>
            <a:custGeom>
              <a:avLst/>
              <a:gdLst>
                <a:gd name="T0" fmla="*/ 0 w 225"/>
                <a:gd name="T1" fmla="*/ 225 h 450"/>
                <a:gd name="T2" fmla="*/ 225 w 225"/>
                <a:gd name="T3" fmla="*/ 450 h 450"/>
                <a:gd name="T4" fmla="*/ 225 w 225"/>
                <a:gd name="T5" fmla="*/ 0 h 450"/>
                <a:gd name="T6" fmla="*/ 0 w 225"/>
                <a:gd name="T7" fmla="*/ 225 h 450"/>
              </a:gdLst>
              <a:ahLst/>
              <a:cxnLst>
                <a:cxn ang="0">
                  <a:pos x="T0" y="T1"/>
                </a:cxn>
                <a:cxn ang="0">
                  <a:pos x="T2" y="T3"/>
                </a:cxn>
                <a:cxn ang="0">
                  <a:pos x="T4" y="T5"/>
                </a:cxn>
                <a:cxn ang="0">
                  <a:pos x="T6" y="T7"/>
                </a:cxn>
              </a:cxnLst>
              <a:rect l="0" t="0" r="r" b="b"/>
              <a:pathLst>
                <a:path w="225" h="450">
                  <a:moveTo>
                    <a:pt x="0" y="225"/>
                  </a:moveTo>
                  <a:cubicBezTo>
                    <a:pt x="0" y="349"/>
                    <a:pt x="101" y="450"/>
                    <a:pt x="225" y="450"/>
                  </a:cubicBezTo>
                  <a:cubicBezTo>
                    <a:pt x="225" y="0"/>
                    <a:pt x="225" y="0"/>
                    <a:pt x="225" y="0"/>
                  </a:cubicBezTo>
                  <a:cubicBezTo>
                    <a:pt x="101" y="0"/>
                    <a:pt x="0" y="100"/>
                    <a:pt x="0" y="225"/>
                  </a:cubicBezTo>
                  <a:close/>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a:lstStyle/>
            <a:p>
              <a:pPr defTabSz="1219170"/>
              <a:endParaRPr lang="zh-CN" altLang="en-US" sz="2400">
                <a:solidFill>
                  <a:srgbClr val="FFFFFF">
                    <a:lumMod val="50000"/>
                  </a:srgbClr>
                </a:solidFill>
                <a:latin typeface="Calibri"/>
                <a:ea typeface="宋体" panose="02010600030101010101" pitchFamily="2" charset="-122"/>
              </a:endParaRPr>
            </a:p>
          </p:txBody>
        </p:sp>
        <p:sp>
          <p:nvSpPr>
            <p:cNvPr id="24601" name="Freeform 25"/>
            <p:cNvSpPr/>
            <p:nvPr/>
          </p:nvSpPr>
          <p:spPr bwMode="auto">
            <a:xfrm>
              <a:off x="1023" y="233"/>
              <a:ext cx="430" cy="860"/>
            </a:xfrm>
            <a:custGeom>
              <a:avLst/>
              <a:gdLst>
                <a:gd name="T0" fmla="*/ 225 w 225"/>
                <a:gd name="T1" fmla="*/ 225 h 450"/>
                <a:gd name="T2" fmla="*/ 0 w 225"/>
                <a:gd name="T3" fmla="*/ 0 h 450"/>
                <a:gd name="T4" fmla="*/ 0 w 225"/>
                <a:gd name="T5" fmla="*/ 450 h 450"/>
                <a:gd name="T6" fmla="*/ 225 w 225"/>
                <a:gd name="T7" fmla="*/ 225 h 450"/>
              </a:gdLst>
              <a:ahLst/>
              <a:cxnLst>
                <a:cxn ang="0">
                  <a:pos x="T0" y="T1"/>
                </a:cxn>
                <a:cxn ang="0">
                  <a:pos x="T2" y="T3"/>
                </a:cxn>
                <a:cxn ang="0">
                  <a:pos x="T4" y="T5"/>
                </a:cxn>
                <a:cxn ang="0">
                  <a:pos x="T6" y="T7"/>
                </a:cxn>
              </a:cxnLst>
              <a:rect l="0" t="0" r="r" b="b"/>
              <a:pathLst>
                <a:path w="225" h="450">
                  <a:moveTo>
                    <a:pt x="225" y="225"/>
                  </a:moveTo>
                  <a:cubicBezTo>
                    <a:pt x="225" y="100"/>
                    <a:pt x="125" y="0"/>
                    <a:pt x="0" y="0"/>
                  </a:cubicBezTo>
                  <a:cubicBezTo>
                    <a:pt x="0" y="450"/>
                    <a:pt x="0" y="450"/>
                    <a:pt x="0" y="450"/>
                  </a:cubicBezTo>
                  <a:cubicBezTo>
                    <a:pt x="125" y="450"/>
                    <a:pt x="225" y="349"/>
                    <a:pt x="225" y="225"/>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pPr defTabSz="1219170"/>
              <a:endParaRPr lang="zh-CN" altLang="en-US" sz="2400">
                <a:solidFill>
                  <a:srgbClr val="FFFFFF">
                    <a:lumMod val="50000"/>
                  </a:srgbClr>
                </a:solidFill>
                <a:latin typeface="Calibri"/>
                <a:ea typeface="宋体" panose="02010600030101010101" pitchFamily="2" charset="-122"/>
              </a:endParaRPr>
            </a:p>
          </p:txBody>
        </p:sp>
        <p:sp>
          <p:nvSpPr>
            <p:cNvPr id="24602" name="Oval 26"/>
            <p:cNvSpPr>
              <a:spLocks noChangeArrowheads="1"/>
            </p:cNvSpPr>
            <p:nvPr/>
          </p:nvSpPr>
          <p:spPr bwMode="auto">
            <a:xfrm>
              <a:off x="824" y="464"/>
              <a:ext cx="398" cy="397"/>
            </a:xfrm>
            <a:prstGeom prst="ellipse">
              <a:avLst/>
            </a:prstGeom>
            <a:solidFill>
              <a:srgbClr val="FAFAFA"/>
            </a:solidFill>
            <a:ln>
              <a:noFill/>
            </a:ln>
            <a:extLst>
              <a:ext uri="{91240B29-F687-4F45-9708-019B960494DF}">
                <a14:hiddenLine xmlns:a14="http://schemas.microsoft.com/office/drawing/2010/main" w="9525">
                  <a:solidFill>
                    <a:srgbClr val="000000"/>
                  </a:solidFill>
                  <a:round/>
                </a14:hiddenLine>
              </a:ext>
            </a:extLst>
          </p:spPr>
          <p:txBody>
            <a:bodyPr/>
            <a:lstStyle/>
            <a:p>
              <a:pPr defTabSz="1219170"/>
              <a:endParaRPr lang="zh-CN" altLang="en-US" sz="2400">
                <a:solidFill>
                  <a:srgbClr val="FFFFFF">
                    <a:lumMod val="50000"/>
                  </a:srgbClr>
                </a:solidFill>
                <a:latin typeface="Calibri"/>
                <a:ea typeface="宋体" panose="02010600030101010101" pitchFamily="2" charset="-122"/>
              </a:endParaRPr>
            </a:p>
          </p:txBody>
        </p:sp>
        <p:sp>
          <p:nvSpPr>
            <p:cNvPr id="24603" name="Freeform 27"/>
            <p:cNvSpPr>
              <a:spLocks noEditPoints="1"/>
            </p:cNvSpPr>
            <p:nvPr/>
          </p:nvSpPr>
          <p:spPr bwMode="auto">
            <a:xfrm>
              <a:off x="924" y="561"/>
              <a:ext cx="201" cy="201"/>
            </a:xfrm>
            <a:custGeom>
              <a:avLst/>
              <a:gdLst>
                <a:gd name="T0" fmla="*/ 87 w 105"/>
                <a:gd name="T1" fmla="*/ 1 h 105"/>
                <a:gd name="T2" fmla="*/ 91 w 105"/>
                <a:gd name="T3" fmla="*/ 2 h 105"/>
                <a:gd name="T4" fmla="*/ 91 w 105"/>
                <a:gd name="T5" fmla="*/ 2 h 105"/>
                <a:gd name="T6" fmla="*/ 103 w 105"/>
                <a:gd name="T7" fmla="*/ 14 h 105"/>
                <a:gd name="T8" fmla="*/ 103 w 105"/>
                <a:gd name="T9" fmla="*/ 14 h 105"/>
                <a:gd name="T10" fmla="*/ 104 w 105"/>
                <a:gd name="T11" fmla="*/ 18 h 105"/>
                <a:gd name="T12" fmla="*/ 88 w 105"/>
                <a:gd name="T13" fmla="*/ 32 h 105"/>
                <a:gd name="T14" fmla="*/ 77 w 105"/>
                <a:gd name="T15" fmla="*/ 34 h 105"/>
                <a:gd name="T16" fmla="*/ 74 w 105"/>
                <a:gd name="T17" fmla="*/ 76 h 105"/>
                <a:gd name="T18" fmla="*/ 51 w 105"/>
                <a:gd name="T19" fmla="*/ 85 h 105"/>
                <a:gd name="T20" fmla="*/ 19 w 105"/>
                <a:gd name="T21" fmla="*/ 53 h 105"/>
                <a:gd name="T22" fmla="*/ 51 w 105"/>
                <a:gd name="T23" fmla="*/ 21 h 105"/>
                <a:gd name="T24" fmla="*/ 75 w 105"/>
                <a:gd name="T25" fmla="*/ 24 h 105"/>
                <a:gd name="T26" fmla="*/ 73 w 105"/>
                <a:gd name="T27" fmla="*/ 14 h 105"/>
                <a:gd name="T28" fmla="*/ 93 w 105"/>
                <a:gd name="T29" fmla="*/ 41 h 105"/>
                <a:gd name="T30" fmla="*/ 101 w 105"/>
                <a:gd name="T31" fmla="*/ 38 h 105"/>
                <a:gd name="T32" fmla="*/ 103 w 105"/>
                <a:gd name="T33" fmla="*/ 53 h 105"/>
                <a:gd name="T34" fmla="*/ 51 w 105"/>
                <a:gd name="T35" fmla="*/ 105 h 105"/>
                <a:gd name="T36" fmla="*/ 0 w 105"/>
                <a:gd name="T37" fmla="*/ 53 h 105"/>
                <a:gd name="T38" fmla="*/ 51 w 105"/>
                <a:gd name="T39" fmla="*/ 2 h 105"/>
                <a:gd name="T40" fmla="*/ 66 w 105"/>
                <a:gd name="T41" fmla="*/ 4 h 105"/>
                <a:gd name="T42" fmla="*/ 64 w 105"/>
                <a:gd name="T43" fmla="*/ 12 h 105"/>
                <a:gd name="T44" fmla="*/ 51 w 105"/>
                <a:gd name="T45" fmla="*/ 10 h 105"/>
                <a:gd name="T46" fmla="*/ 8 w 105"/>
                <a:gd name="T47" fmla="*/ 53 h 105"/>
                <a:gd name="T48" fmla="*/ 51 w 105"/>
                <a:gd name="T49" fmla="*/ 97 h 105"/>
                <a:gd name="T50" fmla="*/ 95 w 105"/>
                <a:gd name="T51" fmla="*/ 53 h 105"/>
                <a:gd name="T52" fmla="*/ 93 w 105"/>
                <a:gd name="T53" fmla="*/ 41 h 105"/>
                <a:gd name="T54" fmla="*/ 51 w 105"/>
                <a:gd name="T55" fmla="*/ 39 h 105"/>
                <a:gd name="T56" fmla="*/ 67 w 105"/>
                <a:gd name="T57" fmla="*/ 32 h 105"/>
                <a:gd name="T58" fmla="*/ 32 w 105"/>
                <a:gd name="T59" fmla="*/ 34 h 105"/>
                <a:gd name="T60" fmla="*/ 32 w 105"/>
                <a:gd name="T61" fmla="*/ 34 h 105"/>
                <a:gd name="T62" fmla="*/ 32 w 105"/>
                <a:gd name="T63" fmla="*/ 73 h 105"/>
                <a:gd name="T64" fmla="*/ 71 w 105"/>
                <a:gd name="T65" fmla="*/ 73 h 105"/>
                <a:gd name="T66" fmla="*/ 79 w 105"/>
                <a:gd name="T67" fmla="*/ 53 h 105"/>
                <a:gd name="T68" fmla="*/ 64 w 105"/>
                <a:gd name="T69" fmla="*/ 46 h 105"/>
                <a:gd name="T70" fmla="*/ 62 w 105"/>
                <a:gd name="T71" fmla="*/ 64 h 105"/>
                <a:gd name="T72" fmla="*/ 51 w 105"/>
                <a:gd name="T73" fmla="*/ 68 h 105"/>
                <a:gd name="T74" fmla="*/ 37 w 105"/>
                <a:gd name="T75" fmla="*/ 53 h 105"/>
                <a:gd name="T76" fmla="*/ 41 w 105"/>
                <a:gd name="T77" fmla="*/ 43 h 105"/>
                <a:gd name="T78" fmla="*/ 55 w 105"/>
                <a:gd name="T79" fmla="*/ 44 h 105"/>
                <a:gd name="T80" fmla="*/ 51 w 105"/>
                <a:gd name="T81" fmla="*/ 44 h 105"/>
                <a:gd name="T82" fmla="*/ 42 w 105"/>
                <a:gd name="T83" fmla="*/ 53 h 105"/>
                <a:gd name="T84" fmla="*/ 51 w 105"/>
                <a:gd name="T85" fmla="*/ 63 h 105"/>
                <a:gd name="T86" fmla="*/ 58 w 105"/>
                <a:gd name="T87" fmla="*/ 60 h 105"/>
                <a:gd name="T88" fmla="*/ 61 w 105"/>
                <a:gd name="T89" fmla="*/ 50 h 105"/>
                <a:gd name="T90" fmla="*/ 49 w 105"/>
                <a:gd name="T91" fmla="*/ 56 h 105"/>
                <a:gd name="T92" fmla="*/ 55 w 105"/>
                <a:gd name="T93" fmla="*/ 44 h 105"/>
                <a:gd name="T94" fmla="*/ 87 w 105"/>
                <a:gd name="T95" fmla="*/ 7 h 105"/>
                <a:gd name="T96" fmla="*/ 79 w 105"/>
                <a:gd name="T97" fmla="*/ 22 h 105"/>
                <a:gd name="T98" fmla="*/ 87 w 105"/>
                <a:gd name="T99" fmla="*/ 7 h 105"/>
                <a:gd name="T100" fmla="*/ 92 w 105"/>
                <a:gd name="T101" fmla="*/ 16 h 105"/>
                <a:gd name="T102" fmla="*/ 88 w 105"/>
                <a:gd name="T103" fmla="*/ 27 h 105"/>
                <a:gd name="T104" fmla="*/ 92 w 105"/>
                <a:gd name="T105" fmla="*/ 16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05" h="105">
                  <a:moveTo>
                    <a:pt x="73" y="14"/>
                  </a:moveTo>
                  <a:cubicBezTo>
                    <a:pt x="87" y="1"/>
                    <a:pt x="87" y="1"/>
                    <a:pt x="87" y="1"/>
                  </a:cubicBezTo>
                  <a:cubicBezTo>
                    <a:pt x="88" y="0"/>
                    <a:pt x="89" y="0"/>
                    <a:pt x="90" y="1"/>
                  </a:cubicBezTo>
                  <a:cubicBezTo>
                    <a:pt x="91" y="1"/>
                    <a:pt x="91" y="2"/>
                    <a:pt x="91" y="2"/>
                  </a:cubicBezTo>
                  <a:cubicBezTo>
                    <a:pt x="91" y="2"/>
                    <a:pt x="91" y="2"/>
                    <a:pt x="91" y="2"/>
                  </a:cubicBezTo>
                  <a:cubicBezTo>
                    <a:pt x="91" y="2"/>
                    <a:pt x="91" y="2"/>
                    <a:pt x="91" y="2"/>
                  </a:cubicBezTo>
                  <a:cubicBezTo>
                    <a:pt x="94" y="11"/>
                    <a:pt x="94" y="11"/>
                    <a:pt x="94" y="11"/>
                  </a:cubicBezTo>
                  <a:cubicBezTo>
                    <a:pt x="103" y="14"/>
                    <a:pt x="103" y="14"/>
                    <a:pt x="103" y="14"/>
                  </a:cubicBezTo>
                  <a:cubicBezTo>
                    <a:pt x="103" y="14"/>
                    <a:pt x="103" y="14"/>
                    <a:pt x="103" y="14"/>
                  </a:cubicBezTo>
                  <a:cubicBezTo>
                    <a:pt x="103" y="14"/>
                    <a:pt x="103" y="14"/>
                    <a:pt x="103" y="14"/>
                  </a:cubicBezTo>
                  <a:cubicBezTo>
                    <a:pt x="103" y="14"/>
                    <a:pt x="104" y="14"/>
                    <a:pt x="104" y="14"/>
                  </a:cubicBezTo>
                  <a:cubicBezTo>
                    <a:pt x="105" y="15"/>
                    <a:pt x="105" y="17"/>
                    <a:pt x="104" y="18"/>
                  </a:cubicBezTo>
                  <a:cubicBezTo>
                    <a:pt x="91" y="31"/>
                    <a:pt x="91" y="31"/>
                    <a:pt x="91" y="31"/>
                  </a:cubicBezTo>
                  <a:cubicBezTo>
                    <a:pt x="90" y="32"/>
                    <a:pt x="89" y="32"/>
                    <a:pt x="88" y="32"/>
                  </a:cubicBezTo>
                  <a:cubicBezTo>
                    <a:pt x="81" y="30"/>
                    <a:pt x="81" y="30"/>
                    <a:pt x="81" y="30"/>
                  </a:cubicBezTo>
                  <a:cubicBezTo>
                    <a:pt x="77" y="34"/>
                    <a:pt x="77" y="34"/>
                    <a:pt x="77" y="34"/>
                  </a:cubicBezTo>
                  <a:cubicBezTo>
                    <a:pt x="81" y="39"/>
                    <a:pt x="83" y="46"/>
                    <a:pt x="83" y="53"/>
                  </a:cubicBezTo>
                  <a:cubicBezTo>
                    <a:pt x="83" y="62"/>
                    <a:pt x="80" y="70"/>
                    <a:pt x="74" y="76"/>
                  </a:cubicBezTo>
                  <a:cubicBezTo>
                    <a:pt x="74" y="76"/>
                    <a:pt x="74" y="76"/>
                    <a:pt x="74" y="76"/>
                  </a:cubicBezTo>
                  <a:cubicBezTo>
                    <a:pt x="68" y="82"/>
                    <a:pt x="60" y="85"/>
                    <a:pt x="51" y="85"/>
                  </a:cubicBezTo>
                  <a:cubicBezTo>
                    <a:pt x="43" y="85"/>
                    <a:pt x="35" y="82"/>
                    <a:pt x="29" y="76"/>
                  </a:cubicBezTo>
                  <a:cubicBezTo>
                    <a:pt x="23" y="70"/>
                    <a:pt x="19" y="62"/>
                    <a:pt x="19" y="53"/>
                  </a:cubicBezTo>
                  <a:cubicBezTo>
                    <a:pt x="19" y="45"/>
                    <a:pt x="23" y="37"/>
                    <a:pt x="29" y="31"/>
                  </a:cubicBezTo>
                  <a:cubicBezTo>
                    <a:pt x="35" y="25"/>
                    <a:pt x="43" y="21"/>
                    <a:pt x="51" y="21"/>
                  </a:cubicBezTo>
                  <a:cubicBezTo>
                    <a:pt x="59" y="21"/>
                    <a:pt x="66" y="24"/>
                    <a:pt x="71" y="28"/>
                  </a:cubicBezTo>
                  <a:cubicBezTo>
                    <a:pt x="75" y="24"/>
                    <a:pt x="75" y="24"/>
                    <a:pt x="75" y="24"/>
                  </a:cubicBezTo>
                  <a:cubicBezTo>
                    <a:pt x="73" y="17"/>
                    <a:pt x="73" y="17"/>
                    <a:pt x="73" y="17"/>
                  </a:cubicBezTo>
                  <a:cubicBezTo>
                    <a:pt x="73" y="16"/>
                    <a:pt x="73" y="15"/>
                    <a:pt x="73" y="14"/>
                  </a:cubicBezTo>
                  <a:close/>
                  <a:moveTo>
                    <a:pt x="93" y="41"/>
                  </a:moveTo>
                  <a:cubicBezTo>
                    <a:pt x="93" y="41"/>
                    <a:pt x="93" y="41"/>
                    <a:pt x="93" y="41"/>
                  </a:cubicBezTo>
                  <a:cubicBezTo>
                    <a:pt x="92" y="39"/>
                    <a:pt x="94" y="36"/>
                    <a:pt x="96" y="36"/>
                  </a:cubicBezTo>
                  <a:cubicBezTo>
                    <a:pt x="98" y="35"/>
                    <a:pt x="100" y="36"/>
                    <a:pt x="101" y="38"/>
                  </a:cubicBezTo>
                  <a:cubicBezTo>
                    <a:pt x="102" y="41"/>
                    <a:pt x="102" y="43"/>
                    <a:pt x="102" y="46"/>
                  </a:cubicBezTo>
                  <a:cubicBezTo>
                    <a:pt x="103" y="48"/>
                    <a:pt x="103" y="51"/>
                    <a:pt x="103" y="53"/>
                  </a:cubicBezTo>
                  <a:cubicBezTo>
                    <a:pt x="103" y="68"/>
                    <a:pt x="97" y="81"/>
                    <a:pt x="88" y="90"/>
                  </a:cubicBezTo>
                  <a:cubicBezTo>
                    <a:pt x="79" y="99"/>
                    <a:pt x="66" y="105"/>
                    <a:pt x="51" y="105"/>
                  </a:cubicBezTo>
                  <a:cubicBezTo>
                    <a:pt x="37" y="105"/>
                    <a:pt x="24" y="99"/>
                    <a:pt x="15" y="90"/>
                  </a:cubicBezTo>
                  <a:cubicBezTo>
                    <a:pt x="6" y="81"/>
                    <a:pt x="0" y="68"/>
                    <a:pt x="0" y="53"/>
                  </a:cubicBezTo>
                  <a:cubicBezTo>
                    <a:pt x="0" y="39"/>
                    <a:pt x="6" y="26"/>
                    <a:pt x="15" y="17"/>
                  </a:cubicBezTo>
                  <a:cubicBezTo>
                    <a:pt x="24" y="8"/>
                    <a:pt x="37" y="2"/>
                    <a:pt x="51" y="2"/>
                  </a:cubicBezTo>
                  <a:cubicBezTo>
                    <a:pt x="54" y="2"/>
                    <a:pt x="57" y="2"/>
                    <a:pt x="59" y="2"/>
                  </a:cubicBezTo>
                  <a:cubicBezTo>
                    <a:pt x="62" y="3"/>
                    <a:pt x="64" y="3"/>
                    <a:pt x="66" y="4"/>
                  </a:cubicBezTo>
                  <a:cubicBezTo>
                    <a:pt x="69" y="5"/>
                    <a:pt x="70" y="7"/>
                    <a:pt x="69" y="9"/>
                  </a:cubicBezTo>
                  <a:cubicBezTo>
                    <a:pt x="69" y="11"/>
                    <a:pt x="66" y="13"/>
                    <a:pt x="64" y="12"/>
                  </a:cubicBezTo>
                  <a:cubicBezTo>
                    <a:pt x="62" y="11"/>
                    <a:pt x="60" y="11"/>
                    <a:pt x="58" y="11"/>
                  </a:cubicBezTo>
                  <a:cubicBezTo>
                    <a:pt x="56" y="10"/>
                    <a:pt x="54" y="10"/>
                    <a:pt x="51" y="10"/>
                  </a:cubicBezTo>
                  <a:cubicBezTo>
                    <a:pt x="39" y="10"/>
                    <a:pt x="29" y="15"/>
                    <a:pt x="21" y="23"/>
                  </a:cubicBezTo>
                  <a:cubicBezTo>
                    <a:pt x="13" y="31"/>
                    <a:pt x="8" y="41"/>
                    <a:pt x="8" y="53"/>
                  </a:cubicBezTo>
                  <a:cubicBezTo>
                    <a:pt x="8" y="65"/>
                    <a:pt x="13" y="76"/>
                    <a:pt x="21" y="84"/>
                  </a:cubicBezTo>
                  <a:cubicBezTo>
                    <a:pt x="29" y="92"/>
                    <a:pt x="39" y="97"/>
                    <a:pt x="51" y="97"/>
                  </a:cubicBezTo>
                  <a:cubicBezTo>
                    <a:pt x="63" y="97"/>
                    <a:pt x="74" y="92"/>
                    <a:pt x="82" y="84"/>
                  </a:cubicBezTo>
                  <a:cubicBezTo>
                    <a:pt x="90" y="76"/>
                    <a:pt x="95" y="65"/>
                    <a:pt x="95" y="53"/>
                  </a:cubicBezTo>
                  <a:cubicBezTo>
                    <a:pt x="95" y="51"/>
                    <a:pt x="95" y="49"/>
                    <a:pt x="94" y="47"/>
                  </a:cubicBezTo>
                  <a:cubicBezTo>
                    <a:pt x="94" y="45"/>
                    <a:pt x="94" y="43"/>
                    <a:pt x="93" y="41"/>
                  </a:cubicBezTo>
                  <a:close/>
                  <a:moveTo>
                    <a:pt x="51" y="39"/>
                  </a:moveTo>
                  <a:cubicBezTo>
                    <a:pt x="51" y="39"/>
                    <a:pt x="51" y="39"/>
                    <a:pt x="51" y="39"/>
                  </a:cubicBezTo>
                  <a:cubicBezTo>
                    <a:pt x="54" y="39"/>
                    <a:pt x="56" y="39"/>
                    <a:pt x="59" y="41"/>
                  </a:cubicBezTo>
                  <a:cubicBezTo>
                    <a:pt x="67" y="32"/>
                    <a:pt x="67" y="32"/>
                    <a:pt x="67" y="32"/>
                  </a:cubicBezTo>
                  <a:cubicBezTo>
                    <a:pt x="63" y="28"/>
                    <a:pt x="57" y="26"/>
                    <a:pt x="51" y="26"/>
                  </a:cubicBezTo>
                  <a:cubicBezTo>
                    <a:pt x="44" y="26"/>
                    <a:pt x="37" y="29"/>
                    <a:pt x="32" y="34"/>
                  </a:cubicBezTo>
                  <a:cubicBezTo>
                    <a:pt x="32" y="34"/>
                    <a:pt x="32" y="34"/>
                    <a:pt x="32" y="34"/>
                  </a:cubicBezTo>
                  <a:cubicBezTo>
                    <a:pt x="32" y="34"/>
                    <a:pt x="32" y="34"/>
                    <a:pt x="32" y="34"/>
                  </a:cubicBezTo>
                  <a:cubicBezTo>
                    <a:pt x="27" y="39"/>
                    <a:pt x="24" y="46"/>
                    <a:pt x="24" y="53"/>
                  </a:cubicBezTo>
                  <a:cubicBezTo>
                    <a:pt x="24" y="61"/>
                    <a:pt x="27" y="68"/>
                    <a:pt x="32" y="73"/>
                  </a:cubicBezTo>
                  <a:cubicBezTo>
                    <a:pt x="37" y="78"/>
                    <a:pt x="44" y="81"/>
                    <a:pt x="51" y="81"/>
                  </a:cubicBezTo>
                  <a:cubicBezTo>
                    <a:pt x="59" y="81"/>
                    <a:pt x="66" y="78"/>
                    <a:pt x="71" y="73"/>
                  </a:cubicBezTo>
                  <a:cubicBezTo>
                    <a:pt x="71" y="73"/>
                    <a:pt x="71" y="73"/>
                    <a:pt x="71" y="73"/>
                  </a:cubicBezTo>
                  <a:cubicBezTo>
                    <a:pt x="76" y="68"/>
                    <a:pt x="79" y="61"/>
                    <a:pt x="79" y="53"/>
                  </a:cubicBezTo>
                  <a:cubicBezTo>
                    <a:pt x="79" y="47"/>
                    <a:pt x="77" y="42"/>
                    <a:pt x="73" y="37"/>
                  </a:cubicBezTo>
                  <a:cubicBezTo>
                    <a:pt x="64" y="46"/>
                    <a:pt x="64" y="46"/>
                    <a:pt x="64" y="46"/>
                  </a:cubicBezTo>
                  <a:cubicBezTo>
                    <a:pt x="65" y="48"/>
                    <a:pt x="66" y="51"/>
                    <a:pt x="66" y="53"/>
                  </a:cubicBezTo>
                  <a:cubicBezTo>
                    <a:pt x="66" y="57"/>
                    <a:pt x="64" y="61"/>
                    <a:pt x="62" y="64"/>
                  </a:cubicBezTo>
                  <a:cubicBezTo>
                    <a:pt x="62" y="64"/>
                    <a:pt x="62" y="64"/>
                    <a:pt x="62" y="64"/>
                  </a:cubicBezTo>
                  <a:cubicBezTo>
                    <a:pt x="59" y="66"/>
                    <a:pt x="55" y="68"/>
                    <a:pt x="51" y="68"/>
                  </a:cubicBezTo>
                  <a:cubicBezTo>
                    <a:pt x="47" y="68"/>
                    <a:pt x="44" y="66"/>
                    <a:pt x="41" y="64"/>
                  </a:cubicBezTo>
                  <a:cubicBezTo>
                    <a:pt x="38" y="61"/>
                    <a:pt x="37" y="57"/>
                    <a:pt x="37" y="53"/>
                  </a:cubicBezTo>
                  <a:cubicBezTo>
                    <a:pt x="37" y="49"/>
                    <a:pt x="38" y="46"/>
                    <a:pt x="41" y="43"/>
                  </a:cubicBezTo>
                  <a:cubicBezTo>
                    <a:pt x="41" y="43"/>
                    <a:pt x="41" y="43"/>
                    <a:pt x="41" y="43"/>
                  </a:cubicBezTo>
                  <a:cubicBezTo>
                    <a:pt x="44" y="40"/>
                    <a:pt x="47" y="39"/>
                    <a:pt x="51" y="39"/>
                  </a:cubicBezTo>
                  <a:close/>
                  <a:moveTo>
                    <a:pt x="55" y="44"/>
                  </a:moveTo>
                  <a:cubicBezTo>
                    <a:pt x="55" y="44"/>
                    <a:pt x="55" y="44"/>
                    <a:pt x="55" y="44"/>
                  </a:cubicBezTo>
                  <a:cubicBezTo>
                    <a:pt x="54" y="44"/>
                    <a:pt x="53" y="44"/>
                    <a:pt x="51" y="44"/>
                  </a:cubicBezTo>
                  <a:cubicBezTo>
                    <a:pt x="49" y="44"/>
                    <a:pt x="46" y="45"/>
                    <a:pt x="45" y="46"/>
                  </a:cubicBezTo>
                  <a:cubicBezTo>
                    <a:pt x="43" y="48"/>
                    <a:pt x="42" y="51"/>
                    <a:pt x="42" y="53"/>
                  </a:cubicBezTo>
                  <a:cubicBezTo>
                    <a:pt x="42" y="56"/>
                    <a:pt x="43" y="59"/>
                    <a:pt x="45" y="60"/>
                  </a:cubicBezTo>
                  <a:cubicBezTo>
                    <a:pt x="46" y="62"/>
                    <a:pt x="49" y="63"/>
                    <a:pt x="51" y="63"/>
                  </a:cubicBezTo>
                  <a:cubicBezTo>
                    <a:pt x="54" y="63"/>
                    <a:pt x="57" y="62"/>
                    <a:pt x="58" y="60"/>
                  </a:cubicBezTo>
                  <a:cubicBezTo>
                    <a:pt x="58" y="60"/>
                    <a:pt x="58" y="60"/>
                    <a:pt x="58" y="60"/>
                  </a:cubicBezTo>
                  <a:cubicBezTo>
                    <a:pt x="60" y="59"/>
                    <a:pt x="61" y="56"/>
                    <a:pt x="61" y="53"/>
                  </a:cubicBezTo>
                  <a:cubicBezTo>
                    <a:pt x="61" y="52"/>
                    <a:pt x="61" y="51"/>
                    <a:pt x="61" y="50"/>
                  </a:cubicBezTo>
                  <a:cubicBezTo>
                    <a:pt x="54" y="56"/>
                    <a:pt x="54" y="56"/>
                    <a:pt x="54" y="56"/>
                  </a:cubicBezTo>
                  <a:cubicBezTo>
                    <a:pt x="53" y="58"/>
                    <a:pt x="50" y="58"/>
                    <a:pt x="49" y="56"/>
                  </a:cubicBezTo>
                  <a:cubicBezTo>
                    <a:pt x="47" y="55"/>
                    <a:pt x="47" y="52"/>
                    <a:pt x="49" y="51"/>
                  </a:cubicBezTo>
                  <a:cubicBezTo>
                    <a:pt x="55" y="44"/>
                    <a:pt x="55" y="44"/>
                    <a:pt x="55" y="44"/>
                  </a:cubicBezTo>
                  <a:close/>
                  <a:moveTo>
                    <a:pt x="87" y="7"/>
                  </a:moveTo>
                  <a:cubicBezTo>
                    <a:pt x="87" y="7"/>
                    <a:pt x="87" y="7"/>
                    <a:pt x="87" y="7"/>
                  </a:cubicBezTo>
                  <a:cubicBezTo>
                    <a:pt x="78" y="17"/>
                    <a:pt x="78" y="17"/>
                    <a:pt x="78" y="17"/>
                  </a:cubicBezTo>
                  <a:cubicBezTo>
                    <a:pt x="79" y="22"/>
                    <a:pt x="79" y="22"/>
                    <a:pt x="79" y="22"/>
                  </a:cubicBezTo>
                  <a:cubicBezTo>
                    <a:pt x="89" y="13"/>
                    <a:pt x="89" y="13"/>
                    <a:pt x="89" y="13"/>
                  </a:cubicBezTo>
                  <a:cubicBezTo>
                    <a:pt x="87" y="7"/>
                    <a:pt x="87" y="7"/>
                    <a:pt x="87" y="7"/>
                  </a:cubicBezTo>
                  <a:close/>
                  <a:moveTo>
                    <a:pt x="92" y="16"/>
                  </a:moveTo>
                  <a:cubicBezTo>
                    <a:pt x="92" y="16"/>
                    <a:pt x="92" y="16"/>
                    <a:pt x="92" y="16"/>
                  </a:cubicBezTo>
                  <a:cubicBezTo>
                    <a:pt x="83" y="25"/>
                    <a:pt x="83" y="25"/>
                    <a:pt x="83" y="25"/>
                  </a:cubicBezTo>
                  <a:cubicBezTo>
                    <a:pt x="88" y="27"/>
                    <a:pt x="88" y="27"/>
                    <a:pt x="88" y="27"/>
                  </a:cubicBezTo>
                  <a:cubicBezTo>
                    <a:pt x="97" y="18"/>
                    <a:pt x="97" y="18"/>
                    <a:pt x="97" y="18"/>
                  </a:cubicBezTo>
                  <a:cubicBezTo>
                    <a:pt x="92" y="16"/>
                    <a:pt x="92" y="16"/>
                    <a:pt x="92" y="16"/>
                  </a:cubicBezTo>
                  <a:close/>
                </a:path>
              </a:pathLst>
            </a:custGeom>
            <a:solidFill>
              <a:schemeClr val="bg1">
                <a:lumMod val="50000"/>
              </a:schemeClr>
            </a:solidFill>
            <a:ln>
              <a:noFill/>
            </a:ln>
            <a:extLst>
              <a:ext uri="{91240B29-F687-4F45-9708-019B960494DF}">
                <a14:hiddenLine xmlns:a14="http://schemas.microsoft.com/office/drawing/2010/main" w="9525">
                  <a:solidFill>
                    <a:srgbClr val="000000"/>
                  </a:solidFill>
                  <a:round/>
                </a14:hiddenLine>
              </a:ext>
            </a:extLst>
          </p:spPr>
          <p:txBody>
            <a:bodyPr/>
            <a:lstStyle/>
            <a:p>
              <a:pPr defTabSz="1219170"/>
              <a:endParaRPr lang="zh-CN" altLang="en-US" sz="2400">
                <a:solidFill>
                  <a:srgbClr val="FFFFFF">
                    <a:lumMod val="50000"/>
                  </a:srgbClr>
                </a:solidFill>
                <a:latin typeface="Calibri"/>
                <a:ea typeface="宋体" panose="02010600030101010101" pitchFamily="2" charset="-122"/>
              </a:endParaRPr>
            </a:p>
          </p:txBody>
        </p:sp>
        <p:sp>
          <p:nvSpPr>
            <p:cNvPr id="24604" name="Freeform 28"/>
            <p:cNvSpPr/>
            <p:nvPr/>
          </p:nvSpPr>
          <p:spPr bwMode="auto">
            <a:xfrm>
              <a:off x="0" y="861"/>
              <a:ext cx="1051" cy="232"/>
            </a:xfrm>
            <a:custGeom>
              <a:avLst/>
              <a:gdLst>
                <a:gd name="T0" fmla="*/ 61 w 535"/>
                <a:gd name="T1" fmla="*/ 0 h 121"/>
                <a:gd name="T2" fmla="*/ 0 w 535"/>
                <a:gd name="T3" fmla="*/ 60 h 121"/>
                <a:gd name="T4" fmla="*/ 61 w 535"/>
                <a:gd name="T5" fmla="*/ 121 h 121"/>
                <a:gd name="T6" fmla="*/ 535 w 535"/>
                <a:gd name="T7" fmla="*/ 121 h 121"/>
                <a:gd name="T8" fmla="*/ 535 w 535"/>
                <a:gd name="T9" fmla="*/ 0 h 121"/>
                <a:gd name="T10" fmla="*/ 61 w 535"/>
                <a:gd name="T11" fmla="*/ 0 h 121"/>
              </a:gdLst>
              <a:ahLst/>
              <a:cxnLst>
                <a:cxn ang="0">
                  <a:pos x="T0" y="T1"/>
                </a:cxn>
                <a:cxn ang="0">
                  <a:pos x="T2" y="T3"/>
                </a:cxn>
                <a:cxn ang="0">
                  <a:pos x="T4" y="T5"/>
                </a:cxn>
                <a:cxn ang="0">
                  <a:pos x="T6" y="T7"/>
                </a:cxn>
                <a:cxn ang="0">
                  <a:pos x="T8" y="T9"/>
                </a:cxn>
                <a:cxn ang="0">
                  <a:pos x="T10" y="T11"/>
                </a:cxn>
              </a:cxnLst>
              <a:rect l="0" t="0" r="r" b="b"/>
              <a:pathLst>
                <a:path w="535" h="121">
                  <a:moveTo>
                    <a:pt x="61" y="0"/>
                  </a:moveTo>
                  <a:cubicBezTo>
                    <a:pt x="27" y="0"/>
                    <a:pt x="0" y="27"/>
                    <a:pt x="0" y="60"/>
                  </a:cubicBezTo>
                  <a:cubicBezTo>
                    <a:pt x="0" y="93"/>
                    <a:pt x="27" y="121"/>
                    <a:pt x="61" y="121"/>
                  </a:cubicBezTo>
                  <a:cubicBezTo>
                    <a:pt x="535" y="121"/>
                    <a:pt x="535" y="121"/>
                    <a:pt x="535" y="121"/>
                  </a:cubicBezTo>
                  <a:cubicBezTo>
                    <a:pt x="535" y="0"/>
                    <a:pt x="535" y="0"/>
                    <a:pt x="535" y="0"/>
                  </a:cubicBezTo>
                  <a:lnTo>
                    <a:pt x="61" y="0"/>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pPr defTabSz="1219170"/>
              <a:endParaRPr lang="zh-CN" altLang="en-US" sz="2400">
                <a:solidFill>
                  <a:srgbClr val="FFFFFF">
                    <a:lumMod val="50000"/>
                  </a:srgbClr>
                </a:solidFill>
                <a:latin typeface="Calibri"/>
                <a:ea typeface="宋体" panose="02010600030101010101" pitchFamily="2" charset="-122"/>
              </a:endParaRPr>
            </a:p>
          </p:txBody>
        </p:sp>
        <p:sp>
          <p:nvSpPr>
            <p:cNvPr id="24605" name="Freeform 29"/>
            <p:cNvSpPr/>
            <p:nvPr/>
          </p:nvSpPr>
          <p:spPr bwMode="auto">
            <a:xfrm>
              <a:off x="0" y="1093"/>
              <a:ext cx="1051" cy="231"/>
            </a:xfrm>
            <a:custGeom>
              <a:avLst/>
              <a:gdLst>
                <a:gd name="T0" fmla="*/ 61 w 535"/>
                <a:gd name="T1" fmla="*/ 0 h 121"/>
                <a:gd name="T2" fmla="*/ 0 w 535"/>
                <a:gd name="T3" fmla="*/ 60 h 121"/>
                <a:gd name="T4" fmla="*/ 61 w 535"/>
                <a:gd name="T5" fmla="*/ 121 h 121"/>
                <a:gd name="T6" fmla="*/ 535 w 535"/>
                <a:gd name="T7" fmla="*/ 121 h 121"/>
                <a:gd name="T8" fmla="*/ 535 w 535"/>
                <a:gd name="T9" fmla="*/ 0 h 121"/>
                <a:gd name="T10" fmla="*/ 61 w 535"/>
                <a:gd name="T11" fmla="*/ 0 h 121"/>
              </a:gdLst>
              <a:ahLst/>
              <a:cxnLst>
                <a:cxn ang="0">
                  <a:pos x="T0" y="T1"/>
                </a:cxn>
                <a:cxn ang="0">
                  <a:pos x="T2" y="T3"/>
                </a:cxn>
                <a:cxn ang="0">
                  <a:pos x="T4" y="T5"/>
                </a:cxn>
                <a:cxn ang="0">
                  <a:pos x="T6" y="T7"/>
                </a:cxn>
                <a:cxn ang="0">
                  <a:pos x="T8" y="T9"/>
                </a:cxn>
                <a:cxn ang="0">
                  <a:pos x="T10" y="T11"/>
                </a:cxn>
              </a:cxnLst>
              <a:rect l="0" t="0" r="r" b="b"/>
              <a:pathLst>
                <a:path w="535" h="121">
                  <a:moveTo>
                    <a:pt x="61" y="0"/>
                  </a:moveTo>
                  <a:cubicBezTo>
                    <a:pt x="27" y="0"/>
                    <a:pt x="0" y="27"/>
                    <a:pt x="0" y="60"/>
                  </a:cubicBezTo>
                  <a:cubicBezTo>
                    <a:pt x="0" y="93"/>
                    <a:pt x="27" y="121"/>
                    <a:pt x="61" y="121"/>
                  </a:cubicBezTo>
                  <a:cubicBezTo>
                    <a:pt x="535" y="121"/>
                    <a:pt x="535" y="121"/>
                    <a:pt x="535" y="121"/>
                  </a:cubicBezTo>
                  <a:cubicBezTo>
                    <a:pt x="535" y="0"/>
                    <a:pt x="535" y="0"/>
                    <a:pt x="535" y="0"/>
                  </a:cubicBezTo>
                  <a:lnTo>
                    <a:pt x="61" y="0"/>
                  </a:ln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a:lstStyle/>
            <a:p>
              <a:pPr defTabSz="1219170"/>
              <a:endParaRPr lang="zh-CN" altLang="en-US" sz="2400">
                <a:solidFill>
                  <a:srgbClr val="FFFFFF">
                    <a:lumMod val="50000"/>
                  </a:srgbClr>
                </a:solidFill>
                <a:latin typeface="Calibri"/>
                <a:ea typeface="宋体" panose="02010600030101010101" pitchFamily="2" charset="-122"/>
              </a:endParaRPr>
            </a:p>
          </p:txBody>
        </p:sp>
        <p:sp>
          <p:nvSpPr>
            <p:cNvPr id="24606" name="Freeform 30"/>
            <p:cNvSpPr/>
            <p:nvPr/>
          </p:nvSpPr>
          <p:spPr bwMode="auto">
            <a:xfrm>
              <a:off x="983" y="2"/>
              <a:ext cx="1063" cy="231"/>
            </a:xfrm>
            <a:custGeom>
              <a:avLst/>
              <a:gdLst>
                <a:gd name="T0" fmla="*/ 475 w 535"/>
                <a:gd name="T1" fmla="*/ 0 h 121"/>
                <a:gd name="T2" fmla="*/ 0 w 535"/>
                <a:gd name="T3" fmla="*/ 0 h 121"/>
                <a:gd name="T4" fmla="*/ 0 w 535"/>
                <a:gd name="T5" fmla="*/ 121 h 121"/>
                <a:gd name="T6" fmla="*/ 475 w 535"/>
                <a:gd name="T7" fmla="*/ 121 h 121"/>
                <a:gd name="T8" fmla="*/ 535 w 535"/>
                <a:gd name="T9" fmla="*/ 60 h 121"/>
                <a:gd name="T10" fmla="*/ 475 w 535"/>
                <a:gd name="T11" fmla="*/ 0 h 121"/>
              </a:gdLst>
              <a:ahLst/>
              <a:cxnLst>
                <a:cxn ang="0">
                  <a:pos x="T0" y="T1"/>
                </a:cxn>
                <a:cxn ang="0">
                  <a:pos x="T2" y="T3"/>
                </a:cxn>
                <a:cxn ang="0">
                  <a:pos x="T4" y="T5"/>
                </a:cxn>
                <a:cxn ang="0">
                  <a:pos x="T6" y="T7"/>
                </a:cxn>
                <a:cxn ang="0">
                  <a:pos x="T8" y="T9"/>
                </a:cxn>
                <a:cxn ang="0">
                  <a:pos x="T10" y="T11"/>
                </a:cxn>
              </a:cxnLst>
              <a:rect l="0" t="0" r="r" b="b"/>
              <a:pathLst>
                <a:path w="535" h="121">
                  <a:moveTo>
                    <a:pt x="475" y="0"/>
                  </a:moveTo>
                  <a:cubicBezTo>
                    <a:pt x="0" y="0"/>
                    <a:pt x="0" y="0"/>
                    <a:pt x="0" y="0"/>
                  </a:cubicBezTo>
                  <a:cubicBezTo>
                    <a:pt x="0" y="121"/>
                    <a:pt x="0" y="121"/>
                    <a:pt x="0" y="121"/>
                  </a:cubicBezTo>
                  <a:cubicBezTo>
                    <a:pt x="475" y="121"/>
                    <a:pt x="475" y="121"/>
                    <a:pt x="475" y="121"/>
                  </a:cubicBezTo>
                  <a:cubicBezTo>
                    <a:pt x="508" y="121"/>
                    <a:pt x="535" y="93"/>
                    <a:pt x="535" y="60"/>
                  </a:cubicBezTo>
                  <a:cubicBezTo>
                    <a:pt x="535" y="27"/>
                    <a:pt x="508" y="0"/>
                    <a:pt x="475" y="0"/>
                  </a:cubicBezTo>
                  <a:close/>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a:lstStyle/>
            <a:p>
              <a:pPr defTabSz="1219170"/>
              <a:endParaRPr lang="zh-CN" altLang="en-US" sz="2400">
                <a:solidFill>
                  <a:srgbClr val="FFFFFF">
                    <a:lumMod val="50000"/>
                  </a:srgbClr>
                </a:solidFill>
                <a:latin typeface="Calibri"/>
                <a:ea typeface="宋体" panose="02010600030101010101" pitchFamily="2" charset="-122"/>
              </a:endParaRPr>
            </a:p>
          </p:txBody>
        </p:sp>
        <p:sp>
          <p:nvSpPr>
            <p:cNvPr id="24607" name="Freeform 31"/>
            <p:cNvSpPr/>
            <p:nvPr/>
          </p:nvSpPr>
          <p:spPr bwMode="auto">
            <a:xfrm>
              <a:off x="983" y="233"/>
              <a:ext cx="1063" cy="231"/>
            </a:xfrm>
            <a:custGeom>
              <a:avLst/>
              <a:gdLst>
                <a:gd name="T0" fmla="*/ 475 w 535"/>
                <a:gd name="T1" fmla="*/ 0 h 121"/>
                <a:gd name="T2" fmla="*/ 0 w 535"/>
                <a:gd name="T3" fmla="*/ 0 h 121"/>
                <a:gd name="T4" fmla="*/ 0 w 535"/>
                <a:gd name="T5" fmla="*/ 121 h 121"/>
                <a:gd name="T6" fmla="*/ 475 w 535"/>
                <a:gd name="T7" fmla="*/ 121 h 121"/>
                <a:gd name="T8" fmla="*/ 535 w 535"/>
                <a:gd name="T9" fmla="*/ 60 h 121"/>
                <a:gd name="T10" fmla="*/ 475 w 535"/>
                <a:gd name="T11" fmla="*/ 0 h 121"/>
              </a:gdLst>
              <a:ahLst/>
              <a:cxnLst>
                <a:cxn ang="0">
                  <a:pos x="T0" y="T1"/>
                </a:cxn>
                <a:cxn ang="0">
                  <a:pos x="T2" y="T3"/>
                </a:cxn>
                <a:cxn ang="0">
                  <a:pos x="T4" y="T5"/>
                </a:cxn>
                <a:cxn ang="0">
                  <a:pos x="T6" y="T7"/>
                </a:cxn>
                <a:cxn ang="0">
                  <a:pos x="T8" y="T9"/>
                </a:cxn>
                <a:cxn ang="0">
                  <a:pos x="T10" y="T11"/>
                </a:cxn>
              </a:cxnLst>
              <a:rect l="0" t="0" r="r" b="b"/>
              <a:pathLst>
                <a:path w="535" h="121">
                  <a:moveTo>
                    <a:pt x="475" y="0"/>
                  </a:moveTo>
                  <a:cubicBezTo>
                    <a:pt x="0" y="0"/>
                    <a:pt x="0" y="0"/>
                    <a:pt x="0" y="0"/>
                  </a:cubicBezTo>
                  <a:cubicBezTo>
                    <a:pt x="0" y="121"/>
                    <a:pt x="0" y="121"/>
                    <a:pt x="0" y="121"/>
                  </a:cubicBezTo>
                  <a:cubicBezTo>
                    <a:pt x="475" y="121"/>
                    <a:pt x="475" y="121"/>
                    <a:pt x="475" y="121"/>
                  </a:cubicBezTo>
                  <a:cubicBezTo>
                    <a:pt x="508" y="121"/>
                    <a:pt x="535" y="93"/>
                    <a:pt x="535" y="60"/>
                  </a:cubicBezTo>
                  <a:cubicBezTo>
                    <a:pt x="535" y="27"/>
                    <a:pt x="508" y="0"/>
                    <a:pt x="475" y="0"/>
                  </a:cubicBezTo>
                  <a:close/>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a:lstStyle/>
            <a:p>
              <a:pPr defTabSz="1219170"/>
              <a:endParaRPr lang="zh-CN" altLang="en-US" sz="2400">
                <a:solidFill>
                  <a:srgbClr val="FFFFFF">
                    <a:lumMod val="50000"/>
                  </a:srgbClr>
                </a:solidFill>
                <a:latin typeface="Calibri"/>
                <a:ea typeface="宋体" panose="02010600030101010101" pitchFamily="2" charset="-122"/>
              </a:endParaRPr>
            </a:p>
          </p:txBody>
        </p:sp>
      </p:grpSp>
      <p:grpSp>
        <p:nvGrpSpPr>
          <p:cNvPr id="24608" name="PA_组合 32"/>
          <p:cNvGrpSpPr/>
          <p:nvPr>
            <p:custDataLst>
              <p:tags r:id="rId2"/>
            </p:custDataLst>
          </p:nvPr>
        </p:nvGrpSpPr>
        <p:grpSpPr bwMode="auto">
          <a:xfrm flipH="1">
            <a:off x="9290051" y="4321451"/>
            <a:ext cx="262467" cy="330301"/>
            <a:chOff x="0" y="0"/>
            <a:chExt cx="127" cy="163"/>
          </a:xfrm>
          <a:solidFill>
            <a:schemeClr val="accent4"/>
          </a:solidFill>
        </p:grpSpPr>
        <p:sp>
          <p:nvSpPr>
            <p:cNvPr id="24609" name="Freeform 33"/>
            <p:cNvSpPr/>
            <p:nvPr/>
          </p:nvSpPr>
          <p:spPr bwMode="auto">
            <a:xfrm>
              <a:off x="0" y="0"/>
              <a:ext cx="127" cy="163"/>
            </a:xfrm>
            <a:custGeom>
              <a:avLst/>
              <a:gdLst>
                <a:gd name="T0" fmla="*/ 28 w 124"/>
                <a:gd name="T1" fmla="*/ 146 h 159"/>
                <a:gd name="T2" fmla="*/ 14 w 124"/>
                <a:gd name="T3" fmla="*/ 146 h 159"/>
                <a:gd name="T4" fmla="*/ 14 w 124"/>
                <a:gd name="T5" fmla="*/ 13 h 159"/>
                <a:gd name="T6" fmla="*/ 117 w 124"/>
                <a:gd name="T7" fmla="*/ 13 h 159"/>
                <a:gd name="T8" fmla="*/ 124 w 124"/>
                <a:gd name="T9" fmla="*/ 7 h 159"/>
                <a:gd name="T10" fmla="*/ 117 w 124"/>
                <a:gd name="T11" fmla="*/ 0 h 159"/>
                <a:gd name="T12" fmla="*/ 7 w 124"/>
                <a:gd name="T13" fmla="*/ 0 h 159"/>
                <a:gd name="T14" fmla="*/ 0 w 124"/>
                <a:gd name="T15" fmla="*/ 7 h 159"/>
                <a:gd name="T16" fmla="*/ 0 w 124"/>
                <a:gd name="T17" fmla="*/ 152 h 159"/>
                <a:gd name="T18" fmla="*/ 7 w 124"/>
                <a:gd name="T19" fmla="*/ 159 h 159"/>
                <a:gd name="T20" fmla="*/ 28 w 124"/>
                <a:gd name="T21" fmla="*/ 159 h 159"/>
                <a:gd name="T22" fmla="*/ 35 w 124"/>
                <a:gd name="T23" fmla="*/ 152 h 159"/>
                <a:gd name="T24" fmla="*/ 28 w 124"/>
                <a:gd name="T25" fmla="*/ 146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4" h="159">
                  <a:moveTo>
                    <a:pt x="28" y="146"/>
                  </a:moveTo>
                  <a:cubicBezTo>
                    <a:pt x="14" y="146"/>
                    <a:pt x="14" y="146"/>
                    <a:pt x="14" y="146"/>
                  </a:cubicBezTo>
                  <a:cubicBezTo>
                    <a:pt x="14" y="13"/>
                    <a:pt x="14" y="13"/>
                    <a:pt x="14" y="13"/>
                  </a:cubicBezTo>
                  <a:cubicBezTo>
                    <a:pt x="117" y="13"/>
                    <a:pt x="117" y="13"/>
                    <a:pt x="117" y="13"/>
                  </a:cubicBezTo>
                  <a:cubicBezTo>
                    <a:pt x="121" y="13"/>
                    <a:pt x="124" y="10"/>
                    <a:pt x="124" y="7"/>
                  </a:cubicBezTo>
                  <a:cubicBezTo>
                    <a:pt x="124" y="3"/>
                    <a:pt x="121" y="0"/>
                    <a:pt x="117" y="0"/>
                  </a:cubicBezTo>
                  <a:cubicBezTo>
                    <a:pt x="7" y="0"/>
                    <a:pt x="7" y="0"/>
                    <a:pt x="7" y="0"/>
                  </a:cubicBezTo>
                  <a:cubicBezTo>
                    <a:pt x="3" y="0"/>
                    <a:pt x="0" y="3"/>
                    <a:pt x="0" y="7"/>
                  </a:cubicBezTo>
                  <a:cubicBezTo>
                    <a:pt x="0" y="152"/>
                    <a:pt x="0" y="152"/>
                    <a:pt x="0" y="152"/>
                  </a:cubicBezTo>
                  <a:cubicBezTo>
                    <a:pt x="0" y="156"/>
                    <a:pt x="3" y="159"/>
                    <a:pt x="7" y="159"/>
                  </a:cubicBezTo>
                  <a:cubicBezTo>
                    <a:pt x="28" y="159"/>
                    <a:pt x="28" y="159"/>
                    <a:pt x="28" y="159"/>
                  </a:cubicBezTo>
                  <a:cubicBezTo>
                    <a:pt x="31" y="159"/>
                    <a:pt x="35" y="156"/>
                    <a:pt x="35" y="152"/>
                  </a:cubicBezTo>
                  <a:cubicBezTo>
                    <a:pt x="35" y="149"/>
                    <a:pt x="31" y="146"/>
                    <a:pt x="28" y="146"/>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defTabSz="1219170"/>
              <a:endParaRPr lang="zh-CN" altLang="en-US" sz="2400">
                <a:solidFill>
                  <a:srgbClr val="FFFFFF">
                    <a:lumMod val="50000"/>
                  </a:srgbClr>
                </a:solidFill>
                <a:latin typeface="Calibri"/>
                <a:ea typeface="宋体" panose="02010600030101010101" pitchFamily="2" charset="-122"/>
              </a:endParaRPr>
            </a:p>
          </p:txBody>
        </p:sp>
        <p:sp>
          <p:nvSpPr>
            <p:cNvPr id="24610" name="Freeform 34"/>
            <p:cNvSpPr/>
            <p:nvPr/>
          </p:nvSpPr>
          <p:spPr bwMode="auto">
            <a:xfrm>
              <a:off x="80" y="95"/>
              <a:ext cx="47" cy="68"/>
            </a:xfrm>
            <a:custGeom>
              <a:avLst/>
              <a:gdLst>
                <a:gd name="T0" fmla="*/ 39 w 46"/>
                <a:gd name="T1" fmla="*/ 0 h 66"/>
                <a:gd name="T2" fmla="*/ 32 w 46"/>
                <a:gd name="T3" fmla="*/ 7 h 66"/>
                <a:gd name="T4" fmla="*/ 32 w 46"/>
                <a:gd name="T5" fmla="*/ 53 h 66"/>
                <a:gd name="T6" fmla="*/ 7 w 46"/>
                <a:gd name="T7" fmla="*/ 53 h 66"/>
                <a:gd name="T8" fmla="*/ 0 w 46"/>
                <a:gd name="T9" fmla="*/ 59 h 66"/>
                <a:gd name="T10" fmla="*/ 7 w 46"/>
                <a:gd name="T11" fmla="*/ 66 h 66"/>
                <a:gd name="T12" fmla="*/ 39 w 46"/>
                <a:gd name="T13" fmla="*/ 66 h 66"/>
                <a:gd name="T14" fmla="*/ 44 w 46"/>
                <a:gd name="T15" fmla="*/ 64 h 66"/>
                <a:gd name="T16" fmla="*/ 46 w 46"/>
                <a:gd name="T17" fmla="*/ 59 h 66"/>
                <a:gd name="T18" fmla="*/ 46 w 46"/>
                <a:gd name="T19" fmla="*/ 7 h 66"/>
                <a:gd name="T20" fmla="*/ 39 w 46"/>
                <a:gd name="T21" fmla="*/ 0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6" h="66">
                  <a:moveTo>
                    <a:pt x="39" y="0"/>
                  </a:moveTo>
                  <a:cubicBezTo>
                    <a:pt x="35" y="0"/>
                    <a:pt x="32" y="3"/>
                    <a:pt x="32" y="7"/>
                  </a:cubicBezTo>
                  <a:cubicBezTo>
                    <a:pt x="32" y="53"/>
                    <a:pt x="32" y="53"/>
                    <a:pt x="32" y="53"/>
                  </a:cubicBezTo>
                  <a:cubicBezTo>
                    <a:pt x="7" y="53"/>
                    <a:pt x="7" y="53"/>
                    <a:pt x="7" y="53"/>
                  </a:cubicBezTo>
                  <a:cubicBezTo>
                    <a:pt x="3" y="53"/>
                    <a:pt x="0" y="56"/>
                    <a:pt x="0" y="59"/>
                  </a:cubicBezTo>
                  <a:cubicBezTo>
                    <a:pt x="0" y="63"/>
                    <a:pt x="3" y="66"/>
                    <a:pt x="7" y="66"/>
                  </a:cubicBezTo>
                  <a:cubicBezTo>
                    <a:pt x="39" y="66"/>
                    <a:pt x="39" y="66"/>
                    <a:pt x="39" y="66"/>
                  </a:cubicBezTo>
                  <a:cubicBezTo>
                    <a:pt x="41" y="66"/>
                    <a:pt x="43" y="66"/>
                    <a:pt x="44" y="64"/>
                  </a:cubicBezTo>
                  <a:cubicBezTo>
                    <a:pt x="45" y="63"/>
                    <a:pt x="46" y="61"/>
                    <a:pt x="46" y="59"/>
                  </a:cubicBezTo>
                  <a:cubicBezTo>
                    <a:pt x="46" y="7"/>
                    <a:pt x="46" y="7"/>
                    <a:pt x="46" y="7"/>
                  </a:cubicBezTo>
                  <a:cubicBezTo>
                    <a:pt x="46" y="3"/>
                    <a:pt x="43" y="0"/>
                    <a:pt x="39"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defTabSz="1219170"/>
              <a:endParaRPr lang="zh-CN" altLang="en-US" sz="2400">
                <a:solidFill>
                  <a:srgbClr val="FFFFFF">
                    <a:lumMod val="50000"/>
                  </a:srgbClr>
                </a:solidFill>
                <a:latin typeface="Calibri"/>
                <a:ea typeface="宋体" panose="02010600030101010101" pitchFamily="2" charset="-122"/>
              </a:endParaRPr>
            </a:p>
          </p:txBody>
        </p:sp>
        <p:sp>
          <p:nvSpPr>
            <p:cNvPr id="24611" name="Freeform 35"/>
            <p:cNvSpPr>
              <a:spLocks noEditPoints="1"/>
            </p:cNvSpPr>
            <p:nvPr/>
          </p:nvSpPr>
          <p:spPr bwMode="auto">
            <a:xfrm>
              <a:off x="46" y="34"/>
              <a:ext cx="79" cy="114"/>
            </a:xfrm>
            <a:custGeom>
              <a:avLst/>
              <a:gdLst>
                <a:gd name="T0" fmla="*/ 68 w 78"/>
                <a:gd name="T1" fmla="*/ 2 h 112"/>
                <a:gd name="T2" fmla="*/ 60 w 78"/>
                <a:gd name="T3" fmla="*/ 0 h 112"/>
                <a:gd name="T4" fmla="*/ 46 w 78"/>
                <a:gd name="T5" fmla="*/ 8 h 112"/>
                <a:gd name="T6" fmla="*/ 1 w 78"/>
                <a:gd name="T7" fmla="*/ 85 h 112"/>
                <a:gd name="T8" fmla="*/ 0 w 78"/>
                <a:gd name="T9" fmla="*/ 88 h 112"/>
                <a:gd name="T10" fmla="*/ 1 w 78"/>
                <a:gd name="T11" fmla="*/ 106 h 112"/>
                <a:gd name="T12" fmla="*/ 4 w 78"/>
                <a:gd name="T13" fmla="*/ 112 h 112"/>
                <a:gd name="T14" fmla="*/ 8 w 78"/>
                <a:gd name="T15" fmla="*/ 112 h 112"/>
                <a:gd name="T16" fmla="*/ 11 w 78"/>
                <a:gd name="T17" fmla="*/ 112 h 112"/>
                <a:gd name="T18" fmla="*/ 27 w 78"/>
                <a:gd name="T19" fmla="*/ 103 h 112"/>
                <a:gd name="T20" fmla="*/ 29 w 78"/>
                <a:gd name="T21" fmla="*/ 101 h 112"/>
                <a:gd name="T22" fmla="*/ 74 w 78"/>
                <a:gd name="T23" fmla="*/ 24 h 112"/>
                <a:gd name="T24" fmla="*/ 68 w 78"/>
                <a:gd name="T25" fmla="*/ 2 h 112"/>
                <a:gd name="T26" fmla="*/ 62 w 78"/>
                <a:gd name="T27" fmla="*/ 17 h 112"/>
                <a:gd name="T28" fmla="*/ 18 w 78"/>
                <a:gd name="T29" fmla="*/ 92 h 112"/>
                <a:gd name="T30" fmla="*/ 14 w 78"/>
                <a:gd name="T31" fmla="*/ 94 h 112"/>
                <a:gd name="T32" fmla="*/ 14 w 78"/>
                <a:gd name="T33" fmla="*/ 90 h 112"/>
                <a:gd name="T34" fmla="*/ 57 w 78"/>
                <a:gd name="T35" fmla="*/ 15 h 112"/>
                <a:gd name="T36" fmla="*/ 61 w 78"/>
                <a:gd name="T37" fmla="*/ 14 h 112"/>
                <a:gd name="T38" fmla="*/ 62 w 78"/>
                <a:gd name="T39" fmla="*/ 17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78" h="112">
                  <a:moveTo>
                    <a:pt x="68" y="2"/>
                  </a:moveTo>
                  <a:cubicBezTo>
                    <a:pt x="65" y="1"/>
                    <a:pt x="62" y="0"/>
                    <a:pt x="60" y="0"/>
                  </a:cubicBezTo>
                  <a:cubicBezTo>
                    <a:pt x="54" y="0"/>
                    <a:pt x="48" y="3"/>
                    <a:pt x="46" y="8"/>
                  </a:cubicBezTo>
                  <a:cubicBezTo>
                    <a:pt x="1" y="85"/>
                    <a:pt x="1" y="85"/>
                    <a:pt x="1" y="85"/>
                  </a:cubicBezTo>
                  <a:cubicBezTo>
                    <a:pt x="1" y="86"/>
                    <a:pt x="0" y="87"/>
                    <a:pt x="0" y="88"/>
                  </a:cubicBezTo>
                  <a:cubicBezTo>
                    <a:pt x="1" y="106"/>
                    <a:pt x="1" y="106"/>
                    <a:pt x="1" y="106"/>
                  </a:cubicBezTo>
                  <a:cubicBezTo>
                    <a:pt x="1" y="108"/>
                    <a:pt x="2" y="110"/>
                    <a:pt x="4" y="112"/>
                  </a:cubicBezTo>
                  <a:cubicBezTo>
                    <a:pt x="5" y="112"/>
                    <a:pt x="7" y="112"/>
                    <a:pt x="8" y="112"/>
                  </a:cubicBezTo>
                  <a:cubicBezTo>
                    <a:pt x="9" y="112"/>
                    <a:pt x="10" y="112"/>
                    <a:pt x="11" y="112"/>
                  </a:cubicBezTo>
                  <a:cubicBezTo>
                    <a:pt x="27" y="103"/>
                    <a:pt x="27" y="103"/>
                    <a:pt x="27" y="103"/>
                  </a:cubicBezTo>
                  <a:cubicBezTo>
                    <a:pt x="28" y="103"/>
                    <a:pt x="29" y="102"/>
                    <a:pt x="29" y="101"/>
                  </a:cubicBezTo>
                  <a:cubicBezTo>
                    <a:pt x="74" y="24"/>
                    <a:pt x="74" y="24"/>
                    <a:pt x="74" y="24"/>
                  </a:cubicBezTo>
                  <a:cubicBezTo>
                    <a:pt x="78" y="16"/>
                    <a:pt x="75" y="7"/>
                    <a:pt x="68" y="2"/>
                  </a:cubicBezTo>
                  <a:moveTo>
                    <a:pt x="62" y="17"/>
                  </a:moveTo>
                  <a:cubicBezTo>
                    <a:pt x="18" y="92"/>
                    <a:pt x="18" y="92"/>
                    <a:pt x="18" y="92"/>
                  </a:cubicBezTo>
                  <a:cubicBezTo>
                    <a:pt x="14" y="94"/>
                    <a:pt x="14" y="94"/>
                    <a:pt x="14" y="94"/>
                  </a:cubicBezTo>
                  <a:cubicBezTo>
                    <a:pt x="14" y="90"/>
                    <a:pt x="14" y="90"/>
                    <a:pt x="14" y="90"/>
                  </a:cubicBezTo>
                  <a:cubicBezTo>
                    <a:pt x="57" y="15"/>
                    <a:pt x="57" y="15"/>
                    <a:pt x="57" y="15"/>
                  </a:cubicBezTo>
                  <a:cubicBezTo>
                    <a:pt x="58" y="14"/>
                    <a:pt x="60" y="13"/>
                    <a:pt x="61" y="14"/>
                  </a:cubicBezTo>
                  <a:cubicBezTo>
                    <a:pt x="62" y="15"/>
                    <a:pt x="62" y="16"/>
                    <a:pt x="62" y="17"/>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defTabSz="1219170"/>
              <a:endParaRPr lang="zh-CN" altLang="en-US" sz="2400">
                <a:solidFill>
                  <a:srgbClr val="FFFFFF">
                    <a:lumMod val="50000"/>
                  </a:srgbClr>
                </a:solidFill>
                <a:latin typeface="Calibri"/>
                <a:ea typeface="宋体" panose="02010600030101010101" pitchFamily="2" charset="-122"/>
              </a:endParaRPr>
            </a:p>
          </p:txBody>
        </p:sp>
        <p:sp>
          <p:nvSpPr>
            <p:cNvPr id="24612" name="Freeform 36"/>
            <p:cNvSpPr/>
            <p:nvPr/>
          </p:nvSpPr>
          <p:spPr bwMode="auto">
            <a:xfrm>
              <a:off x="24" y="46"/>
              <a:ext cx="49" cy="14"/>
            </a:xfrm>
            <a:custGeom>
              <a:avLst/>
              <a:gdLst>
                <a:gd name="T0" fmla="*/ 48 w 48"/>
                <a:gd name="T1" fmla="*/ 7 h 14"/>
                <a:gd name="T2" fmla="*/ 42 w 48"/>
                <a:gd name="T3" fmla="*/ 0 h 14"/>
                <a:gd name="T4" fmla="*/ 7 w 48"/>
                <a:gd name="T5" fmla="*/ 0 h 14"/>
                <a:gd name="T6" fmla="*/ 0 w 48"/>
                <a:gd name="T7" fmla="*/ 7 h 14"/>
                <a:gd name="T8" fmla="*/ 7 w 48"/>
                <a:gd name="T9" fmla="*/ 14 h 14"/>
                <a:gd name="T10" fmla="*/ 42 w 48"/>
                <a:gd name="T11" fmla="*/ 14 h 14"/>
                <a:gd name="T12" fmla="*/ 48 w 48"/>
                <a:gd name="T13" fmla="*/ 7 h 14"/>
              </a:gdLst>
              <a:ahLst/>
              <a:cxnLst>
                <a:cxn ang="0">
                  <a:pos x="T0" y="T1"/>
                </a:cxn>
                <a:cxn ang="0">
                  <a:pos x="T2" y="T3"/>
                </a:cxn>
                <a:cxn ang="0">
                  <a:pos x="T4" y="T5"/>
                </a:cxn>
                <a:cxn ang="0">
                  <a:pos x="T6" y="T7"/>
                </a:cxn>
                <a:cxn ang="0">
                  <a:pos x="T8" y="T9"/>
                </a:cxn>
                <a:cxn ang="0">
                  <a:pos x="T10" y="T11"/>
                </a:cxn>
                <a:cxn ang="0">
                  <a:pos x="T12" y="T13"/>
                </a:cxn>
              </a:cxnLst>
              <a:rect l="0" t="0" r="r" b="b"/>
              <a:pathLst>
                <a:path w="48" h="14">
                  <a:moveTo>
                    <a:pt x="48" y="7"/>
                  </a:moveTo>
                  <a:cubicBezTo>
                    <a:pt x="48" y="3"/>
                    <a:pt x="45" y="0"/>
                    <a:pt x="42" y="0"/>
                  </a:cubicBezTo>
                  <a:cubicBezTo>
                    <a:pt x="7" y="0"/>
                    <a:pt x="7" y="0"/>
                    <a:pt x="7" y="0"/>
                  </a:cubicBezTo>
                  <a:cubicBezTo>
                    <a:pt x="3" y="0"/>
                    <a:pt x="0" y="3"/>
                    <a:pt x="0" y="7"/>
                  </a:cubicBezTo>
                  <a:cubicBezTo>
                    <a:pt x="0" y="11"/>
                    <a:pt x="3" y="14"/>
                    <a:pt x="7" y="14"/>
                  </a:cubicBezTo>
                  <a:cubicBezTo>
                    <a:pt x="42" y="14"/>
                    <a:pt x="42" y="14"/>
                    <a:pt x="42" y="14"/>
                  </a:cubicBezTo>
                  <a:cubicBezTo>
                    <a:pt x="45" y="14"/>
                    <a:pt x="48" y="11"/>
                    <a:pt x="48" y="7"/>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defTabSz="1219170"/>
              <a:endParaRPr lang="zh-CN" altLang="en-US" sz="2400">
                <a:solidFill>
                  <a:srgbClr val="FFFFFF">
                    <a:lumMod val="50000"/>
                  </a:srgbClr>
                </a:solidFill>
                <a:latin typeface="Calibri"/>
                <a:ea typeface="宋体" panose="02010600030101010101" pitchFamily="2" charset="-122"/>
              </a:endParaRPr>
            </a:p>
          </p:txBody>
        </p:sp>
        <p:sp>
          <p:nvSpPr>
            <p:cNvPr id="24613" name="Freeform 37"/>
            <p:cNvSpPr/>
            <p:nvPr/>
          </p:nvSpPr>
          <p:spPr bwMode="auto">
            <a:xfrm>
              <a:off x="24" y="73"/>
              <a:ext cx="32" cy="15"/>
            </a:xfrm>
            <a:custGeom>
              <a:avLst/>
              <a:gdLst>
                <a:gd name="T0" fmla="*/ 7 w 31"/>
                <a:gd name="T1" fmla="*/ 0 h 14"/>
                <a:gd name="T2" fmla="*/ 0 w 31"/>
                <a:gd name="T3" fmla="*/ 7 h 14"/>
                <a:gd name="T4" fmla="*/ 7 w 31"/>
                <a:gd name="T5" fmla="*/ 14 h 14"/>
                <a:gd name="T6" fmla="*/ 24 w 31"/>
                <a:gd name="T7" fmla="*/ 14 h 14"/>
                <a:gd name="T8" fmla="*/ 31 w 31"/>
                <a:gd name="T9" fmla="*/ 7 h 14"/>
                <a:gd name="T10" fmla="*/ 24 w 31"/>
                <a:gd name="T11" fmla="*/ 0 h 14"/>
                <a:gd name="T12" fmla="*/ 7 w 31"/>
                <a:gd name="T13" fmla="*/ 0 h 14"/>
              </a:gdLst>
              <a:ahLst/>
              <a:cxnLst>
                <a:cxn ang="0">
                  <a:pos x="T0" y="T1"/>
                </a:cxn>
                <a:cxn ang="0">
                  <a:pos x="T2" y="T3"/>
                </a:cxn>
                <a:cxn ang="0">
                  <a:pos x="T4" y="T5"/>
                </a:cxn>
                <a:cxn ang="0">
                  <a:pos x="T6" y="T7"/>
                </a:cxn>
                <a:cxn ang="0">
                  <a:pos x="T8" y="T9"/>
                </a:cxn>
                <a:cxn ang="0">
                  <a:pos x="T10" y="T11"/>
                </a:cxn>
                <a:cxn ang="0">
                  <a:pos x="T12" y="T13"/>
                </a:cxn>
              </a:cxnLst>
              <a:rect l="0" t="0" r="r" b="b"/>
              <a:pathLst>
                <a:path w="31" h="14">
                  <a:moveTo>
                    <a:pt x="7" y="0"/>
                  </a:moveTo>
                  <a:cubicBezTo>
                    <a:pt x="3" y="0"/>
                    <a:pt x="0" y="3"/>
                    <a:pt x="0" y="7"/>
                  </a:cubicBezTo>
                  <a:cubicBezTo>
                    <a:pt x="0" y="11"/>
                    <a:pt x="3" y="14"/>
                    <a:pt x="7" y="14"/>
                  </a:cubicBezTo>
                  <a:cubicBezTo>
                    <a:pt x="24" y="14"/>
                    <a:pt x="24" y="14"/>
                    <a:pt x="24" y="14"/>
                  </a:cubicBezTo>
                  <a:cubicBezTo>
                    <a:pt x="28" y="14"/>
                    <a:pt x="31" y="11"/>
                    <a:pt x="31" y="7"/>
                  </a:cubicBezTo>
                  <a:cubicBezTo>
                    <a:pt x="31" y="3"/>
                    <a:pt x="28" y="0"/>
                    <a:pt x="24" y="0"/>
                  </a:cubicBezTo>
                  <a:lnTo>
                    <a:pt x="7"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defTabSz="1219170"/>
              <a:endParaRPr lang="zh-CN" altLang="en-US" sz="2400">
                <a:solidFill>
                  <a:srgbClr val="FFFFFF">
                    <a:lumMod val="50000"/>
                  </a:srgbClr>
                </a:solidFill>
                <a:latin typeface="Calibri"/>
                <a:ea typeface="宋体" panose="02010600030101010101" pitchFamily="2" charset="-122"/>
              </a:endParaRPr>
            </a:p>
          </p:txBody>
        </p:sp>
      </p:grpSp>
      <p:sp>
        <p:nvSpPr>
          <p:cNvPr id="24614" name="PA_任意多边形 38"/>
          <p:cNvSpPr>
            <a:spLocks noEditPoints="1"/>
          </p:cNvSpPr>
          <p:nvPr>
            <p:custDataLst>
              <p:tags r:id="rId3"/>
            </p:custDataLst>
          </p:nvPr>
        </p:nvSpPr>
        <p:spPr bwMode="auto">
          <a:xfrm flipH="1">
            <a:off x="9169402" y="2595836"/>
            <a:ext cx="402167" cy="271017"/>
          </a:xfrm>
          <a:custGeom>
            <a:avLst/>
            <a:gdLst>
              <a:gd name="T0" fmla="*/ 154 w 160"/>
              <a:gd name="T1" fmla="*/ 12 h 109"/>
              <a:gd name="T2" fmla="*/ 139 w 160"/>
              <a:gd name="T3" fmla="*/ 6 h 109"/>
              <a:gd name="T4" fmla="*/ 123 w 160"/>
              <a:gd name="T5" fmla="*/ 12 h 109"/>
              <a:gd name="T6" fmla="*/ 117 w 160"/>
              <a:gd name="T7" fmla="*/ 27 h 109"/>
              <a:gd name="T8" fmla="*/ 119 w 160"/>
              <a:gd name="T9" fmla="*/ 36 h 109"/>
              <a:gd name="T10" fmla="*/ 93 w 160"/>
              <a:gd name="T11" fmla="*/ 60 h 109"/>
              <a:gd name="T12" fmla="*/ 79 w 160"/>
              <a:gd name="T13" fmla="*/ 56 h 109"/>
              <a:gd name="T14" fmla="*/ 66 w 160"/>
              <a:gd name="T15" fmla="*/ 59 h 109"/>
              <a:gd name="T16" fmla="*/ 47 w 160"/>
              <a:gd name="T17" fmla="*/ 37 h 109"/>
              <a:gd name="T18" fmla="*/ 43 w 160"/>
              <a:gd name="T19" fmla="*/ 7 h 109"/>
              <a:gd name="T20" fmla="*/ 25 w 160"/>
              <a:gd name="T21" fmla="*/ 0 h 109"/>
              <a:gd name="T22" fmla="*/ 8 w 160"/>
              <a:gd name="T23" fmla="*/ 7 h 109"/>
              <a:gd name="T24" fmla="*/ 0 w 160"/>
              <a:gd name="T25" fmla="*/ 24 h 109"/>
              <a:gd name="T26" fmla="*/ 8 w 160"/>
              <a:gd name="T27" fmla="*/ 42 h 109"/>
              <a:gd name="T28" fmla="*/ 25 w 160"/>
              <a:gd name="T29" fmla="*/ 49 h 109"/>
              <a:gd name="T30" fmla="*/ 37 w 160"/>
              <a:gd name="T31" fmla="*/ 46 h 109"/>
              <a:gd name="T32" fmla="*/ 56 w 160"/>
              <a:gd name="T33" fmla="*/ 69 h 109"/>
              <a:gd name="T34" fmla="*/ 60 w 160"/>
              <a:gd name="T35" fmla="*/ 102 h 109"/>
              <a:gd name="T36" fmla="*/ 79 w 160"/>
              <a:gd name="T37" fmla="*/ 109 h 109"/>
              <a:gd name="T38" fmla="*/ 98 w 160"/>
              <a:gd name="T39" fmla="*/ 102 h 109"/>
              <a:gd name="T40" fmla="*/ 102 w 160"/>
              <a:gd name="T41" fmla="*/ 69 h 109"/>
              <a:gd name="T42" fmla="*/ 129 w 160"/>
              <a:gd name="T43" fmla="*/ 46 h 109"/>
              <a:gd name="T44" fmla="*/ 139 w 160"/>
              <a:gd name="T45" fmla="*/ 49 h 109"/>
              <a:gd name="T46" fmla="*/ 154 w 160"/>
              <a:gd name="T47" fmla="*/ 43 h 109"/>
              <a:gd name="T48" fmla="*/ 160 w 160"/>
              <a:gd name="T49" fmla="*/ 27 h 109"/>
              <a:gd name="T50" fmla="*/ 154 w 160"/>
              <a:gd name="T51" fmla="*/ 12 h 109"/>
              <a:gd name="T52" fmla="*/ 17 w 160"/>
              <a:gd name="T53" fmla="*/ 32 h 109"/>
              <a:gd name="T54" fmla="*/ 14 w 160"/>
              <a:gd name="T55" fmla="*/ 24 h 109"/>
              <a:gd name="T56" fmla="*/ 17 w 160"/>
              <a:gd name="T57" fmla="*/ 17 h 109"/>
              <a:gd name="T58" fmla="*/ 25 w 160"/>
              <a:gd name="T59" fmla="*/ 13 h 109"/>
              <a:gd name="T60" fmla="*/ 33 w 160"/>
              <a:gd name="T61" fmla="*/ 17 h 109"/>
              <a:gd name="T62" fmla="*/ 33 w 160"/>
              <a:gd name="T63" fmla="*/ 32 h 109"/>
              <a:gd name="T64" fmla="*/ 17 w 160"/>
              <a:gd name="T65" fmla="*/ 32 h 109"/>
              <a:gd name="T66" fmla="*/ 144 w 160"/>
              <a:gd name="T67" fmla="*/ 33 h 109"/>
              <a:gd name="T68" fmla="*/ 133 w 160"/>
              <a:gd name="T69" fmla="*/ 33 h 109"/>
              <a:gd name="T70" fmla="*/ 131 w 160"/>
              <a:gd name="T71" fmla="*/ 27 h 109"/>
              <a:gd name="T72" fmla="*/ 133 w 160"/>
              <a:gd name="T73" fmla="*/ 22 h 109"/>
              <a:gd name="T74" fmla="*/ 139 w 160"/>
              <a:gd name="T75" fmla="*/ 20 h 109"/>
              <a:gd name="T76" fmla="*/ 144 w 160"/>
              <a:gd name="T77" fmla="*/ 22 h 109"/>
              <a:gd name="T78" fmla="*/ 146 w 160"/>
              <a:gd name="T79" fmla="*/ 27 h 109"/>
              <a:gd name="T80" fmla="*/ 144 w 160"/>
              <a:gd name="T81" fmla="*/ 33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60" h="109">
                <a:moveTo>
                  <a:pt x="154" y="12"/>
                </a:moveTo>
                <a:cubicBezTo>
                  <a:pt x="150" y="8"/>
                  <a:pt x="144" y="6"/>
                  <a:pt x="139" y="6"/>
                </a:cubicBezTo>
                <a:cubicBezTo>
                  <a:pt x="133" y="6"/>
                  <a:pt x="127" y="8"/>
                  <a:pt x="123" y="12"/>
                </a:cubicBezTo>
                <a:cubicBezTo>
                  <a:pt x="119" y="16"/>
                  <a:pt x="117" y="22"/>
                  <a:pt x="117" y="27"/>
                </a:cubicBezTo>
                <a:cubicBezTo>
                  <a:pt x="117" y="31"/>
                  <a:pt x="118" y="34"/>
                  <a:pt x="119" y="36"/>
                </a:cubicBezTo>
                <a:cubicBezTo>
                  <a:pt x="93" y="60"/>
                  <a:pt x="93" y="60"/>
                  <a:pt x="93" y="60"/>
                </a:cubicBezTo>
                <a:cubicBezTo>
                  <a:pt x="89" y="57"/>
                  <a:pt x="84" y="56"/>
                  <a:pt x="79" y="56"/>
                </a:cubicBezTo>
                <a:cubicBezTo>
                  <a:pt x="74" y="56"/>
                  <a:pt x="70" y="57"/>
                  <a:pt x="66" y="59"/>
                </a:cubicBezTo>
                <a:cubicBezTo>
                  <a:pt x="47" y="37"/>
                  <a:pt x="47" y="37"/>
                  <a:pt x="47" y="37"/>
                </a:cubicBezTo>
                <a:cubicBezTo>
                  <a:pt x="52" y="27"/>
                  <a:pt x="51" y="15"/>
                  <a:pt x="43" y="7"/>
                </a:cubicBezTo>
                <a:cubicBezTo>
                  <a:pt x="38" y="2"/>
                  <a:pt x="32" y="0"/>
                  <a:pt x="25" y="0"/>
                </a:cubicBezTo>
                <a:cubicBezTo>
                  <a:pt x="19" y="0"/>
                  <a:pt x="12" y="2"/>
                  <a:pt x="8" y="7"/>
                </a:cubicBezTo>
                <a:cubicBezTo>
                  <a:pt x="3" y="12"/>
                  <a:pt x="0" y="18"/>
                  <a:pt x="0" y="24"/>
                </a:cubicBezTo>
                <a:cubicBezTo>
                  <a:pt x="0" y="31"/>
                  <a:pt x="3" y="37"/>
                  <a:pt x="8" y="42"/>
                </a:cubicBezTo>
                <a:cubicBezTo>
                  <a:pt x="12" y="47"/>
                  <a:pt x="19" y="49"/>
                  <a:pt x="25" y="49"/>
                </a:cubicBezTo>
                <a:cubicBezTo>
                  <a:pt x="29" y="49"/>
                  <a:pt x="33" y="48"/>
                  <a:pt x="37" y="46"/>
                </a:cubicBezTo>
                <a:cubicBezTo>
                  <a:pt x="56" y="69"/>
                  <a:pt x="56" y="69"/>
                  <a:pt x="56" y="69"/>
                </a:cubicBezTo>
                <a:cubicBezTo>
                  <a:pt x="50" y="79"/>
                  <a:pt x="51" y="93"/>
                  <a:pt x="60" y="102"/>
                </a:cubicBezTo>
                <a:cubicBezTo>
                  <a:pt x="65" y="107"/>
                  <a:pt x="72" y="109"/>
                  <a:pt x="79" y="109"/>
                </a:cubicBezTo>
                <a:cubicBezTo>
                  <a:pt x="86" y="109"/>
                  <a:pt x="93" y="107"/>
                  <a:pt x="98" y="102"/>
                </a:cubicBezTo>
                <a:cubicBezTo>
                  <a:pt x="107" y="93"/>
                  <a:pt x="108" y="80"/>
                  <a:pt x="102" y="69"/>
                </a:cubicBezTo>
                <a:cubicBezTo>
                  <a:pt x="129" y="46"/>
                  <a:pt x="129" y="46"/>
                  <a:pt x="129" y="46"/>
                </a:cubicBezTo>
                <a:cubicBezTo>
                  <a:pt x="132" y="48"/>
                  <a:pt x="135" y="49"/>
                  <a:pt x="139" y="49"/>
                </a:cubicBezTo>
                <a:cubicBezTo>
                  <a:pt x="144" y="49"/>
                  <a:pt x="150" y="47"/>
                  <a:pt x="154" y="43"/>
                </a:cubicBezTo>
                <a:cubicBezTo>
                  <a:pt x="158" y="38"/>
                  <a:pt x="160" y="33"/>
                  <a:pt x="160" y="27"/>
                </a:cubicBezTo>
                <a:cubicBezTo>
                  <a:pt x="160" y="22"/>
                  <a:pt x="158" y="16"/>
                  <a:pt x="154" y="12"/>
                </a:cubicBezTo>
                <a:moveTo>
                  <a:pt x="17" y="32"/>
                </a:moveTo>
                <a:cubicBezTo>
                  <a:pt x="15" y="30"/>
                  <a:pt x="14" y="27"/>
                  <a:pt x="14" y="24"/>
                </a:cubicBezTo>
                <a:cubicBezTo>
                  <a:pt x="14" y="21"/>
                  <a:pt x="15" y="19"/>
                  <a:pt x="17" y="17"/>
                </a:cubicBezTo>
                <a:cubicBezTo>
                  <a:pt x="20" y="14"/>
                  <a:pt x="22" y="13"/>
                  <a:pt x="25" y="13"/>
                </a:cubicBezTo>
                <a:cubicBezTo>
                  <a:pt x="28" y="13"/>
                  <a:pt x="31" y="14"/>
                  <a:pt x="33" y="17"/>
                </a:cubicBezTo>
                <a:cubicBezTo>
                  <a:pt x="38" y="21"/>
                  <a:pt x="38" y="28"/>
                  <a:pt x="33" y="32"/>
                </a:cubicBezTo>
                <a:cubicBezTo>
                  <a:pt x="29" y="37"/>
                  <a:pt x="22" y="37"/>
                  <a:pt x="17" y="32"/>
                </a:cubicBezTo>
                <a:moveTo>
                  <a:pt x="144" y="33"/>
                </a:moveTo>
                <a:cubicBezTo>
                  <a:pt x="141" y="36"/>
                  <a:pt x="136" y="36"/>
                  <a:pt x="133" y="33"/>
                </a:cubicBezTo>
                <a:cubicBezTo>
                  <a:pt x="132" y="31"/>
                  <a:pt x="131" y="29"/>
                  <a:pt x="131" y="27"/>
                </a:cubicBezTo>
                <a:cubicBezTo>
                  <a:pt x="131" y="25"/>
                  <a:pt x="132" y="23"/>
                  <a:pt x="133" y="22"/>
                </a:cubicBezTo>
                <a:cubicBezTo>
                  <a:pt x="135" y="20"/>
                  <a:pt x="137" y="20"/>
                  <a:pt x="139" y="20"/>
                </a:cubicBezTo>
                <a:cubicBezTo>
                  <a:pt x="141" y="20"/>
                  <a:pt x="143" y="20"/>
                  <a:pt x="144" y="22"/>
                </a:cubicBezTo>
                <a:cubicBezTo>
                  <a:pt x="146" y="23"/>
                  <a:pt x="146" y="25"/>
                  <a:pt x="146" y="27"/>
                </a:cubicBezTo>
                <a:cubicBezTo>
                  <a:pt x="146" y="29"/>
                  <a:pt x="146" y="31"/>
                  <a:pt x="144" y="33"/>
                </a:cubicBezTo>
              </a:path>
            </a:pathLst>
          </a:custGeom>
          <a:solidFill>
            <a:schemeClr val="accent3"/>
          </a:solidFill>
          <a:ln>
            <a:noFill/>
          </a:ln>
        </p:spPr>
        <p:txBody>
          <a:bodyPr/>
          <a:lstStyle/>
          <a:p>
            <a:pPr defTabSz="1219170"/>
            <a:endParaRPr lang="zh-CN" altLang="en-US" sz="2400">
              <a:solidFill>
                <a:srgbClr val="FFFFFF">
                  <a:lumMod val="50000"/>
                </a:srgbClr>
              </a:solidFill>
              <a:latin typeface="Calibri"/>
              <a:ea typeface="宋体" panose="02010600030101010101" pitchFamily="2" charset="-122"/>
            </a:endParaRPr>
          </a:p>
        </p:txBody>
      </p:sp>
      <p:sp>
        <p:nvSpPr>
          <p:cNvPr id="24615" name="PA_矩形 39"/>
          <p:cNvSpPr>
            <a:spLocks noChangeArrowheads="1"/>
          </p:cNvSpPr>
          <p:nvPr>
            <p:custDataLst>
              <p:tags r:id="rId4"/>
            </p:custDataLst>
          </p:nvPr>
        </p:nvSpPr>
        <p:spPr bwMode="auto">
          <a:xfrm>
            <a:off x="8401053" y="2989657"/>
            <a:ext cx="3456516" cy="5849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defTabSz="1219170"/>
            <a:r>
              <a:rPr lang="en-US" altLang="zh-CN" sz="1067">
                <a:solidFill>
                  <a:srgbClr val="FFFFFF">
                    <a:lumMod val="50000"/>
                  </a:srgbClr>
                </a:solidFill>
                <a:latin typeface="Calibri"/>
                <a:ea typeface="宋体" panose="02010600030101010101" pitchFamily="2" charset="-122"/>
              </a:rPr>
              <a:t>We have many PowerPoint </a:t>
            </a:r>
            <a:r>
              <a:rPr lang="zh-CN" altLang="en-US" sz="1067">
                <a:solidFill>
                  <a:srgbClr val="FFFFFF">
                    <a:lumMod val="50000"/>
                  </a:srgbClr>
                </a:solidFill>
                <a:latin typeface="Calibri"/>
                <a:ea typeface="宋体" panose="02010600030101010101" pitchFamily="2" charset="-122"/>
              </a:rPr>
              <a:t>templates</a:t>
            </a:r>
            <a:r>
              <a:rPr lang="en-US" altLang="zh-CN" sz="1067">
                <a:solidFill>
                  <a:srgbClr val="FFFFFF">
                    <a:lumMod val="50000"/>
                  </a:srgbClr>
                </a:solidFill>
                <a:latin typeface="Calibri"/>
                <a:ea typeface="宋体" panose="02010600030101010101" pitchFamily="2" charset="-122"/>
              </a:rPr>
              <a:t> that has been specifically designed to help anyone that is stepping into the world of PowerPoint for the very first time. </a:t>
            </a:r>
            <a:endParaRPr lang="zh-CN" altLang="en-US" sz="1067">
              <a:solidFill>
                <a:srgbClr val="FFFFFF">
                  <a:lumMod val="50000"/>
                </a:srgbClr>
              </a:solidFill>
              <a:latin typeface="Calibri"/>
              <a:ea typeface="宋体" panose="02010600030101010101" pitchFamily="2" charset="-122"/>
            </a:endParaRPr>
          </a:p>
        </p:txBody>
      </p:sp>
      <p:sp>
        <p:nvSpPr>
          <p:cNvPr id="24616" name="PA_文本框 40"/>
          <p:cNvSpPr txBox="1">
            <a:spLocks noChangeArrowheads="1"/>
          </p:cNvSpPr>
          <p:nvPr>
            <p:custDataLst>
              <p:tags r:id="rId5"/>
            </p:custDataLst>
          </p:nvPr>
        </p:nvSpPr>
        <p:spPr bwMode="auto">
          <a:xfrm>
            <a:off x="8401051" y="2430685"/>
            <a:ext cx="622286"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defTabSz="1219170"/>
            <a:r>
              <a:rPr lang="zh-CN" altLang="zh-CN" sz="3200" dirty="0">
                <a:solidFill>
                  <a:srgbClr val="F8D158"/>
                </a:solidFill>
                <a:latin typeface="Impact" pitchFamily="34" charset="0"/>
                <a:ea typeface="宋体" panose="02010600030101010101" pitchFamily="2" charset="-122"/>
              </a:rPr>
              <a:t>03</a:t>
            </a:r>
          </a:p>
        </p:txBody>
      </p:sp>
      <p:sp>
        <p:nvSpPr>
          <p:cNvPr id="24617" name="PA_矩形 41"/>
          <p:cNvSpPr>
            <a:spLocks noChangeArrowheads="1"/>
          </p:cNvSpPr>
          <p:nvPr>
            <p:custDataLst>
              <p:tags r:id="rId6"/>
            </p:custDataLst>
          </p:nvPr>
        </p:nvSpPr>
        <p:spPr bwMode="auto">
          <a:xfrm>
            <a:off x="8401053" y="4742797"/>
            <a:ext cx="3456516" cy="5849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defTabSz="1219170"/>
            <a:r>
              <a:rPr lang="en-US" altLang="zh-CN" sz="1067">
                <a:solidFill>
                  <a:srgbClr val="FFFFFF">
                    <a:lumMod val="50000"/>
                  </a:srgbClr>
                </a:solidFill>
                <a:latin typeface="Calibri"/>
                <a:ea typeface="宋体" panose="02010600030101010101" pitchFamily="2" charset="-122"/>
              </a:rPr>
              <a:t>We have many PowerPoint </a:t>
            </a:r>
            <a:r>
              <a:rPr lang="zh-CN" altLang="en-US" sz="1067">
                <a:solidFill>
                  <a:srgbClr val="FFFFFF">
                    <a:lumMod val="50000"/>
                  </a:srgbClr>
                </a:solidFill>
                <a:latin typeface="Calibri"/>
                <a:ea typeface="宋体" panose="02010600030101010101" pitchFamily="2" charset="-122"/>
              </a:rPr>
              <a:t>templates</a:t>
            </a:r>
            <a:r>
              <a:rPr lang="en-US" altLang="zh-CN" sz="1067">
                <a:solidFill>
                  <a:srgbClr val="FFFFFF">
                    <a:lumMod val="50000"/>
                  </a:srgbClr>
                </a:solidFill>
                <a:latin typeface="Calibri"/>
                <a:ea typeface="宋体" panose="02010600030101010101" pitchFamily="2" charset="-122"/>
              </a:rPr>
              <a:t> that has been specifically designed to help anyone that is stepping into the world of PowerPoint for the very first time. </a:t>
            </a:r>
            <a:endParaRPr lang="zh-CN" altLang="en-US" sz="1067">
              <a:solidFill>
                <a:srgbClr val="FFFFFF">
                  <a:lumMod val="50000"/>
                </a:srgbClr>
              </a:solidFill>
              <a:latin typeface="Calibri"/>
              <a:ea typeface="宋体" panose="02010600030101010101" pitchFamily="2" charset="-122"/>
            </a:endParaRPr>
          </a:p>
        </p:txBody>
      </p:sp>
      <p:sp>
        <p:nvSpPr>
          <p:cNvPr id="24618" name="PA_文本框 42"/>
          <p:cNvSpPr txBox="1">
            <a:spLocks noChangeArrowheads="1"/>
          </p:cNvSpPr>
          <p:nvPr>
            <p:custDataLst>
              <p:tags r:id="rId7"/>
            </p:custDataLst>
          </p:nvPr>
        </p:nvSpPr>
        <p:spPr bwMode="auto">
          <a:xfrm>
            <a:off x="8401051" y="4183826"/>
            <a:ext cx="609462"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defTabSz="1219170"/>
            <a:r>
              <a:rPr lang="zh-CN" altLang="zh-CN" sz="3200" dirty="0">
                <a:solidFill>
                  <a:srgbClr val="F57365"/>
                </a:solidFill>
                <a:latin typeface="Impact" pitchFamily="34" charset="0"/>
                <a:ea typeface="宋体" panose="02010600030101010101" pitchFamily="2" charset="-122"/>
              </a:rPr>
              <a:t>04</a:t>
            </a:r>
          </a:p>
        </p:txBody>
      </p:sp>
      <p:sp>
        <p:nvSpPr>
          <p:cNvPr id="24619" name="PA_矩形 43"/>
          <p:cNvSpPr>
            <a:spLocks noChangeArrowheads="1"/>
          </p:cNvSpPr>
          <p:nvPr>
            <p:custDataLst>
              <p:tags r:id="rId8"/>
            </p:custDataLst>
          </p:nvPr>
        </p:nvSpPr>
        <p:spPr bwMode="auto">
          <a:xfrm>
            <a:off x="334434" y="4742797"/>
            <a:ext cx="3456517" cy="5849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r" defTabSz="1219170"/>
            <a:r>
              <a:rPr lang="en-US" altLang="zh-CN" sz="1067">
                <a:solidFill>
                  <a:srgbClr val="FFFFFF">
                    <a:lumMod val="50000"/>
                  </a:srgbClr>
                </a:solidFill>
                <a:latin typeface="Calibri"/>
                <a:ea typeface="宋体" panose="02010600030101010101" pitchFamily="2" charset="-122"/>
              </a:rPr>
              <a:t>We have many PowerPoint </a:t>
            </a:r>
            <a:r>
              <a:rPr lang="zh-CN" altLang="en-US" sz="1067">
                <a:solidFill>
                  <a:srgbClr val="FFFFFF">
                    <a:lumMod val="50000"/>
                  </a:srgbClr>
                </a:solidFill>
                <a:latin typeface="Calibri"/>
                <a:ea typeface="宋体" panose="02010600030101010101" pitchFamily="2" charset="-122"/>
              </a:rPr>
              <a:t>templates</a:t>
            </a:r>
            <a:r>
              <a:rPr lang="en-US" altLang="zh-CN" sz="1067">
                <a:solidFill>
                  <a:srgbClr val="FFFFFF">
                    <a:lumMod val="50000"/>
                  </a:srgbClr>
                </a:solidFill>
                <a:latin typeface="Calibri"/>
                <a:ea typeface="宋体" panose="02010600030101010101" pitchFamily="2" charset="-122"/>
              </a:rPr>
              <a:t> that has been specifically designed to help anyone that is stepping into the world of PowerPoint for the very first time. </a:t>
            </a:r>
            <a:endParaRPr lang="zh-CN" altLang="en-US" sz="1067">
              <a:solidFill>
                <a:srgbClr val="FFFFFF">
                  <a:lumMod val="50000"/>
                </a:srgbClr>
              </a:solidFill>
              <a:latin typeface="Calibri"/>
              <a:ea typeface="宋体" panose="02010600030101010101" pitchFamily="2" charset="-122"/>
            </a:endParaRPr>
          </a:p>
        </p:txBody>
      </p:sp>
      <p:sp>
        <p:nvSpPr>
          <p:cNvPr id="24620" name="PA_文本框 44"/>
          <p:cNvSpPr txBox="1">
            <a:spLocks noChangeArrowheads="1"/>
          </p:cNvSpPr>
          <p:nvPr>
            <p:custDataLst>
              <p:tags r:id="rId9"/>
            </p:custDataLst>
          </p:nvPr>
        </p:nvSpPr>
        <p:spPr bwMode="auto">
          <a:xfrm>
            <a:off x="3211636" y="4183826"/>
            <a:ext cx="611065"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r" defTabSz="1219170"/>
            <a:r>
              <a:rPr lang="zh-CN" altLang="zh-CN" sz="3200" dirty="0">
                <a:solidFill>
                  <a:srgbClr val="84CBC3"/>
                </a:solidFill>
                <a:latin typeface="Impact" pitchFamily="34" charset="0"/>
                <a:ea typeface="宋体" panose="02010600030101010101" pitchFamily="2" charset="-122"/>
              </a:rPr>
              <a:t>02</a:t>
            </a:r>
          </a:p>
        </p:txBody>
      </p:sp>
      <p:grpSp>
        <p:nvGrpSpPr>
          <p:cNvPr id="24621" name="PA_组合 45"/>
          <p:cNvGrpSpPr/>
          <p:nvPr>
            <p:custDataLst>
              <p:tags r:id="rId10"/>
            </p:custDataLst>
          </p:nvPr>
        </p:nvGrpSpPr>
        <p:grpSpPr bwMode="auto">
          <a:xfrm flipH="1">
            <a:off x="2671233" y="2581015"/>
            <a:ext cx="279400" cy="343005"/>
            <a:chOff x="0" y="0"/>
            <a:chExt cx="134" cy="163"/>
          </a:xfrm>
          <a:solidFill>
            <a:schemeClr val="accent1"/>
          </a:solidFill>
        </p:grpSpPr>
        <p:sp>
          <p:nvSpPr>
            <p:cNvPr id="24622" name="Freeform 46"/>
            <p:cNvSpPr>
              <a:spLocks noEditPoints="1"/>
            </p:cNvSpPr>
            <p:nvPr/>
          </p:nvSpPr>
          <p:spPr bwMode="auto">
            <a:xfrm>
              <a:off x="0" y="0"/>
              <a:ext cx="134" cy="163"/>
            </a:xfrm>
            <a:custGeom>
              <a:avLst/>
              <a:gdLst>
                <a:gd name="T0" fmla="*/ 0 w 134"/>
                <a:gd name="T1" fmla="*/ 0 h 163"/>
                <a:gd name="T2" fmla="*/ 0 w 134"/>
                <a:gd name="T3" fmla="*/ 163 h 163"/>
                <a:gd name="T4" fmla="*/ 92 w 134"/>
                <a:gd name="T5" fmla="*/ 163 h 163"/>
                <a:gd name="T6" fmla="*/ 134 w 134"/>
                <a:gd name="T7" fmla="*/ 121 h 163"/>
                <a:gd name="T8" fmla="*/ 134 w 134"/>
                <a:gd name="T9" fmla="*/ 0 h 163"/>
                <a:gd name="T10" fmla="*/ 0 w 134"/>
                <a:gd name="T11" fmla="*/ 0 h 163"/>
                <a:gd name="T12" fmla="*/ 14 w 134"/>
                <a:gd name="T13" fmla="*/ 14 h 163"/>
                <a:gd name="T14" fmla="*/ 120 w 134"/>
                <a:gd name="T15" fmla="*/ 14 h 163"/>
                <a:gd name="T16" fmla="*/ 120 w 134"/>
                <a:gd name="T17" fmla="*/ 112 h 163"/>
                <a:gd name="T18" fmla="*/ 83 w 134"/>
                <a:gd name="T19" fmla="*/ 112 h 163"/>
                <a:gd name="T20" fmla="*/ 83 w 134"/>
                <a:gd name="T21" fmla="*/ 150 h 163"/>
                <a:gd name="T22" fmla="*/ 14 w 134"/>
                <a:gd name="T23" fmla="*/ 150 h 163"/>
                <a:gd name="T24" fmla="*/ 14 w 134"/>
                <a:gd name="T25" fmla="*/ 14 h 163"/>
                <a:gd name="T26" fmla="*/ 111 w 134"/>
                <a:gd name="T27" fmla="*/ 125 h 163"/>
                <a:gd name="T28" fmla="*/ 96 w 134"/>
                <a:gd name="T29" fmla="*/ 140 h 163"/>
                <a:gd name="T30" fmla="*/ 96 w 134"/>
                <a:gd name="T31" fmla="*/ 125 h 163"/>
                <a:gd name="T32" fmla="*/ 111 w 134"/>
                <a:gd name="T33" fmla="*/ 125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34" h="163">
                  <a:moveTo>
                    <a:pt x="0" y="0"/>
                  </a:moveTo>
                  <a:lnTo>
                    <a:pt x="0" y="163"/>
                  </a:lnTo>
                  <a:lnTo>
                    <a:pt x="92" y="163"/>
                  </a:lnTo>
                  <a:lnTo>
                    <a:pt x="134" y="121"/>
                  </a:lnTo>
                  <a:lnTo>
                    <a:pt x="134" y="0"/>
                  </a:lnTo>
                  <a:lnTo>
                    <a:pt x="0" y="0"/>
                  </a:lnTo>
                  <a:close/>
                  <a:moveTo>
                    <a:pt x="14" y="14"/>
                  </a:moveTo>
                  <a:lnTo>
                    <a:pt x="120" y="14"/>
                  </a:lnTo>
                  <a:lnTo>
                    <a:pt x="120" y="112"/>
                  </a:lnTo>
                  <a:lnTo>
                    <a:pt x="83" y="112"/>
                  </a:lnTo>
                  <a:lnTo>
                    <a:pt x="83" y="150"/>
                  </a:lnTo>
                  <a:lnTo>
                    <a:pt x="14" y="150"/>
                  </a:lnTo>
                  <a:lnTo>
                    <a:pt x="14" y="14"/>
                  </a:lnTo>
                  <a:close/>
                  <a:moveTo>
                    <a:pt x="111" y="125"/>
                  </a:moveTo>
                  <a:lnTo>
                    <a:pt x="96" y="140"/>
                  </a:lnTo>
                  <a:lnTo>
                    <a:pt x="96" y="125"/>
                  </a:lnTo>
                  <a:lnTo>
                    <a:pt x="111" y="12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defTabSz="1219170"/>
              <a:endParaRPr lang="zh-CN" altLang="en-US" sz="2400">
                <a:solidFill>
                  <a:srgbClr val="FFFFFF">
                    <a:lumMod val="50000"/>
                  </a:srgbClr>
                </a:solidFill>
                <a:latin typeface="Calibri"/>
                <a:ea typeface="宋体" panose="02010600030101010101" pitchFamily="2" charset="-122"/>
              </a:endParaRPr>
            </a:p>
          </p:txBody>
        </p:sp>
        <p:sp>
          <p:nvSpPr>
            <p:cNvPr id="24623" name="Rectangle 47"/>
            <p:cNvSpPr>
              <a:spLocks noChangeArrowheads="1"/>
            </p:cNvSpPr>
            <p:nvPr/>
          </p:nvSpPr>
          <p:spPr bwMode="auto">
            <a:xfrm>
              <a:off x="37" y="44"/>
              <a:ext cx="59" cy="1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defTabSz="1219170"/>
              <a:endParaRPr lang="zh-CN" altLang="en-US" sz="2400">
                <a:solidFill>
                  <a:srgbClr val="FFFFFF">
                    <a:lumMod val="50000"/>
                  </a:srgbClr>
                </a:solidFill>
                <a:latin typeface="Calibri"/>
                <a:ea typeface="宋体" panose="02010600030101010101" pitchFamily="2" charset="-122"/>
              </a:endParaRPr>
            </a:p>
          </p:txBody>
        </p:sp>
        <p:sp>
          <p:nvSpPr>
            <p:cNvPr id="24624" name="Rectangle 48"/>
            <p:cNvSpPr>
              <a:spLocks noChangeArrowheads="1"/>
            </p:cNvSpPr>
            <p:nvPr/>
          </p:nvSpPr>
          <p:spPr bwMode="auto">
            <a:xfrm>
              <a:off x="37" y="83"/>
              <a:ext cx="38" cy="1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defTabSz="1219170"/>
              <a:endParaRPr lang="zh-CN" altLang="en-US" sz="2400">
                <a:solidFill>
                  <a:srgbClr val="FFFFFF">
                    <a:lumMod val="50000"/>
                  </a:srgbClr>
                </a:solidFill>
                <a:latin typeface="Calibri"/>
                <a:ea typeface="宋体" panose="02010600030101010101" pitchFamily="2" charset="-122"/>
              </a:endParaRPr>
            </a:p>
          </p:txBody>
        </p:sp>
      </p:grpSp>
      <p:sp>
        <p:nvSpPr>
          <p:cNvPr id="24625" name="PA_矩形 49"/>
          <p:cNvSpPr>
            <a:spLocks noChangeArrowheads="1"/>
          </p:cNvSpPr>
          <p:nvPr>
            <p:custDataLst>
              <p:tags r:id="rId11"/>
            </p:custDataLst>
          </p:nvPr>
        </p:nvSpPr>
        <p:spPr bwMode="auto">
          <a:xfrm>
            <a:off x="334434" y="2998126"/>
            <a:ext cx="3456517" cy="5849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r" defTabSz="1219170"/>
            <a:r>
              <a:rPr lang="en-US" altLang="zh-CN" sz="1067">
                <a:solidFill>
                  <a:srgbClr val="FFFFFF">
                    <a:lumMod val="50000"/>
                  </a:srgbClr>
                </a:solidFill>
                <a:latin typeface="Calibri"/>
                <a:ea typeface="宋体" panose="02010600030101010101" pitchFamily="2" charset="-122"/>
              </a:rPr>
              <a:t>We have many PowerPoint </a:t>
            </a:r>
            <a:r>
              <a:rPr lang="zh-CN" altLang="en-US" sz="1067">
                <a:solidFill>
                  <a:srgbClr val="FFFFFF">
                    <a:lumMod val="50000"/>
                  </a:srgbClr>
                </a:solidFill>
                <a:latin typeface="Calibri"/>
                <a:ea typeface="宋体" panose="02010600030101010101" pitchFamily="2" charset="-122"/>
              </a:rPr>
              <a:t>templates</a:t>
            </a:r>
            <a:r>
              <a:rPr lang="en-US" altLang="zh-CN" sz="1067">
                <a:solidFill>
                  <a:srgbClr val="FFFFFF">
                    <a:lumMod val="50000"/>
                  </a:srgbClr>
                </a:solidFill>
                <a:latin typeface="Calibri"/>
                <a:ea typeface="宋体" panose="02010600030101010101" pitchFamily="2" charset="-122"/>
              </a:rPr>
              <a:t> that has been specifically designed to help anyone that is stepping into the world of PowerPoint for the very first time. </a:t>
            </a:r>
            <a:endParaRPr lang="zh-CN" altLang="en-US" sz="1067">
              <a:solidFill>
                <a:srgbClr val="FFFFFF">
                  <a:lumMod val="50000"/>
                </a:srgbClr>
              </a:solidFill>
              <a:latin typeface="Calibri"/>
              <a:ea typeface="宋体" panose="02010600030101010101" pitchFamily="2" charset="-122"/>
            </a:endParaRPr>
          </a:p>
        </p:txBody>
      </p:sp>
      <p:sp>
        <p:nvSpPr>
          <p:cNvPr id="24626" name="PA_文本框 50"/>
          <p:cNvSpPr txBox="1">
            <a:spLocks noChangeArrowheads="1"/>
          </p:cNvSpPr>
          <p:nvPr>
            <p:custDataLst>
              <p:tags r:id="rId12"/>
            </p:custDataLst>
          </p:nvPr>
        </p:nvSpPr>
        <p:spPr bwMode="auto">
          <a:xfrm>
            <a:off x="3261329" y="2439154"/>
            <a:ext cx="561371"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r" defTabSz="1219170"/>
            <a:r>
              <a:rPr lang="zh-CN" altLang="zh-CN" sz="3200" dirty="0">
                <a:solidFill>
                  <a:srgbClr val="1D69A3"/>
                </a:solidFill>
                <a:latin typeface="Impact" pitchFamily="34" charset="0"/>
                <a:ea typeface="宋体" panose="02010600030101010101" pitchFamily="2" charset="-122"/>
              </a:rPr>
              <a:t>01</a:t>
            </a:r>
          </a:p>
        </p:txBody>
      </p:sp>
      <p:sp>
        <p:nvSpPr>
          <p:cNvPr id="24627" name="PA_任意多边形 51"/>
          <p:cNvSpPr>
            <a:spLocks noEditPoints="1"/>
          </p:cNvSpPr>
          <p:nvPr>
            <p:custDataLst>
              <p:tags r:id="rId13"/>
            </p:custDataLst>
          </p:nvPr>
        </p:nvSpPr>
        <p:spPr bwMode="auto">
          <a:xfrm>
            <a:off x="2673351" y="4325686"/>
            <a:ext cx="311149" cy="323949"/>
          </a:xfrm>
          <a:custGeom>
            <a:avLst/>
            <a:gdLst>
              <a:gd name="T0" fmla="*/ 123 w 144"/>
              <a:gd name="T1" fmla="*/ 21 h 151"/>
              <a:gd name="T2" fmla="*/ 127 w 144"/>
              <a:gd name="T3" fmla="*/ 119 h 151"/>
              <a:gd name="T4" fmla="*/ 133 w 144"/>
              <a:gd name="T5" fmla="*/ 76 h 151"/>
              <a:gd name="T6" fmla="*/ 108 w 144"/>
              <a:gd name="T7" fmla="*/ 101 h 151"/>
              <a:gd name="T8" fmla="*/ 105 w 144"/>
              <a:gd name="T9" fmla="*/ 76 h 151"/>
              <a:gd name="T10" fmla="*/ 42 w 144"/>
              <a:gd name="T11" fmla="*/ 100 h 151"/>
              <a:gd name="T12" fmla="*/ 32 w 144"/>
              <a:gd name="T13" fmla="*/ 76 h 151"/>
              <a:gd name="T14" fmla="*/ 25 w 144"/>
              <a:gd name="T15" fmla="*/ 112 h 151"/>
              <a:gd name="T16" fmla="*/ 0 w 144"/>
              <a:gd name="T17" fmla="*/ 72 h 151"/>
              <a:gd name="T18" fmla="*/ 72 w 144"/>
              <a:gd name="T19" fmla="*/ 0 h 151"/>
              <a:gd name="T20" fmla="*/ 94 w 144"/>
              <a:gd name="T21" fmla="*/ 131 h 151"/>
              <a:gd name="T22" fmla="*/ 88 w 144"/>
              <a:gd name="T23" fmla="*/ 151 h 151"/>
              <a:gd name="T24" fmla="*/ 56 w 144"/>
              <a:gd name="T25" fmla="*/ 151 h 151"/>
              <a:gd name="T26" fmla="*/ 50 w 144"/>
              <a:gd name="T27" fmla="*/ 146 h 151"/>
              <a:gd name="T28" fmla="*/ 33 w 144"/>
              <a:gd name="T29" fmla="*/ 131 h 151"/>
              <a:gd name="T30" fmla="*/ 29 w 144"/>
              <a:gd name="T31" fmla="*/ 121 h 151"/>
              <a:gd name="T32" fmla="*/ 76 w 144"/>
              <a:gd name="T33" fmla="*/ 83 h 151"/>
              <a:gd name="T34" fmla="*/ 115 w 144"/>
              <a:gd name="T35" fmla="*/ 121 h 151"/>
              <a:gd name="T36" fmla="*/ 111 w 144"/>
              <a:gd name="T37" fmla="*/ 131 h 151"/>
              <a:gd name="T38" fmla="*/ 94 w 144"/>
              <a:gd name="T39" fmla="*/ 131 h 151"/>
              <a:gd name="T40" fmla="*/ 83 w 144"/>
              <a:gd name="T41" fmla="*/ 140 h 151"/>
              <a:gd name="T42" fmla="*/ 83 w 144"/>
              <a:gd name="T43" fmla="*/ 125 h 151"/>
              <a:gd name="T44" fmla="*/ 97 w 144"/>
              <a:gd name="T45" fmla="*/ 120 h 151"/>
              <a:gd name="T46" fmla="*/ 47 w 144"/>
              <a:gd name="T47" fmla="*/ 120 h 151"/>
              <a:gd name="T48" fmla="*/ 56 w 144"/>
              <a:gd name="T49" fmla="*/ 120 h 151"/>
              <a:gd name="T50" fmla="*/ 61 w 144"/>
              <a:gd name="T51" fmla="*/ 140 h 151"/>
              <a:gd name="T52" fmla="*/ 115 w 144"/>
              <a:gd name="T53" fmla="*/ 29 h 151"/>
              <a:gd name="T54" fmla="*/ 114 w 144"/>
              <a:gd name="T55" fmla="*/ 28 h 151"/>
              <a:gd name="T56" fmla="*/ 112 w 144"/>
              <a:gd name="T57" fmla="*/ 69 h 151"/>
              <a:gd name="T58" fmla="*/ 115 w 144"/>
              <a:gd name="T59" fmla="*/ 29 h 151"/>
              <a:gd name="T60" fmla="*/ 108 w 144"/>
              <a:gd name="T61" fmla="*/ 23 h 151"/>
              <a:gd name="T62" fmla="*/ 101 w 144"/>
              <a:gd name="T63" fmla="*/ 24 h 151"/>
              <a:gd name="T64" fmla="*/ 108 w 144"/>
              <a:gd name="T65" fmla="*/ 23 h 151"/>
              <a:gd name="T66" fmla="*/ 82 w 144"/>
              <a:gd name="T67" fmla="*/ 12 h 151"/>
              <a:gd name="T68" fmla="*/ 75 w 144"/>
              <a:gd name="T69" fmla="*/ 35 h 151"/>
              <a:gd name="T70" fmla="*/ 96 w 144"/>
              <a:gd name="T71" fmla="*/ 30 h 151"/>
              <a:gd name="T72" fmla="*/ 82 w 144"/>
              <a:gd name="T73" fmla="*/ 12 h 151"/>
              <a:gd name="T74" fmla="*/ 69 w 144"/>
              <a:gd name="T75" fmla="*/ 12 h 151"/>
              <a:gd name="T76" fmla="*/ 49 w 144"/>
              <a:gd name="T77" fmla="*/ 27 h 151"/>
              <a:gd name="T78" fmla="*/ 50 w 144"/>
              <a:gd name="T79" fmla="*/ 31 h 151"/>
              <a:gd name="T80" fmla="*/ 69 w 144"/>
              <a:gd name="T81" fmla="*/ 12 h 151"/>
              <a:gd name="T82" fmla="*/ 48 w 144"/>
              <a:gd name="T83" fmla="*/ 16 h 151"/>
              <a:gd name="T84" fmla="*/ 41 w 144"/>
              <a:gd name="T85" fmla="*/ 27 h 151"/>
              <a:gd name="T86" fmla="*/ 48 w 144"/>
              <a:gd name="T87" fmla="*/ 16 h 151"/>
              <a:gd name="T88" fmla="*/ 30 w 144"/>
              <a:gd name="T89" fmla="*/ 28 h 151"/>
              <a:gd name="T90" fmla="*/ 11 w 144"/>
              <a:gd name="T91" fmla="*/ 69 h 151"/>
              <a:gd name="T92" fmla="*/ 39 w 144"/>
              <a:gd name="T93" fmla="*/ 33 h 151"/>
              <a:gd name="T94" fmla="*/ 99 w 144"/>
              <a:gd name="T95" fmla="*/ 36 h 151"/>
              <a:gd name="T96" fmla="*/ 96 w 144"/>
              <a:gd name="T97" fmla="*/ 37 h 151"/>
              <a:gd name="T98" fmla="*/ 75 w 144"/>
              <a:gd name="T99" fmla="*/ 69 h 151"/>
              <a:gd name="T100" fmla="*/ 99 w 144"/>
              <a:gd name="T101" fmla="*/ 36 h 151"/>
              <a:gd name="T102" fmla="*/ 69 w 144"/>
              <a:gd name="T103" fmla="*/ 42 h 151"/>
              <a:gd name="T104" fmla="*/ 45 w 144"/>
              <a:gd name="T105" fmla="*/ 36 h 151"/>
              <a:gd name="T106" fmla="*/ 69 w 144"/>
              <a:gd name="T107" fmla="*/ 69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44" h="151">
                <a:moveTo>
                  <a:pt x="72" y="0"/>
                </a:moveTo>
                <a:cubicBezTo>
                  <a:pt x="92" y="0"/>
                  <a:pt x="110" y="8"/>
                  <a:pt x="123" y="21"/>
                </a:cubicBezTo>
                <a:cubicBezTo>
                  <a:pt x="136" y="34"/>
                  <a:pt x="144" y="53"/>
                  <a:pt x="144" y="72"/>
                </a:cubicBezTo>
                <a:cubicBezTo>
                  <a:pt x="144" y="90"/>
                  <a:pt x="138" y="106"/>
                  <a:pt x="127" y="119"/>
                </a:cubicBezTo>
                <a:cubicBezTo>
                  <a:pt x="122" y="124"/>
                  <a:pt x="114" y="118"/>
                  <a:pt x="119" y="112"/>
                </a:cubicBezTo>
                <a:cubicBezTo>
                  <a:pt x="127" y="102"/>
                  <a:pt x="132" y="89"/>
                  <a:pt x="133" y="76"/>
                </a:cubicBezTo>
                <a:cubicBezTo>
                  <a:pt x="112" y="76"/>
                  <a:pt x="112" y="76"/>
                  <a:pt x="112" y="76"/>
                </a:cubicBezTo>
                <a:cubicBezTo>
                  <a:pt x="112" y="85"/>
                  <a:pt x="110" y="94"/>
                  <a:pt x="108" y="101"/>
                </a:cubicBezTo>
                <a:cubicBezTo>
                  <a:pt x="107" y="106"/>
                  <a:pt x="101" y="105"/>
                  <a:pt x="102" y="100"/>
                </a:cubicBezTo>
                <a:cubicBezTo>
                  <a:pt x="104" y="93"/>
                  <a:pt x="105" y="85"/>
                  <a:pt x="105" y="76"/>
                </a:cubicBezTo>
                <a:cubicBezTo>
                  <a:pt x="78" y="76"/>
                  <a:pt x="66" y="76"/>
                  <a:pt x="39" y="76"/>
                </a:cubicBezTo>
                <a:cubicBezTo>
                  <a:pt x="39" y="85"/>
                  <a:pt x="40" y="93"/>
                  <a:pt x="42" y="100"/>
                </a:cubicBezTo>
                <a:cubicBezTo>
                  <a:pt x="43" y="105"/>
                  <a:pt x="37" y="106"/>
                  <a:pt x="35" y="101"/>
                </a:cubicBezTo>
                <a:cubicBezTo>
                  <a:pt x="33" y="93"/>
                  <a:pt x="32" y="85"/>
                  <a:pt x="32" y="76"/>
                </a:cubicBezTo>
                <a:cubicBezTo>
                  <a:pt x="11" y="76"/>
                  <a:pt x="11" y="76"/>
                  <a:pt x="11" y="76"/>
                </a:cubicBezTo>
                <a:cubicBezTo>
                  <a:pt x="12" y="89"/>
                  <a:pt x="17" y="102"/>
                  <a:pt x="25" y="112"/>
                </a:cubicBezTo>
                <a:cubicBezTo>
                  <a:pt x="30" y="118"/>
                  <a:pt x="21" y="124"/>
                  <a:pt x="17" y="119"/>
                </a:cubicBezTo>
                <a:cubicBezTo>
                  <a:pt x="6" y="106"/>
                  <a:pt x="0" y="90"/>
                  <a:pt x="0" y="72"/>
                </a:cubicBezTo>
                <a:cubicBezTo>
                  <a:pt x="0" y="53"/>
                  <a:pt x="8" y="34"/>
                  <a:pt x="21" y="21"/>
                </a:cubicBezTo>
                <a:cubicBezTo>
                  <a:pt x="34" y="8"/>
                  <a:pt x="52" y="0"/>
                  <a:pt x="72" y="0"/>
                </a:cubicBezTo>
                <a:close/>
                <a:moveTo>
                  <a:pt x="94" y="131"/>
                </a:moveTo>
                <a:cubicBezTo>
                  <a:pt x="94" y="131"/>
                  <a:pt x="94" y="131"/>
                  <a:pt x="94" y="131"/>
                </a:cubicBezTo>
                <a:cubicBezTo>
                  <a:pt x="94" y="146"/>
                  <a:pt x="94" y="146"/>
                  <a:pt x="94" y="146"/>
                </a:cubicBezTo>
                <a:cubicBezTo>
                  <a:pt x="94" y="149"/>
                  <a:pt x="91" y="151"/>
                  <a:pt x="88" y="151"/>
                </a:cubicBezTo>
                <a:cubicBezTo>
                  <a:pt x="88" y="151"/>
                  <a:pt x="88" y="151"/>
                  <a:pt x="88" y="151"/>
                </a:cubicBezTo>
                <a:cubicBezTo>
                  <a:pt x="56" y="151"/>
                  <a:pt x="56" y="151"/>
                  <a:pt x="56" y="151"/>
                </a:cubicBezTo>
                <a:cubicBezTo>
                  <a:pt x="52" y="151"/>
                  <a:pt x="50" y="149"/>
                  <a:pt x="50" y="146"/>
                </a:cubicBezTo>
                <a:cubicBezTo>
                  <a:pt x="50" y="146"/>
                  <a:pt x="50" y="146"/>
                  <a:pt x="50" y="146"/>
                </a:cubicBezTo>
                <a:cubicBezTo>
                  <a:pt x="50" y="131"/>
                  <a:pt x="50" y="131"/>
                  <a:pt x="50" y="131"/>
                </a:cubicBezTo>
                <a:cubicBezTo>
                  <a:pt x="33" y="131"/>
                  <a:pt x="33" y="131"/>
                  <a:pt x="33" y="131"/>
                </a:cubicBezTo>
                <a:cubicBezTo>
                  <a:pt x="30" y="131"/>
                  <a:pt x="28" y="128"/>
                  <a:pt x="28" y="125"/>
                </a:cubicBezTo>
                <a:cubicBezTo>
                  <a:pt x="28" y="124"/>
                  <a:pt x="28" y="122"/>
                  <a:pt x="29" y="121"/>
                </a:cubicBezTo>
                <a:cubicBezTo>
                  <a:pt x="68" y="83"/>
                  <a:pt x="68" y="83"/>
                  <a:pt x="68" y="83"/>
                </a:cubicBezTo>
                <a:cubicBezTo>
                  <a:pt x="70" y="81"/>
                  <a:pt x="74" y="81"/>
                  <a:pt x="76" y="83"/>
                </a:cubicBezTo>
                <a:cubicBezTo>
                  <a:pt x="76" y="83"/>
                  <a:pt x="76" y="83"/>
                  <a:pt x="76" y="83"/>
                </a:cubicBezTo>
                <a:cubicBezTo>
                  <a:pt x="115" y="121"/>
                  <a:pt x="115" y="121"/>
                  <a:pt x="115" y="121"/>
                </a:cubicBezTo>
                <a:cubicBezTo>
                  <a:pt x="117" y="124"/>
                  <a:pt x="117" y="127"/>
                  <a:pt x="115" y="129"/>
                </a:cubicBezTo>
                <a:cubicBezTo>
                  <a:pt x="113" y="130"/>
                  <a:pt x="112" y="131"/>
                  <a:pt x="111" y="131"/>
                </a:cubicBezTo>
                <a:cubicBezTo>
                  <a:pt x="110" y="131"/>
                  <a:pt x="110" y="131"/>
                  <a:pt x="110" y="131"/>
                </a:cubicBezTo>
                <a:cubicBezTo>
                  <a:pt x="94" y="131"/>
                  <a:pt x="94" y="131"/>
                  <a:pt x="94" y="131"/>
                </a:cubicBezTo>
                <a:close/>
                <a:moveTo>
                  <a:pt x="83" y="140"/>
                </a:moveTo>
                <a:cubicBezTo>
                  <a:pt x="83" y="140"/>
                  <a:pt x="83" y="140"/>
                  <a:pt x="83" y="140"/>
                </a:cubicBezTo>
                <a:cubicBezTo>
                  <a:pt x="83" y="125"/>
                  <a:pt x="83" y="125"/>
                  <a:pt x="83" y="125"/>
                </a:cubicBezTo>
                <a:cubicBezTo>
                  <a:pt x="83" y="125"/>
                  <a:pt x="83" y="125"/>
                  <a:pt x="83" y="125"/>
                </a:cubicBezTo>
                <a:cubicBezTo>
                  <a:pt x="83" y="122"/>
                  <a:pt x="85" y="120"/>
                  <a:pt x="88" y="120"/>
                </a:cubicBezTo>
                <a:cubicBezTo>
                  <a:pt x="97" y="120"/>
                  <a:pt x="97" y="120"/>
                  <a:pt x="97" y="120"/>
                </a:cubicBezTo>
                <a:cubicBezTo>
                  <a:pt x="72" y="95"/>
                  <a:pt x="72" y="95"/>
                  <a:pt x="72" y="95"/>
                </a:cubicBezTo>
                <a:cubicBezTo>
                  <a:pt x="47" y="120"/>
                  <a:pt x="47" y="120"/>
                  <a:pt x="47" y="120"/>
                </a:cubicBezTo>
                <a:cubicBezTo>
                  <a:pt x="55" y="120"/>
                  <a:pt x="55" y="120"/>
                  <a:pt x="55" y="120"/>
                </a:cubicBezTo>
                <a:cubicBezTo>
                  <a:pt x="56" y="120"/>
                  <a:pt x="56" y="120"/>
                  <a:pt x="56" y="120"/>
                </a:cubicBezTo>
                <a:cubicBezTo>
                  <a:pt x="59" y="120"/>
                  <a:pt x="61" y="122"/>
                  <a:pt x="61" y="125"/>
                </a:cubicBezTo>
                <a:cubicBezTo>
                  <a:pt x="61" y="140"/>
                  <a:pt x="61" y="140"/>
                  <a:pt x="61" y="140"/>
                </a:cubicBezTo>
                <a:cubicBezTo>
                  <a:pt x="83" y="140"/>
                  <a:pt x="83" y="140"/>
                  <a:pt x="83" y="140"/>
                </a:cubicBezTo>
                <a:close/>
                <a:moveTo>
                  <a:pt x="115" y="29"/>
                </a:moveTo>
                <a:cubicBezTo>
                  <a:pt x="115" y="29"/>
                  <a:pt x="115" y="29"/>
                  <a:pt x="115" y="29"/>
                </a:cubicBezTo>
                <a:cubicBezTo>
                  <a:pt x="115" y="29"/>
                  <a:pt x="114" y="28"/>
                  <a:pt x="114" y="28"/>
                </a:cubicBezTo>
                <a:cubicBezTo>
                  <a:pt x="111" y="30"/>
                  <a:pt x="108" y="32"/>
                  <a:pt x="105" y="33"/>
                </a:cubicBezTo>
                <a:cubicBezTo>
                  <a:pt x="109" y="44"/>
                  <a:pt x="111" y="56"/>
                  <a:pt x="112" y="69"/>
                </a:cubicBezTo>
                <a:cubicBezTo>
                  <a:pt x="133" y="69"/>
                  <a:pt x="133" y="69"/>
                  <a:pt x="133" y="69"/>
                </a:cubicBezTo>
                <a:cubicBezTo>
                  <a:pt x="132" y="54"/>
                  <a:pt x="125" y="40"/>
                  <a:pt x="115" y="29"/>
                </a:cubicBezTo>
                <a:close/>
                <a:moveTo>
                  <a:pt x="108" y="23"/>
                </a:moveTo>
                <a:cubicBezTo>
                  <a:pt x="108" y="23"/>
                  <a:pt x="108" y="23"/>
                  <a:pt x="108" y="23"/>
                </a:cubicBezTo>
                <a:cubicBezTo>
                  <a:pt x="104" y="21"/>
                  <a:pt x="100" y="18"/>
                  <a:pt x="96" y="16"/>
                </a:cubicBezTo>
                <a:cubicBezTo>
                  <a:pt x="98" y="19"/>
                  <a:pt x="99" y="21"/>
                  <a:pt x="101" y="24"/>
                </a:cubicBezTo>
                <a:cubicBezTo>
                  <a:pt x="101" y="25"/>
                  <a:pt x="102" y="26"/>
                  <a:pt x="102" y="27"/>
                </a:cubicBezTo>
                <a:cubicBezTo>
                  <a:pt x="104" y="26"/>
                  <a:pt x="106" y="25"/>
                  <a:pt x="108" y="23"/>
                </a:cubicBezTo>
                <a:close/>
                <a:moveTo>
                  <a:pt x="82" y="12"/>
                </a:moveTo>
                <a:cubicBezTo>
                  <a:pt x="82" y="12"/>
                  <a:pt x="82" y="12"/>
                  <a:pt x="82" y="12"/>
                </a:cubicBezTo>
                <a:cubicBezTo>
                  <a:pt x="80" y="12"/>
                  <a:pt x="78" y="12"/>
                  <a:pt x="75" y="12"/>
                </a:cubicBezTo>
                <a:cubicBezTo>
                  <a:pt x="75" y="35"/>
                  <a:pt x="75" y="35"/>
                  <a:pt x="75" y="35"/>
                </a:cubicBezTo>
                <a:cubicBezTo>
                  <a:pt x="82" y="35"/>
                  <a:pt x="88" y="33"/>
                  <a:pt x="94" y="31"/>
                </a:cubicBezTo>
                <a:cubicBezTo>
                  <a:pt x="95" y="31"/>
                  <a:pt x="96" y="30"/>
                  <a:pt x="96" y="30"/>
                </a:cubicBezTo>
                <a:cubicBezTo>
                  <a:pt x="96" y="29"/>
                  <a:pt x="95" y="28"/>
                  <a:pt x="95" y="27"/>
                </a:cubicBezTo>
                <a:cubicBezTo>
                  <a:pt x="91" y="20"/>
                  <a:pt x="87" y="15"/>
                  <a:pt x="82" y="12"/>
                </a:cubicBezTo>
                <a:close/>
                <a:moveTo>
                  <a:pt x="69" y="12"/>
                </a:moveTo>
                <a:cubicBezTo>
                  <a:pt x="69" y="12"/>
                  <a:pt x="69" y="12"/>
                  <a:pt x="69" y="12"/>
                </a:cubicBezTo>
                <a:cubicBezTo>
                  <a:pt x="66" y="12"/>
                  <a:pt x="64" y="12"/>
                  <a:pt x="62" y="12"/>
                </a:cubicBezTo>
                <a:cubicBezTo>
                  <a:pt x="57" y="15"/>
                  <a:pt x="53" y="20"/>
                  <a:pt x="49" y="27"/>
                </a:cubicBezTo>
                <a:cubicBezTo>
                  <a:pt x="48" y="28"/>
                  <a:pt x="48" y="29"/>
                  <a:pt x="47" y="30"/>
                </a:cubicBezTo>
                <a:cubicBezTo>
                  <a:pt x="48" y="30"/>
                  <a:pt x="49" y="31"/>
                  <a:pt x="50" y="31"/>
                </a:cubicBezTo>
                <a:cubicBezTo>
                  <a:pt x="56" y="33"/>
                  <a:pt x="62" y="35"/>
                  <a:pt x="69" y="35"/>
                </a:cubicBezTo>
                <a:cubicBezTo>
                  <a:pt x="69" y="12"/>
                  <a:pt x="69" y="12"/>
                  <a:pt x="69" y="12"/>
                </a:cubicBezTo>
                <a:close/>
                <a:moveTo>
                  <a:pt x="48" y="16"/>
                </a:moveTo>
                <a:cubicBezTo>
                  <a:pt x="48" y="16"/>
                  <a:pt x="48" y="16"/>
                  <a:pt x="48" y="16"/>
                </a:cubicBezTo>
                <a:cubicBezTo>
                  <a:pt x="44" y="18"/>
                  <a:pt x="39" y="21"/>
                  <a:pt x="36" y="23"/>
                </a:cubicBezTo>
                <a:cubicBezTo>
                  <a:pt x="37" y="25"/>
                  <a:pt x="39" y="26"/>
                  <a:pt x="41" y="27"/>
                </a:cubicBezTo>
                <a:cubicBezTo>
                  <a:pt x="42" y="26"/>
                  <a:pt x="43" y="25"/>
                  <a:pt x="43" y="24"/>
                </a:cubicBezTo>
                <a:cubicBezTo>
                  <a:pt x="45" y="21"/>
                  <a:pt x="46" y="19"/>
                  <a:pt x="48" y="16"/>
                </a:cubicBezTo>
                <a:close/>
                <a:moveTo>
                  <a:pt x="30" y="28"/>
                </a:moveTo>
                <a:cubicBezTo>
                  <a:pt x="30" y="28"/>
                  <a:pt x="30" y="28"/>
                  <a:pt x="30" y="28"/>
                </a:cubicBezTo>
                <a:cubicBezTo>
                  <a:pt x="30" y="28"/>
                  <a:pt x="29" y="29"/>
                  <a:pt x="29" y="29"/>
                </a:cubicBezTo>
                <a:cubicBezTo>
                  <a:pt x="18" y="40"/>
                  <a:pt x="12" y="54"/>
                  <a:pt x="11" y="69"/>
                </a:cubicBezTo>
                <a:cubicBezTo>
                  <a:pt x="32" y="69"/>
                  <a:pt x="32" y="69"/>
                  <a:pt x="32" y="69"/>
                </a:cubicBezTo>
                <a:cubicBezTo>
                  <a:pt x="32" y="56"/>
                  <a:pt x="35" y="44"/>
                  <a:pt x="39" y="33"/>
                </a:cubicBezTo>
                <a:cubicBezTo>
                  <a:pt x="36" y="32"/>
                  <a:pt x="33" y="30"/>
                  <a:pt x="30" y="28"/>
                </a:cubicBezTo>
                <a:close/>
                <a:moveTo>
                  <a:pt x="99" y="36"/>
                </a:moveTo>
                <a:cubicBezTo>
                  <a:pt x="99" y="36"/>
                  <a:pt x="99" y="36"/>
                  <a:pt x="99" y="36"/>
                </a:cubicBezTo>
                <a:cubicBezTo>
                  <a:pt x="98" y="37"/>
                  <a:pt x="97" y="37"/>
                  <a:pt x="96" y="37"/>
                </a:cubicBezTo>
                <a:cubicBezTo>
                  <a:pt x="90" y="40"/>
                  <a:pt x="83" y="41"/>
                  <a:pt x="75" y="42"/>
                </a:cubicBezTo>
                <a:cubicBezTo>
                  <a:pt x="75" y="69"/>
                  <a:pt x="75" y="69"/>
                  <a:pt x="75" y="69"/>
                </a:cubicBezTo>
                <a:cubicBezTo>
                  <a:pt x="105" y="69"/>
                  <a:pt x="105" y="69"/>
                  <a:pt x="105" y="69"/>
                </a:cubicBezTo>
                <a:cubicBezTo>
                  <a:pt x="105" y="57"/>
                  <a:pt x="103" y="46"/>
                  <a:pt x="99" y="36"/>
                </a:cubicBezTo>
                <a:close/>
                <a:moveTo>
                  <a:pt x="69" y="42"/>
                </a:moveTo>
                <a:cubicBezTo>
                  <a:pt x="69" y="42"/>
                  <a:pt x="69" y="42"/>
                  <a:pt x="69" y="42"/>
                </a:cubicBezTo>
                <a:cubicBezTo>
                  <a:pt x="61" y="41"/>
                  <a:pt x="54" y="40"/>
                  <a:pt x="48" y="37"/>
                </a:cubicBezTo>
                <a:cubicBezTo>
                  <a:pt x="47" y="37"/>
                  <a:pt x="46" y="37"/>
                  <a:pt x="45" y="36"/>
                </a:cubicBezTo>
                <a:cubicBezTo>
                  <a:pt x="41" y="46"/>
                  <a:pt x="39" y="57"/>
                  <a:pt x="39" y="69"/>
                </a:cubicBezTo>
                <a:cubicBezTo>
                  <a:pt x="69" y="69"/>
                  <a:pt x="69" y="69"/>
                  <a:pt x="69" y="69"/>
                </a:cubicBezTo>
                <a:cubicBezTo>
                  <a:pt x="69" y="42"/>
                  <a:pt x="69" y="42"/>
                  <a:pt x="69" y="42"/>
                </a:cubicBezTo>
                <a:close/>
              </a:path>
            </a:pathLst>
          </a:custGeom>
          <a:solidFill>
            <a:schemeClr val="accent2"/>
          </a:solidFill>
          <a:ln>
            <a:noFill/>
          </a:ln>
        </p:spPr>
        <p:txBody>
          <a:bodyPr/>
          <a:lstStyle/>
          <a:p>
            <a:pPr defTabSz="1219170"/>
            <a:endParaRPr lang="zh-CN" altLang="en-US" sz="2400">
              <a:solidFill>
                <a:srgbClr val="84CBC3"/>
              </a:solidFill>
              <a:latin typeface="Calibri"/>
              <a:ea typeface="宋体" panose="02010600030101010101" pitchFamily="2" charset="-122"/>
            </a:endParaRPr>
          </a:p>
        </p:txBody>
      </p:sp>
      <p:sp>
        <p:nvSpPr>
          <p:cNvPr id="24628" name="PA_矩形 52"/>
          <p:cNvSpPr>
            <a:spLocks noChangeArrowheads="1"/>
          </p:cNvSpPr>
          <p:nvPr>
            <p:custDataLst>
              <p:tags r:id="rId14"/>
            </p:custDataLst>
          </p:nvPr>
        </p:nvSpPr>
        <p:spPr bwMode="auto">
          <a:xfrm>
            <a:off x="4106059" y="4463311"/>
            <a:ext cx="845103" cy="2565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defTabSz="1219170"/>
            <a:r>
              <a:rPr lang="zh-CN" altLang="zh-CN" sz="1067">
                <a:solidFill>
                  <a:srgbClr val="FFFFFF"/>
                </a:solidFill>
                <a:latin typeface="微软雅黑" pitchFamily="34" charset="-122"/>
                <a:ea typeface="微软雅黑" pitchFamily="34" charset="-122"/>
              </a:rPr>
              <a:t>Option 01</a:t>
            </a:r>
          </a:p>
        </p:txBody>
      </p:sp>
      <p:sp>
        <p:nvSpPr>
          <p:cNvPr id="24629" name="PA_矩形 53"/>
          <p:cNvSpPr>
            <a:spLocks noChangeArrowheads="1"/>
          </p:cNvSpPr>
          <p:nvPr>
            <p:custDataLst>
              <p:tags r:id="rId15"/>
            </p:custDataLst>
          </p:nvPr>
        </p:nvSpPr>
        <p:spPr bwMode="auto">
          <a:xfrm>
            <a:off x="4106059" y="4952413"/>
            <a:ext cx="845103" cy="2565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defTabSz="1219170"/>
            <a:r>
              <a:rPr lang="zh-CN" altLang="zh-CN" sz="1067">
                <a:solidFill>
                  <a:srgbClr val="FFFFFF"/>
                </a:solidFill>
                <a:latin typeface="微软雅黑" pitchFamily="34" charset="-122"/>
                <a:ea typeface="微软雅黑" pitchFamily="34" charset="-122"/>
              </a:rPr>
              <a:t>Option 02</a:t>
            </a:r>
          </a:p>
        </p:txBody>
      </p:sp>
      <p:sp>
        <p:nvSpPr>
          <p:cNvPr id="24630" name="PA_矩形 54"/>
          <p:cNvSpPr>
            <a:spLocks noChangeArrowheads="1"/>
          </p:cNvSpPr>
          <p:nvPr>
            <p:custDataLst>
              <p:tags r:id="rId16"/>
            </p:custDataLst>
          </p:nvPr>
        </p:nvSpPr>
        <p:spPr bwMode="auto">
          <a:xfrm>
            <a:off x="7247193" y="2633947"/>
            <a:ext cx="845103" cy="2565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defTabSz="1219170"/>
            <a:r>
              <a:rPr lang="zh-CN" altLang="zh-CN" sz="1067">
                <a:solidFill>
                  <a:srgbClr val="FFFFFF"/>
                </a:solidFill>
                <a:latin typeface="微软雅黑" pitchFamily="34" charset="-122"/>
                <a:ea typeface="微软雅黑" pitchFamily="34" charset="-122"/>
              </a:rPr>
              <a:t>Option 03</a:t>
            </a:r>
          </a:p>
        </p:txBody>
      </p:sp>
      <p:sp>
        <p:nvSpPr>
          <p:cNvPr id="24631" name="PA_矩形 55"/>
          <p:cNvSpPr>
            <a:spLocks noChangeArrowheads="1"/>
          </p:cNvSpPr>
          <p:nvPr>
            <p:custDataLst>
              <p:tags r:id="rId17"/>
            </p:custDataLst>
          </p:nvPr>
        </p:nvSpPr>
        <p:spPr bwMode="auto">
          <a:xfrm>
            <a:off x="7247193" y="3123049"/>
            <a:ext cx="845103" cy="2565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defTabSz="1219170"/>
            <a:r>
              <a:rPr lang="zh-CN" altLang="zh-CN" sz="1067">
                <a:solidFill>
                  <a:srgbClr val="FFFFFF"/>
                </a:solidFill>
                <a:latin typeface="微软雅黑" pitchFamily="34" charset="-122"/>
                <a:ea typeface="微软雅黑" pitchFamily="34" charset="-122"/>
              </a:rPr>
              <a:t>Option 04</a:t>
            </a:r>
          </a:p>
        </p:txBody>
      </p:sp>
      <p:sp>
        <p:nvSpPr>
          <p:cNvPr id="48" name="PA_矩形 39"/>
          <p:cNvSpPr>
            <a:spLocks noChangeArrowheads="1"/>
          </p:cNvSpPr>
          <p:nvPr>
            <p:custDataLst>
              <p:tags r:id="rId18"/>
            </p:custDataLst>
          </p:nvPr>
        </p:nvSpPr>
        <p:spPr bwMode="auto">
          <a:xfrm>
            <a:off x="554879" y="371042"/>
            <a:ext cx="3704079" cy="4104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defTabSz="1219170"/>
            <a:r>
              <a:rPr lang="zh-CN" altLang="en-US" sz="2667" dirty="0">
                <a:solidFill>
                  <a:srgbClr val="FFFFFF">
                    <a:lumMod val="50000"/>
                  </a:srgbClr>
                </a:solidFill>
                <a:latin typeface="微软雅黑" pitchFamily="34" charset="-122"/>
                <a:ea typeface="微软雅黑" pitchFamily="34" charset="-122"/>
              </a:rPr>
              <a:t>此处添加</a:t>
            </a:r>
            <a:r>
              <a:rPr lang="zh-CN" altLang="en-US" sz="2667" dirty="0">
                <a:solidFill>
                  <a:srgbClr val="1D69A3"/>
                </a:solidFill>
                <a:latin typeface="微软雅黑" pitchFamily="34" charset="-122"/>
                <a:ea typeface="微软雅黑" pitchFamily="34" charset="-122"/>
              </a:rPr>
              <a:t>标题文本</a:t>
            </a:r>
            <a:endParaRPr lang="en-US" altLang="zh-CN" sz="2667" dirty="0">
              <a:solidFill>
                <a:srgbClr val="1D69A3"/>
              </a:solidFill>
              <a:latin typeface="微软雅黑" pitchFamily="34" charset="-122"/>
              <a:ea typeface="微软雅黑" pitchFamily="34" charset="-122"/>
            </a:endParaRPr>
          </a:p>
        </p:txBody>
      </p:sp>
      <p:grpSp>
        <p:nvGrpSpPr>
          <p:cNvPr id="49" name="PA_组合 48"/>
          <p:cNvGrpSpPr/>
          <p:nvPr>
            <p:custDataLst>
              <p:tags r:id="rId19"/>
            </p:custDataLst>
          </p:nvPr>
        </p:nvGrpSpPr>
        <p:grpSpPr>
          <a:xfrm>
            <a:off x="554877" y="932724"/>
            <a:ext cx="1199456" cy="74689"/>
            <a:chOff x="0" y="2842590"/>
            <a:chExt cx="7054752" cy="89199"/>
          </a:xfrm>
        </p:grpSpPr>
        <p:sp>
          <p:nvSpPr>
            <p:cNvPr id="50" name="矩形 49"/>
            <p:cNvSpPr/>
            <p:nvPr/>
          </p:nvSpPr>
          <p:spPr>
            <a:xfrm>
              <a:off x="0" y="2842590"/>
              <a:ext cx="1763688" cy="8919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2400">
                <a:solidFill>
                  <a:srgbClr val="FFFFFF"/>
                </a:solidFill>
                <a:latin typeface="Calibri"/>
                <a:ea typeface="宋体" panose="02010600030101010101" pitchFamily="2" charset="-122"/>
              </a:endParaRPr>
            </a:p>
          </p:txBody>
        </p:sp>
        <p:sp>
          <p:nvSpPr>
            <p:cNvPr id="51" name="矩形 50"/>
            <p:cNvSpPr/>
            <p:nvPr/>
          </p:nvSpPr>
          <p:spPr>
            <a:xfrm>
              <a:off x="1763688" y="2842590"/>
              <a:ext cx="1763688" cy="8919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2400">
                <a:solidFill>
                  <a:srgbClr val="FFFFFF"/>
                </a:solidFill>
                <a:latin typeface="Calibri"/>
                <a:ea typeface="宋体" panose="02010600030101010101" pitchFamily="2" charset="-122"/>
              </a:endParaRPr>
            </a:p>
          </p:txBody>
        </p:sp>
        <p:sp>
          <p:nvSpPr>
            <p:cNvPr id="52" name="矩形 51"/>
            <p:cNvSpPr/>
            <p:nvPr/>
          </p:nvSpPr>
          <p:spPr>
            <a:xfrm>
              <a:off x="3527376" y="2842590"/>
              <a:ext cx="1763688" cy="89199"/>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2400">
                <a:solidFill>
                  <a:srgbClr val="FFFFFF"/>
                </a:solidFill>
                <a:latin typeface="Calibri"/>
                <a:ea typeface="宋体" panose="02010600030101010101" pitchFamily="2" charset="-122"/>
              </a:endParaRPr>
            </a:p>
          </p:txBody>
        </p:sp>
        <p:sp>
          <p:nvSpPr>
            <p:cNvPr id="53" name="矩形 52"/>
            <p:cNvSpPr/>
            <p:nvPr/>
          </p:nvSpPr>
          <p:spPr>
            <a:xfrm>
              <a:off x="5291064" y="2842590"/>
              <a:ext cx="1763688" cy="8919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2400">
                <a:solidFill>
                  <a:srgbClr val="FFFFFF"/>
                </a:solidFill>
                <a:latin typeface="Calibri"/>
                <a:ea typeface="宋体" panose="02010600030101010101" pitchFamily="2" charset="-122"/>
              </a:endParaRPr>
            </a:p>
          </p:txBody>
        </p:sp>
      </p:grpSp>
    </p:spTree>
    <p:extLst>
      <p:ext uri="{BB962C8B-B14F-4D97-AF65-F5344CB8AC3E}">
        <p14:creationId xmlns:p14="http://schemas.microsoft.com/office/powerpoint/2010/main" val="23522765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entr" presetSubtype="0" fill="hold" nodeType="withEffect">
                                  <p:stCondLst>
                                    <p:cond delay="0"/>
                                  </p:stCondLst>
                                  <p:iterate type="lt">
                                    <p:tmPct val="10000"/>
                                  </p:iterate>
                                  <p:childTnLst>
                                    <p:set>
                                      <p:cBhvr>
                                        <p:cTn id="6" dur="1" fill="hold">
                                          <p:stCondLst>
                                            <p:cond delay="0"/>
                                          </p:stCondLst>
                                        </p:cTn>
                                        <p:tgtEl>
                                          <p:spTgt spid="24597"/>
                                        </p:tgtEl>
                                        <p:attrNameLst>
                                          <p:attrName>style.visibility</p:attrName>
                                        </p:attrNameLst>
                                      </p:cBhvr>
                                      <p:to>
                                        <p:strVal val="visible"/>
                                      </p:to>
                                    </p:set>
                                    <p:anim to="" calcmode="lin" valueType="num">
                                      <p:cBhvr>
                                        <p:cTn id="7" dur="700" fill="hold">
                                          <p:stCondLst>
                                            <p:cond delay="0"/>
                                          </p:stCondLst>
                                        </p:cTn>
                                        <p:tgtEl>
                                          <p:spTgt spid="24597"/>
                                        </p:tgtEl>
                                        <p:attrNameLst>
                                          <p:attrName>ppt_x</p:attrName>
                                        </p:attrNameLst>
                                      </p:cBhvr>
                                      <p:tavLst>
                                        <p:tav tm="0" fmla="#ppt_x-(-#ppt_w/2*cos(ppt_r/180*pi))*((1.5-1.5*$)^2-(1.5-1.5*$)^3)">
                                          <p:val>
                                            <p:strVal val="0"/>
                                          </p:val>
                                        </p:tav>
                                        <p:tav tm="100000">
                                          <p:val>
                                            <p:strVal val="1"/>
                                          </p:val>
                                        </p:tav>
                                      </p:tavLst>
                                    </p:anim>
                                    <p:anim to="" calcmode="lin" valueType="num">
                                      <p:cBhvr>
                                        <p:cTn id="8" dur="700" fill="hold">
                                          <p:stCondLst>
                                            <p:cond delay="0"/>
                                          </p:stCondLst>
                                        </p:cTn>
                                        <p:tgtEl>
                                          <p:spTgt spid="24597"/>
                                        </p:tgtEl>
                                        <p:attrNameLst>
                                          <p:attrName>ppt_y</p:attrName>
                                        </p:attrNameLst>
                                      </p:cBhvr>
                                      <p:tavLst>
                                        <p:tav tm="0" fmla="#ppt_y+(-#ppt_h/2*cos(ppt_r/180*pi))*((1.5-1.5*$)^2-(1.5-1.5*$)^3)">
                                          <p:val>
                                            <p:strVal val="0"/>
                                          </p:val>
                                        </p:tav>
                                        <p:tav tm="100000">
                                          <p:val>
                                            <p:strVal val="1"/>
                                          </p:val>
                                        </p:tav>
                                      </p:tavLst>
                                    </p:anim>
                                    <p:anim to="" calcmode="lin" valueType="num">
                                      <p:cBhvr>
                                        <p:cTn id="9" dur="700" fill="hold">
                                          <p:stCondLst>
                                            <p:cond delay="0"/>
                                          </p:stCondLst>
                                        </p:cTn>
                                        <p:tgtEl>
                                          <p:spTgt spid="24597"/>
                                        </p:tgtEl>
                                        <p:attrNameLst>
                                          <p:attrName>ppt_h</p:attrName>
                                        </p:attrNameLst>
                                      </p:cBhvr>
                                      <p:tavLst>
                                        <p:tav tm="0" fmla="#ppt_h-(-#ppt_h)*((1.5-1.5*$)^2-(1.5-1.5*$)^3)">
                                          <p:val>
                                            <p:strVal val="0"/>
                                          </p:val>
                                        </p:tav>
                                        <p:tav tm="100000">
                                          <p:val>
                                            <p:strVal val="1"/>
                                          </p:val>
                                        </p:tav>
                                      </p:tavLst>
                                    </p:anim>
                                    <p:anim to="" calcmode="lin" valueType="num">
                                      <p:cBhvr>
                                        <p:cTn id="10" dur="700" fill="hold">
                                          <p:stCondLst>
                                            <p:cond delay="0"/>
                                          </p:stCondLst>
                                        </p:cTn>
                                        <p:tgtEl>
                                          <p:spTgt spid="24597"/>
                                        </p:tgtEl>
                                        <p:attrNameLst>
                                          <p:attrName>ppt_w</p:attrName>
                                        </p:attrNameLst>
                                      </p:cBhvr>
                                      <p:tavLst>
                                        <p:tav tm="0" fmla="#ppt_w-(-#ppt_w)*((1.5-1.5*$)^2-(1.5-1.5*$)^3)">
                                          <p:val>
                                            <p:strVal val="0"/>
                                          </p:val>
                                        </p:tav>
                                        <p:tav tm="100000">
                                          <p:val>
                                            <p:strVal val="1"/>
                                          </p:val>
                                        </p:tav>
                                      </p:tavLst>
                                    </p:anim>
                                  </p:childTnLst>
                                </p:cTn>
                              </p:par>
                              <p:par>
                                <p:cTn id="11" presetID="0" presetClass="entr" presetSubtype="0" fill="hold" nodeType="withEffect">
                                  <p:stCondLst>
                                    <p:cond delay="0"/>
                                  </p:stCondLst>
                                  <p:iterate type="lt">
                                    <p:tmPct val="10000"/>
                                  </p:iterate>
                                  <p:childTnLst>
                                    <p:set>
                                      <p:cBhvr>
                                        <p:cTn id="12" dur="1" fill="hold">
                                          <p:stCondLst>
                                            <p:cond delay="0"/>
                                          </p:stCondLst>
                                        </p:cTn>
                                        <p:tgtEl>
                                          <p:spTgt spid="24608"/>
                                        </p:tgtEl>
                                        <p:attrNameLst>
                                          <p:attrName>style.visibility</p:attrName>
                                        </p:attrNameLst>
                                      </p:cBhvr>
                                      <p:to>
                                        <p:strVal val="visible"/>
                                      </p:to>
                                    </p:set>
                                    <p:anim to="" calcmode="lin" valueType="num">
                                      <p:cBhvr>
                                        <p:cTn id="13" dur="700" fill="hold">
                                          <p:stCondLst>
                                            <p:cond delay="0"/>
                                          </p:stCondLst>
                                        </p:cTn>
                                        <p:tgtEl>
                                          <p:spTgt spid="24608"/>
                                        </p:tgtEl>
                                        <p:attrNameLst>
                                          <p:attrName>ppt_x</p:attrName>
                                        </p:attrNameLst>
                                      </p:cBhvr>
                                      <p:tavLst>
                                        <p:tav tm="0" fmla="#ppt_x-(-#ppt_w/2*cos(ppt_r/180*pi))*((1.5-1.5*$)^2-(1.5-1.5*$)^3)">
                                          <p:val>
                                            <p:strVal val="0"/>
                                          </p:val>
                                        </p:tav>
                                        <p:tav tm="100000">
                                          <p:val>
                                            <p:strVal val="1"/>
                                          </p:val>
                                        </p:tav>
                                      </p:tavLst>
                                    </p:anim>
                                    <p:anim to="" calcmode="lin" valueType="num">
                                      <p:cBhvr>
                                        <p:cTn id="14" dur="700" fill="hold">
                                          <p:stCondLst>
                                            <p:cond delay="0"/>
                                          </p:stCondLst>
                                        </p:cTn>
                                        <p:tgtEl>
                                          <p:spTgt spid="24608"/>
                                        </p:tgtEl>
                                        <p:attrNameLst>
                                          <p:attrName>ppt_y</p:attrName>
                                        </p:attrNameLst>
                                      </p:cBhvr>
                                      <p:tavLst>
                                        <p:tav tm="0" fmla="#ppt_y+(-#ppt_h/2*cos(ppt_r/180*pi))*((1.5-1.5*$)^2-(1.5-1.5*$)^3)">
                                          <p:val>
                                            <p:strVal val="0"/>
                                          </p:val>
                                        </p:tav>
                                        <p:tav tm="100000">
                                          <p:val>
                                            <p:strVal val="1"/>
                                          </p:val>
                                        </p:tav>
                                      </p:tavLst>
                                    </p:anim>
                                    <p:anim to="" calcmode="lin" valueType="num">
                                      <p:cBhvr>
                                        <p:cTn id="15" dur="700" fill="hold">
                                          <p:stCondLst>
                                            <p:cond delay="0"/>
                                          </p:stCondLst>
                                        </p:cTn>
                                        <p:tgtEl>
                                          <p:spTgt spid="24608"/>
                                        </p:tgtEl>
                                        <p:attrNameLst>
                                          <p:attrName>ppt_h</p:attrName>
                                        </p:attrNameLst>
                                      </p:cBhvr>
                                      <p:tavLst>
                                        <p:tav tm="0" fmla="#ppt_h-(-#ppt_h)*((1.5-1.5*$)^2-(1.5-1.5*$)^3)">
                                          <p:val>
                                            <p:strVal val="0"/>
                                          </p:val>
                                        </p:tav>
                                        <p:tav tm="100000">
                                          <p:val>
                                            <p:strVal val="1"/>
                                          </p:val>
                                        </p:tav>
                                      </p:tavLst>
                                    </p:anim>
                                    <p:anim to="" calcmode="lin" valueType="num">
                                      <p:cBhvr>
                                        <p:cTn id="16" dur="700" fill="hold">
                                          <p:stCondLst>
                                            <p:cond delay="0"/>
                                          </p:stCondLst>
                                        </p:cTn>
                                        <p:tgtEl>
                                          <p:spTgt spid="24608"/>
                                        </p:tgtEl>
                                        <p:attrNameLst>
                                          <p:attrName>ppt_w</p:attrName>
                                        </p:attrNameLst>
                                      </p:cBhvr>
                                      <p:tavLst>
                                        <p:tav tm="0" fmla="#ppt_w-(-#ppt_w)*((1.5-1.5*$)^2-(1.5-1.5*$)^3)">
                                          <p:val>
                                            <p:strVal val="0"/>
                                          </p:val>
                                        </p:tav>
                                        <p:tav tm="100000">
                                          <p:val>
                                            <p:strVal val="1"/>
                                          </p:val>
                                        </p:tav>
                                      </p:tavLst>
                                    </p:anim>
                                  </p:childTnLst>
                                </p:cTn>
                              </p:par>
                              <p:par>
                                <p:cTn id="17" presetID="0" presetClass="entr" presetSubtype="0" fill="hold" grpId="0" nodeType="withEffect">
                                  <p:stCondLst>
                                    <p:cond delay="0"/>
                                  </p:stCondLst>
                                  <p:iterate type="lt">
                                    <p:tmPct val="10000"/>
                                  </p:iterate>
                                  <p:childTnLst>
                                    <p:set>
                                      <p:cBhvr>
                                        <p:cTn id="18" dur="1" fill="hold">
                                          <p:stCondLst>
                                            <p:cond delay="0"/>
                                          </p:stCondLst>
                                        </p:cTn>
                                        <p:tgtEl>
                                          <p:spTgt spid="24614"/>
                                        </p:tgtEl>
                                        <p:attrNameLst>
                                          <p:attrName>style.visibility</p:attrName>
                                        </p:attrNameLst>
                                      </p:cBhvr>
                                      <p:to>
                                        <p:strVal val="visible"/>
                                      </p:to>
                                    </p:set>
                                    <p:anim to="" calcmode="lin" valueType="num">
                                      <p:cBhvr>
                                        <p:cTn id="19" dur="700" fill="hold">
                                          <p:stCondLst>
                                            <p:cond delay="0"/>
                                          </p:stCondLst>
                                        </p:cTn>
                                        <p:tgtEl>
                                          <p:spTgt spid="24614"/>
                                        </p:tgtEl>
                                        <p:attrNameLst>
                                          <p:attrName>ppt_x</p:attrName>
                                        </p:attrNameLst>
                                      </p:cBhvr>
                                      <p:tavLst>
                                        <p:tav tm="0" fmla="#ppt_x-(-#ppt_w/2*cos(ppt_r/180*pi))*((1.5-1.5*$)^2-(1.5-1.5*$)^3)">
                                          <p:val>
                                            <p:strVal val="0"/>
                                          </p:val>
                                        </p:tav>
                                        <p:tav tm="100000">
                                          <p:val>
                                            <p:strVal val="1"/>
                                          </p:val>
                                        </p:tav>
                                      </p:tavLst>
                                    </p:anim>
                                    <p:anim to="" calcmode="lin" valueType="num">
                                      <p:cBhvr>
                                        <p:cTn id="20" dur="700" fill="hold">
                                          <p:stCondLst>
                                            <p:cond delay="0"/>
                                          </p:stCondLst>
                                        </p:cTn>
                                        <p:tgtEl>
                                          <p:spTgt spid="24614"/>
                                        </p:tgtEl>
                                        <p:attrNameLst>
                                          <p:attrName>ppt_y</p:attrName>
                                        </p:attrNameLst>
                                      </p:cBhvr>
                                      <p:tavLst>
                                        <p:tav tm="0" fmla="#ppt_y+(-#ppt_h/2*cos(ppt_r/180*pi))*((1.5-1.5*$)^2-(1.5-1.5*$)^3)">
                                          <p:val>
                                            <p:strVal val="0"/>
                                          </p:val>
                                        </p:tav>
                                        <p:tav tm="100000">
                                          <p:val>
                                            <p:strVal val="1"/>
                                          </p:val>
                                        </p:tav>
                                      </p:tavLst>
                                    </p:anim>
                                    <p:anim to="" calcmode="lin" valueType="num">
                                      <p:cBhvr>
                                        <p:cTn id="21" dur="700" fill="hold">
                                          <p:stCondLst>
                                            <p:cond delay="0"/>
                                          </p:stCondLst>
                                        </p:cTn>
                                        <p:tgtEl>
                                          <p:spTgt spid="24614"/>
                                        </p:tgtEl>
                                        <p:attrNameLst>
                                          <p:attrName>ppt_h</p:attrName>
                                        </p:attrNameLst>
                                      </p:cBhvr>
                                      <p:tavLst>
                                        <p:tav tm="0" fmla="#ppt_h-(-#ppt_h)*((1.5-1.5*$)^2-(1.5-1.5*$)^3)">
                                          <p:val>
                                            <p:strVal val="0"/>
                                          </p:val>
                                        </p:tav>
                                        <p:tav tm="100000">
                                          <p:val>
                                            <p:strVal val="1"/>
                                          </p:val>
                                        </p:tav>
                                      </p:tavLst>
                                    </p:anim>
                                    <p:anim to="" calcmode="lin" valueType="num">
                                      <p:cBhvr>
                                        <p:cTn id="22" dur="700" fill="hold">
                                          <p:stCondLst>
                                            <p:cond delay="0"/>
                                          </p:stCondLst>
                                        </p:cTn>
                                        <p:tgtEl>
                                          <p:spTgt spid="24614"/>
                                        </p:tgtEl>
                                        <p:attrNameLst>
                                          <p:attrName>ppt_w</p:attrName>
                                        </p:attrNameLst>
                                      </p:cBhvr>
                                      <p:tavLst>
                                        <p:tav tm="0" fmla="#ppt_w-(-#ppt_w)*((1.5-1.5*$)^2-(1.5-1.5*$)^3)">
                                          <p:val>
                                            <p:strVal val="0"/>
                                          </p:val>
                                        </p:tav>
                                        <p:tav tm="100000">
                                          <p:val>
                                            <p:strVal val="1"/>
                                          </p:val>
                                        </p:tav>
                                      </p:tavLst>
                                    </p:anim>
                                  </p:childTnLst>
                                </p:cTn>
                              </p:par>
                              <p:par>
                                <p:cTn id="23" presetID="0" presetClass="entr" presetSubtype="0" fill="hold" grpId="0" nodeType="withEffect">
                                  <p:stCondLst>
                                    <p:cond delay="0"/>
                                  </p:stCondLst>
                                  <p:childTnLst>
                                    <p:set>
                                      <p:cBhvr>
                                        <p:cTn id="24" dur="1" fill="hold">
                                          <p:stCondLst>
                                            <p:cond delay="0"/>
                                          </p:stCondLst>
                                        </p:cTn>
                                        <p:tgtEl>
                                          <p:spTgt spid="24615"/>
                                        </p:tgtEl>
                                        <p:attrNameLst>
                                          <p:attrName>style.visibility</p:attrName>
                                        </p:attrNameLst>
                                      </p:cBhvr>
                                      <p:to>
                                        <p:strVal val="visible"/>
                                      </p:to>
                                    </p:set>
                                    <p:anim to="" calcmode="lin" valueType="num">
                                      <p:cBhvr>
                                        <p:cTn id="25" dur="700" fill="hold">
                                          <p:stCondLst>
                                            <p:cond delay="0"/>
                                          </p:stCondLst>
                                        </p:cTn>
                                        <p:tgtEl>
                                          <p:spTgt spid="24615"/>
                                        </p:tgtEl>
                                        <p:attrNameLst>
                                          <p:attrName>ppt_x</p:attrName>
                                        </p:attrNameLst>
                                      </p:cBhvr>
                                      <p:tavLst>
                                        <p:tav tm="0" fmla="#ppt_x-(-#ppt_w/2*cos(ppt_r/180*pi))*((1.5-1.5*$)^2-(1.5-1.5*$)^3)">
                                          <p:val>
                                            <p:strVal val="0"/>
                                          </p:val>
                                        </p:tav>
                                        <p:tav tm="100000">
                                          <p:val>
                                            <p:strVal val="1"/>
                                          </p:val>
                                        </p:tav>
                                      </p:tavLst>
                                    </p:anim>
                                    <p:anim to="" calcmode="lin" valueType="num">
                                      <p:cBhvr>
                                        <p:cTn id="26" dur="700" fill="hold">
                                          <p:stCondLst>
                                            <p:cond delay="0"/>
                                          </p:stCondLst>
                                        </p:cTn>
                                        <p:tgtEl>
                                          <p:spTgt spid="24615"/>
                                        </p:tgtEl>
                                        <p:attrNameLst>
                                          <p:attrName>ppt_y</p:attrName>
                                        </p:attrNameLst>
                                      </p:cBhvr>
                                      <p:tavLst>
                                        <p:tav tm="0" fmla="#ppt_y+(-#ppt_h/2*cos(ppt_r/180*pi))*((1.5-1.5*$)^2-(1.5-1.5*$)^3)">
                                          <p:val>
                                            <p:strVal val="0"/>
                                          </p:val>
                                        </p:tav>
                                        <p:tav tm="100000">
                                          <p:val>
                                            <p:strVal val="1"/>
                                          </p:val>
                                        </p:tav>
                                      </p:tavLst>
                                    </p:anim>
                                    <p:anim to="" calcmode="lin" valueType="num">
                                      <p:cBhvr>
                                        <p:cTn id="27" dur="700" fill="hold">
                                          <p:stCondLst>
                                            <p:cond delay="0"/>
                                          </p:stCondLst>
                                        </p:cTn>
                                        <p:tgtEl>
                                          <p:spTgt spid="24615"/>
                                        </p:tgtEl>
                                        <p:attrNameLst>
                                          <p:attrName>ppt_h</p:attrName>
                                        </p:attrNameLst>
                                      </p:cBhvr>
                                      <p:tavLst>
                                        <p:tav tm="0" fmla="#ppt_h-(-#ppt_h)*((1.5-1.5*$)^2-(1.5-1.5*$)^3)">
                                          <p:val>
                                            <p:strVal val="0"/>
                                          </p:val>
                                        </p:tav>
                                        <p:tav tm="100000">
                                          <p:val>
                                            <p:strVal val="1"/>
                                          </p:val>
                                        </p:tav>
                                      </p:tavLst>
                                    </p:anim>
                                    <p:anim to="" calcmode="lin" valueType="num">
                                      <p:cBhvr>
                                        <p:cTn id="28" dur="700" fill="hold">
                                          <p:stCondLst>
                                            <p:cond delay="0"/>
                                          </p:stCondLst>
                                        </p:cTn>
                                        <p:tgtEl>
                                          <p:spTgt spid="24615"/>
                                        </p:tgtEl>
                                        <p:attrNameLst>
                                          <p:attrName>ppt_w</p:attrName>
                                        </p:attrNameLst>
                                      </p:cBhvr>
                                      <p:tavLst>
                                        <p:tav tm="0" fmla="#ppt_w-(-#ppt_w)*((1.5-1.5*$)^2-(1.5-1.5*$)^3)">
                                          <p:val>
                                            <p:strVal val="0"/>
                                          </p:val>
                                        </p:tav>
                                        <p:tav tm="100000">
                                          <p:val>
                                            <p:strVal val="1"/>
                                          </p:val>
                                        </p:tav>
                                      </p:tavLst>
                                    </p:anim>
                                  </p:childTnLst>
                                </p:cTn>
                              </p:par>
                              <p:par>
                                <p:cTn id="29" presetID="0" presetClass="entr" presetSubtype="0" fill="hold" grpId="0" nodeType="withEffect">
                                  <p:stCondLst>
                                    <p:cond delay="0"/>
                                  </p:stCondLst>
                                  <p:childTnLst>
                                    <p:set>
                                      <p:cBhvr>
                                        <p:cTn id="30" dur="1" fill="hold">
                                          <p:stCondLst>
                                            <p:cond delay="0"/>
                                          </p:stCondLst>
                                        </p:cTn>
                                        <p:tgtEl>
                                          <p:spTgt spid="24616"/>
                                        </p:tgtEl>
                                        <p:attrNameLst>
                                          <p:attrName>style.visibility</p:attrName>
                                        </p:attrNameLst>
                                      </p:cBhvr>
                                      <p:to>
                                        <p:strVal val="visible"/>
                                      </p:to>
                                    </p:set>
                                    <p:anim to="" calcmode="lin" valueType="num">
                                      <p:cBhvr>
                                        <p:cTn id="31" dur="700" fill="hold">
                                          <p:stCondLst>
                                            <p:cond delay="0"/>
                                          </p:stCondLst>
                                        </p:cTn>
                                        <p:tgtEl>
                                          <p:spTgt spid="24616"/>
                                        </p:tgtEl>
                                        <p:attrNameLst>
                                          <p:attrName>ppt_x</p:attrName>
                                        </p:attrNameLst>
                                      </p:cBhvr>
                                      <p:tavLst>
                                        <p:tav tm="0" fmla="#ppt_x-(-#ppt_w/2*cos(ppt_r/180*pi))*((1.5-1.5*$)^2-(1.5-1.5*$)^3)">
                                          <p:val>
                                            <p:strVal val="0"/>
                                          </p:val>
                                        </p:tav>
                                        <p:tav tm="100000">
                                          <p:val>
                                            <p:strVal val="1"/>
                                          </p:val>
                                        </p:tav>
                                      </p:tavLst>
                                    </p:anim>
                                    <p:anim to="" calcmode="lin" valueType="num">
                                      <p:cBhvr>
                                        <p:cTn id="32" dur="700" fill="hold">
                                          <p:stCondLst>
                                            <p:cond delay="0"/>
                                          </p:stCondLst>
                                        </p:cTn>
                                        <p:tgtEl>
                                          <p:spTgt spid="24616"/>
                                        </p:tgtEl>
                                        <p:attrNameLst>
                                          <p:attrName>ppt_y</p:attrName>
                                        </p:attrNameLst>
                                      </p:cBhvr>
                                      <p:tavLst>
                                        <p:tav tm="0" fmla="#ppt_y+(-#ppt_h/2*cos(ppt_r/180*pi))*((1.5-1.5*$)^2-(1.5-1.5*$)^3)">
                                          <p:val>
                                            <p:strVal val="0"/>
                                          </p:val>
                                        </p:tav>
                                        <p:tav tm="100000">
                                          <p:val>
                                            <p:strVal val="1"/>
                                          </p:val>
                                        </p:tav>
                                      </p:tavLst>
                                    </p:anim>
                                    <p:anim to="" calcmode="lin" valueType="num">
                                      <p:cBhvr>
                                        <p:cTn id="33" dur="700" fill="hold">
                                          <p:stCondLst>
                                            <p:cond delay="0"/>
                                          </p:stCondLst>
                                        </p:cTn>
                                        <p:tgtEl>
                                          <p:spTgt spid="24616"/>
                                        </p:tgtEl>
                                        <p:attrNameLst>
                                          <p:attrName>ppt_h</p:attrName>
                                        </p:attrNameLst>
                                      </p:cBhvr>
                                      <p:tavLst>
                                        <p:tav tm="0" fmla="#ppt_h-(-#ppt_h)*((1.5-1.5*$)^2-(1.5-1.5*$)^3)">
                                          <p:val>
                                            <p:strVal val="0"/>
                                          </p:val>
                                        </p:tav>
                                        <p:tav tm="100000">
                                          <p:val>
                                            <p:strVal val="1"/>
                                          </p:val>
                                        </p:tav>
                                      </p:tavLst>
                                    </p:anim>
                                    <p:anim to="" calcmode="lin" valueType="num">
                                      <p:cBhvr>
                                        <p:cTn id="34" dur="700" fill="hold">
                                          <p:stCondLst>
                                            <p:cond delay="0"/>
                                          </p:stCondLst>
                                        </p:cTn>
                                        <p:tgtEl>
                                          <p:spTgt spid="24616"/>
                                        </p:tgtEl>
                                        <p:attrNameLst>
                                          <p:attrName>ppt_w</p:attrName>
                                        </p:attrNameLst>
                                      </p:cBhvr>
                                      <p:tavLst>
                                        <p:tav tm="0" fmla="#ppt_w-(-#ppt_w)*((1.5-1.5*$)^2-(1.5-1.5*$)^3)">
                                          <p:val>
                                            <p:strVal val="0"/>
                                          </p:val>
                                        </p:tav>
                                        <p:tav tm="100000">
                                          <p:val>
                                            <p:strVal val="1"/>
                                          </p:val>
                                        </p:tav>
                                      </p:tavLst>
                                    </p:anim>
                                  </p:childTnLst>
                                </p:cTn>
                              </p:par>
                              <p:par>
                                <p:cTn id="35" presetID="0" presetClass="entr" presetSubtype="0" fill="hold" grpId="0" nodeType="withEffect">
                                  <p:stCondLst>
                                    <p:cond delay="0"/>
                                  </p:stCondLst>
                                  <p:iterate type="lt">
                                    <p:tmPct val="10000"/>
                                  </p:iterate>
                                  <p:childTnLst>
                                    <p:set>
                                      <p:cBhvr>
                                        <p:cTn id="36" dur="1" fill="hold">
                                          <p:stCondLst>
                                            <p:cond delay="0"/>
                                          </p:stCondLst>
                                        </p:cTn>
                                        <p:tgtEl>
                                          <p:spTgt spid="24617"/>
                                        </p:tgtEl>
                                        <p:attrNameLst>
                                          <p:attrName>style.visibility</p:attrName>
                                        </p:attrNameLst>
                                      </p:cBhvr>
                                      <p:to>
                                        <p:strVal val="visible"/>
                                      </p:to>
                                    </p:set>
                                    <p:anim to="" calcmode="lin" valueType="num">
                                      <p:cBhvr>
                                        <p:cTn id="37" dur="700" fill="hold">
                                          <p:stCondLst>
                                            <p:cond delay="0"/>
                                          </p:stCondLst>
                                        </p:cTn>
                                        <p:tgtEl>
                                          <p:spTgt spid="24617"/>
                                        </p:tgtEl>
                                        <p:attrNameLst>
                                          <p:attrName>ppt_x</p:attrName>
                                        </p:attrNameLst>
                                      </p:cBhvr>
                                      <p:tavLst>
                                        <p:tav tm="0" fmla="#ppt_x-(-#ppt_w/2*cos(ppt_r/180*pi))*((1.5-1.5*$)^2-(1.5-1.5*$)^3)">
                                          <p:val>
                                            <p:strVal val="0"/>
                                          </p:val>
                                        </p:tav>
                                        <p:tav tm="100000">
                                          <p:val>
                                            <p:strVal val="1"/>
                                          </p:val>
                                        </p:tav>
                                      </p:tavLst>
                                    </p:anim>
                                    <p:anim to="" calcmode="lin" valueType="num">
                                      <p:cBhvr>
                                        <p:cTn id="38" dur="700" fill="hold">
                                          <p:stCondLst>
                                            <p:cond delay="0"/>
                                          </p:stCondLst>
                                        </p:cTn>
                                        <p:tgtEl>
                                          <p:spTgt spid="24617"/>
                                        </p:tgtEl>
                                        <p:attrNameLst>
                                          <p:attrName>ppt_y</p:attrName>
                                        </p:attrNameLst>
                                      </p:cBhvr>
                                      <p:tavLst>
                                        <p:tav tm="0" fmla="#ppt_y+(-#ppt_h/2*cos(ppt_r/180*pi))*((1.5-1.5*$)^2-(1.5-1.5*$)^3)">
                                          <p:val>
                                            <p:strVal val="0"/>
                                          </p:val>
                                        </p:tav>
                                        <p:tav tm="100000">
                                          <p:val>
                                            <p:strVal val="1"/>
                                          </p:val>
                                        </p:tav>
                                      </p:tavLst>
                                    </p:anim>
                                    <p:anim to="" calcmode="lin" valueType="num">
                                      <p:cBhvr>
                                        <p:cTn id="39" dur="700" fill="hold">
                                          <p:stCondLst>
                                            <p:cond delay="0"/>
                                          </p:stCondLst>
                                        </p:cTn>
                                        <p:tgtEl>
                                          <p:spTgt spid="24617"/>
                                        </p:tgtEl>
                                        <p:attrNameLst>
                                          <p:attrName>ppt_h</p:attrName>
                                        </p:attrNameLst>
                                      </p:cBhvr>
                                      <p:tavLst>
                                        <p:tav tm="0" fmla="#ppt_h-(-#ppt_h)*((1.5-1.5*$)^2-(1.5-1.5*$)^3)">
                                          <p:val>
                                            <p:strVal val="0"/>
                                          </p:val>
                                        </p:tav>
                                        <p:tav tm="100000">
                                          <p:val>
                                            <p:strVal val="1"/>
                                          </p:val>
                                        </p:tav>
                                      </p:tavLst>
                                    </p:anim>
                                    <p:anim to="" calcmode="lin" valueType="num">
                                      <p:cBhvr>
                                        <p:cTn id="40" dur="700" fill="hold">
                                          <p:stCondLst>
                                            <p:cond delay="0"/>
                                          </p:stCondLst>
                                        </p:cTn>
                                        <p:tgtEl>
                                          <p:spTgt spid="24617"/>
                                        </p:tgtEl>
                                        <p:attrNameLst>
                                          <p:attrName>ppt_w</p:attrName>
                                        </p:attrNameLst>
                                      </p:cBhvr>
                                      <p:tavLst>
                                        <p:tav tm="0" fmla="#ppt_w-(-#ppt_w)*((1.5-1.5*$)^2-(1.5-1.5*$)^3)">
                                          <p:val>
                                            <p:strVal val="0"/>
                                          </p:val>
                                        </p:tav>
                                        <p:tav tm="100000">
                                          <p:val>
                                            <p:strVal val="1"/>
                                          </p:val>
                                        </p:tav>
                                      </p:tavLst>
                                    </p:anim>
                                  </p:childTnLst>
                                </p:cTn>
                              </p:par>
                              <p:par>
                                <p:cTn id="41" presetID="0" presetClass="entr" presetSubtype="0" fill="hold" grpId="0" nodeType="withEffect">
                                  <p:stCondLst>
                                    <p:cond delay="0"/>
                                  </p:stCondLst>
                                  <p:iterate type="lt">
                                    <p:tmPct val="10000"/>
                                  </p:iterate>
                                  <p:childTnLst>
                                    <p:set>
                                      <p:cBhvr>
                                        <p:cTn id="42" dur="1" fill="hold">
                                          <p:stCondLst>
                                            <p:cond delay="0"/>
                                          </p:stCondLst>
                                        </p:cTn>
                                        <p:tgtEl>
                                          <p:spTgt spid="24618"/>
                                        </p:tgtEl>
                                        <p:attrNameLst>
                                          <p:attrName>style.visibility</p:attrName>
                                        </p:attrNameLst>
                                      </p:cBhvr>
                                      <p:to>
                                        <p:strVal val="visible"/>
                                      </p:to>
                                    </p:set>
                                    <p:anim to="" calcmode="lin" valueType="num">
                                      <p:cBhvr>
                                        <p:cTn id="43" dur="700" fill="hold">
                                          <p:stCondLst>
                                            <p:cond delay="0"/>
                                          </p:stCondLst>
                                        </p:cTn>
                                        <p:tgtEl>
                                          <p:spTgt spid="24618"/>
                                        </p:tgtEl>
                                        <p:attrNameLst>
                                          <p:attrName>ppt_x</p:attrName>
                                        </p:attrNameLst>
                                      </p:cBhvr>
                                      <p:tavLst>
                                        <p:tav tm="0" fmla="#ppt_x-(-#ppt_w/2*cos(ppt_r/180*pi))*((1.5-1.5*$)^2-(1.5-1.5*$)^3)">
                                          <p:val>
                                            <p:strVal val="0"/>
                                          </p:val>
                                        </p:tav>
                                        <p:tav tm="100000">
                                          <p:val>
                                            <p:strVal val="1"/>
                                          </p:val>
                                        </p:tav>
                                      </p:tavLst>
                                    </p:anim>
                                    <p:anim to="" calcmode="lin" valueType="num">
                                      <p:cBhvr>
                                        <p:cTn id="44" dur="700" fill="hold">
                                          <p:stCondLst>
                                            <p:cond delay="0"/>
                                          </p:stCondLst>
                                        </p:cTn>
                                        <p:tgtEl>
                                          <p:spTgt spid="24618"/>
                                        </p:tgtEl>
                                        <p:attrNameLst>
                                          <p:attrName>ppt_y</p:attrName>
                                        </p:attrNameLst>
                                      </p:cBhvr>
                                      <p:tavLst>
                                        <p:tav tm="0" fmla="#ppt_y+(-#ppt_h/2*cos(ppt_r/180*pi))*((1.5-1.5*$)^2-(1.5-1.5*$)^3)">
                                          <p:val>
                                            <p:strVal val="0"/>
                                          </p:val>
                                        </p:tav>
                                        <p:tav tm="100000">
                                          <p:val>
                                            <p:strVal val="1"/>
                                          </p:val>
                                        </p:tav>
                                      </p:tavLst>
                                    </p:anim>
                                    <p:anim to="" calcmode="lin" valueType="num">
                                      <p:cBhvr>
                                        <p:cTn id="45" dur="700" fill="hold">
                                          <p:stCondLst>
                                            <p:cond delay="0"/>
                                          </p:stCondLst>
                                        </p:cTn>
                                        <p:tgtEl>
                                          <p:spTgt spid="24618"/>
                                        </p:tgtEl>
                                        <p:attrNameLst>
                                          <p:attrName>ppt_h</p:attrName>
                                        </p:attrNameLst>
                                      </p:cBhvr>
                                      <p:tavLst>
                                        <p:tav tm="0" fmla="#ppt_h-(-#ppt_h)*((1.5-1.5*$)^2-(1.5-1.5*$)^3)">
                                          <p:val>
                                            <p:strVal val="0"/>
                                          </p:val>
                                        </p:tav>
                                        <p:tav tm="100000">
                                          <p:val>
                                            <p:strVal val="1"/>
                                          </p:val>
                                        </p:tav>
                                      </p:tavLst>
                                    </p:anim>
                                    <p:anim to="" calcmode="lin" valueType="num">
                                      <p:cBhvr>
                                        <p:cTn id="46" dur="700" fill="hold">
                                          <p:stCondLst>
                                            <p:cond delay="0"/>
                                          </p:stCondLst>
                                        </p:cTn>
                                        <p:tgtEl>
                                          <p:spTgt spid="24618"/>
                                        </p:tgtEl>
                                        <p:attrNameLst>
                                          <p:attrName>ppt_w</p:attrName>
                                        </p:attrNameLst>
                                      </p:cBhvr>
                                      <p:tavLst>
                                        <p:tav tm="0" fmla="#ppt_w-(-#ppt_w)*((1.5-1.5*$)^2-(1.5-1.5*$)^3)">
                                          <p:val>
                                            <p:strVal val="0"/>
                                          </p:val>
                                        </p:tav>
                                        <p:tav tm="100000">
                                          <p:val>
                                            <p:strVal val="1"/>
                                          </p:val>
                                        </p:tav>
                                      </p:tavLst>
                                    </p:anim>
                                  </p:childTnLst>
                                </p:cTn>
                              </p:par>
                              <p:par>
                                <p:cTn id="47" presetID="0" presetClass="entr" presetSubtype="0" fill="hold" grpId="0" nodeType="withEffect">
                                  <p:stCondLst>
                                    <p:cond delay="0"/>
                                  </p:stCondLst>
                                  <p:childTnLst>
                                    <p:set>
                                      <p:cBhvr>
                                        <p:cTn id="48" dur="1" fill="hold">
                                          <p:stCondLst>
                                            <p:cond delay="0"/>
                                          </p:stCondLst>
                                        </p:cTn>
                                        <p:tgtEl>
                                          <p:spTgt spid="24619"/>
                                        </p:tgtEl>
                                        <p:attrNameLst>
                                          <p:attrName>style.visibility</p:attrName>
                                        </p:attrNameLst>
                                      </p:cBhvr>
                                      <p:to>
                                        <p:strVal val="visible"/>
                                      </p:to>
                                    </p:set>
                                    <p:anim to="" calcmode="lin" valueType="num">
                                      <p:cBhvr>
                                        <p:cTn id="49" dur="700" fill="hold">
                                          <p:stCondLst>
                                            <p:cond delay="0"/>
                                          </p:stCondLst>
                                        </p:cTn>
                                        <p:tgtEl>
                                          <p:spTgt spid="24619"/>
                                        </p:tgtEl>
                                        <p:attrNameLst>
                                          <p:attrName>ppt_x</p:attrName>
                                        </p:attrNameLst>
                                      </p:cBhvr>
                                      <p:tavLst>
                                        <p:tav tm="0" fmla="#ppt_x-(-#ppt_w/2*cos(ppt_r/180*pi))*((1.5-1.5*$)^2-(1.5-1.5*$)^3)">
                                          <p:val>
                                            <p:strVal val="0"/>
                                          </p:val>
                                        </p:tav>
                                        <p:tav tm="100000">
                                          <p:val>
                                            <p:strVal val="1"/>
                                          </p:val>
                                        </p:tav>
                                      </p:tavLst>
                                    </p:anim>
                                    <p:anim to="" calcmode="lin" valueType="num">
                                      <p:cBhvr>
                                        <p:cTn id="50" dur="700" fill="hold">
                                          <p:stCondLst>
                                            <p:cond delay="0"/>
                                          </p:stCondLst>
                                        </p:cTn>
                                        <p:tgtEl>
                                          <p:spTgt spid="24619"/>
                                        </p:tgtEl>
                                        <p:attrNameLst>
                                          <p:attrName>ppt_y</p:attrName>
                                        </p:attrNameLst>
                                      </p:cBhvr>
                                      <p:tavLst>
                                        <p:tav tm="0" fmla="#ppt_y+(-#ppt_h/2*cos(ppt_r/180*pi))*((1.5-1.5*$)^2-(1.5-1.5*$)^3)">
                                          <p:val>
                                            <p:strVal val="0"/>
                                          </p:val>
                                        </p:tav>
                                        <p:tav tm="100000">
                                          <p:val>
                                            <p:strVal val="1"/>
                                          </p:val>
                                        </p:tav>
                                      </p:tavLst>
                                    </p:anim>
                                    <p:anim to="" calcmode="lin" valueType="num">
                                      <p:cBhvr>
                                        <p:cTn id="51" dur="700" fill="hold">
                                          <p:stCondLst>
                                            <p:cond delay="0"/>
                                          </p:stCondLst>
                                        </p:cTn>
                                        <p:tgtEl>
                                          <p:spTgt spid="24619"/>
                                        </p:tgtEl>
                                        <p:attrNameLst>
                                          <p:attrName>ppt_h</p:attrName>
                                        </p:attrNameLst>
                                      </p:cBhvr>
                                      <p:tavLst>
                                        <p:tav tm="0" fmla="#ppt_h-(-#ppt_h)*((1.5-1.5*$)^2-(1.5-1.5*$)^3)">
                                          <p:val>
                                            <p:strVal val="0"/>
                                          </p:val>
                                        </p:tav>
                                        <p:tav tm="100000">
                                          <p:val>
                                            <p:strVal val="1"/>
                                          </p:val>
                                        </p:tav>
                                      </p:tavLst>
                                    </p:anim>
                                    <p:anim to="" calcmode="lin" valueType="num">
                                      <p:cBhvr>
                                        <p:cTn id="52" dur="700" fill="hold">
                                          <p:stCondLst>
                                            <p:cond delay="0"/>
                                          </p:stCondLst>
                                        </p:cTn>
                                        <p:tgtEl>
                                          <p:spTgt spid="24619"/>
                                        </p:tgtEl>
                                        <p:attrNameLst>
                                          <p:attrName>ppt_w</p:attrName>
                                        </p:attrNameLst>
                                      </p:cBhvr>
                                      <p:tavLst>
                                        <p:tav tm="0" fmla="#ppt_w-(-#ppt_w)*((1.5-1.5*$)^2-(1.5-1.5*$)^3)">
                                          <p:val>
                                            <p:strVal val="0"/>
                                          </p:val>
                                        </p:tav>
                                        <p:tav tm="100000">
                                          <p:val>
                                            <p:strVal val="1"/>
                                          </p:val>
                                        </p:tav>
                                      </p:tavLst>
                                    </p:anim>
                                  </p:childTnLst>
                                </p:cTn>
                              </p:par>
                              <p:par>
                                <p:cTn id="53" presetID="0" presetClass="entr" presetSubtype="0" fill="hold" grpId="0" nodeType="withEffect">
                                  <p:stCondLst>
                                    <p:cond delay="0"/>
                                  </p:stCondLst>
                                  <p:iterate type="lt">
                                    <p:tmPct val="10000"/>
                                  </p:iterate>
                                  <p:childTnLst>
                                    <p:set>
                                      <p:cBhvr>
                                        <p:cTn id="54" dur="1" fill="hold">
                                          <p:stCondLst>
                                            <p:cond delay="0"/>
                                          </p:stCondLst>
                                        </p:cTn>
                                        <p:tgtEl>
                                          <p:spTgt spid="24620"/>
                                        </p:tgtEl>
                                        <p:attrNameLst>
                                          <p:attrName>style.visibility</p:attrName>
                                        </p:attrNameLst>
                                      </p:cBhvr>
                                      <p:to>
                                        <p:strVal val="visible"/>
                                      </p:to>
                                    </p:set>
                                    <p:anim to="" calcmode="lin" valueType="num">
                                      <p:cBhvr>
                                        <p:cTn id="55" dur="700" fill="hold">
                                          <p:stCondLst>
                                            <p:cond delay="0"/>
                                          </p:stCondLst>
                                        </p:cTn>
                                        <p:tgtEl>
                                          <p:spTgt spid="24620"/>
                                        </p:tgtEl>
                                        <p:attrNameLst>
                                          <p:attrName>ppt_x</p:attrName>
                                        </p:attrNameLst>
                                      </p:cBhvr>
                                      <p:tavLst>
                                        <p:tav tm="0" fmla="#ppt_x-(-#ppt_w/2*cos(ppt_r/180*pi))*((1.5-1.5*$)^2-(1.5-1.5*$)^3)">
                                          <p:val>
                                            <p:strVal val="0"/>
                                          </p:val>
                                        </p:tav>
                                        <p:tav tm="100000">
                                          <p:val>
                                            <p:strVal val="1"/>
                                          </p:val>
                                        </p:tav>
                                      </p:tavLst>
                                    </p:anim>
                                    <p:anim to="" calcmode="lin" valueType="num">
                                      <p:cBhvr>
                                        <p:cTn id="56" dur="700" fill="hold">
                                          <p:stCondLst>
                                            <p:cond delay="0"/>
                                          </p:stCondLst>
                                        </p:cTn>
                                        <p:tgtEl>
                                          <p:spTgt spid="24620"/>
                                        </p:tgtEl>
                                        <p:attrNameLst>
                                          <p:attrName>ppt_y</p:attrName>
                                        </p:attrNameLst>
                                      </p:cBhvr>
                                      <p:tavLst>
                                        <p:tav tm="0" fmla="#ppt_y+(-#ppt_h/2*cos(ppt_r/180*pi))*((1.5-1.5*$)^2-(1.5-1.5*$)^3)">
                                          <p:val>
                                            <p:strVal val="0"/>
                                          </p:val>
                                        </p:tav>
                                        <p:tav tm="100000">
                                          <p:val>
                                            <p:strVal val="1"/>
                                          </p:val>
                                        </p:tav>
                                      </p:tavLst>
                                    </p:anim>
                                    <p:anim to="" calcmode="lin" valueType="num">
                                      <p:cBhvr>
                                        <p:cTn id="57" dur="700" fill="hold">
                                          <p:stCondLst>
                                            <p:cond delay="0"/>
                                          </p:stCondLst>
                                        </p:cTn>
                                        <p:tgtEl>
                                          <p:spTgt spid="24620"/>
                                        </p:tgtEl>
                                        <p:attrNameLst>
                                          <p:attrName>ppt_h</p:attrName>
                                        </p:attrNameLst>
                                      </p:cBhvr>
                                      <p:tavLst>
                                        <p:tav tm="0" fmla="#ppt_h-(-#ppt_h)*((1.5-1.5*$)^2-(1.5-1.5*$)^3)">
                                          <p:val>
                                            <p:strVal val="0"/>
                                          </p:val>
                                        </p:tav>
                                        <p:tav tm="100000">
                                          <p:val>
                                            <p:strVal val="1"/>
                                          </p:val>
                                        </p:tav>
                                      </p:tavLst>
                                    </p:anim>
                                    <p:anim to="" calcmode="lin" valueType="num">
                                      <p:cBhvr>
                                        <p:cTn id="58" dur="700" fill="hold">
                                          <p:stCondLst>
                                            <p:cond delay="0"/>
                                          </p:stCondLst>
                                        </p:cTn>
                                        <p:tgtEl>
                                          <p:spTgt spid="24620"/>
                                        </p:tgtEl>
                                        <p:attrNameLst>
                                          <p:attrName>ppt_w</p:attrName>
                                        </p:attrNameLst>
                                      </p:cBhvr>
                                      <p:tavLst>
                                        <p:tav tm="0" fmla="#ppt_w-(-#ppt_w)*((1.5-1.5*$)^2-(1.5-1.5*$)^3)">
                                          <p:val>
                                            <p:strVal val="0"/>
                                          </p:val>
                                        </p:tav>
                                        <p:tav tm="100000">
                                          <p:val>
                                            <p:strVal val="1"/>
                                          </p:val>
                                        </p:tav>
                                      </p:tavLst>
                                    </p:anim>
                                  </p:childTnLst>
                                </p:cTn>
                              </p:par>
                              <p:par>
                                <p:cTn id="59" presetID="0" presetClass="entr" presetSubtype="0" fill="hold" nodeType="withEffect">
                                  <p:stCondLst>
                                    <p:cond delay="0"/>
                                  </p:stCondLst>
                                  <p:iterate type="lt">
                                    <p:tmPct val="10000"/>
                                  </p:iterate>
                                  <p:childTnLst>
                                    <p:set>
                                      <p:cBhvr>
                                        <p:cTn id="60" dur="1" fill="hold">
                                          <p:stCondLst>
                                            <p:cond delay="0"/>
                                          </p:stCondLst>
                                        </p:cTn>
                                        <p:tgtEl>
                                          <p:spTgt spid="24621"/>
                                        </p:tgtEl>
                                        <p:attrNameLst>
                                          <p:attrName>style.visibility</p:attrName>
                                        </p:attrNameLst>
                                      </p:cBhvr>
                                      <p:to>
                                        <p:strVal val="visible"/>
                                      </p:to>
                                    </p:set>
                                    <p:anim to="" calcmode="lin" valueType="num">
                                      <p:cBhvr>
                                        <p:cTn id="61" dur="700" fill="hold">
                                          <p:stCondLst>
                                            <p:cond delay="0"/>
                                          </p:stCondLst>
                                        </p:cTn>
                                        <p:tgtEl>
                                          <p:spTgt spid="24621"/>
                                        </p:tgtEl>
                                        <p:attrNameLst>
                                          <p:attrName>ppt_x</p:attrName>
                                        </p:attrNameLst>
                                      </p:cBhvr>
                                      <p:tavLst>
                                        <p:tav tm="0" fmla="#ppt_x-(-#ppt_w/2*cos(ppt_r/180*pi))*((1.5-1.5*$)^2-(1.5-1.5*$)^3)">
                                          <p:val>
                                            <p:strVal val="0"/>
                                          </p:val>
                                        </p:tav>
                                        <p:tav tm="100000">
                                          <p:val>
                                            <p:strVal val="1"/>
                                          </p:val>
                                        </p:tav>
                                      </p:tavLst>
                                    </p:anim>
                                    <p:anim to="" calcmode="lin" valueType="num">
                                      <p:cBhvr>
                                        <p:cTn id="62" dur="700" fill="hold">
                                          <p:stCondLst>
                                            <p:cond delay="0"/>
                                          </p:stCondLst>
                                        </p:cTn>
                                        <p:tgtEl>
                                          <p:spTgt spid="24621"/>
                                        </p:tgtEl>
                                        <p:attrNameLst>
                                          <p:attrName>ppt_y</p:attrName>
                                        </p:attrNameLst>
                                      </p:cBhvr>
                                      <p:tavLst>
                                        <p:tav tm="0" fmla="#ppt_y+(-#ppt_h/2*cos(ppt_r/180*pi))*((1.5-1.5*$)^2-(1.5-1.5*$)^3)">
                                          <p:val>
                                            <p:strVal val="0"/>
                                          </p:val>
                                        </p:tav>
                                        <p:tav tm="100000">
                                          <p:val>
                                            <p:strVal val="1"/>
                                          </p:val>
                                        </p:tav>
                                      </p:tavLst>
                                    </p:anim>
                                    <p:anim to="" calcmode="lin" valueType="num">
                                      <p:cBhvr>
                                        <p:cTn id="63" dur="700" fill="hold">
                                          <p:stCondLst>
                                            <p:cond delay="0"/>
                                          </p:stCondLst>
                                        </p:cTn>
                                        <p:tgtEl>
                                          <p:spTgt spid="24621"/>
                                        </p:tgtEl>
                                        <p:attrNameLst>
                                          <p:attrName>ppt_h</p:attrName>
                                        </p:attrNameLst>
                                      </p:cBhvr>
                                      <p:tavLst>
                                        <p:tav tm="0" fmla="#ppt_h-(-#ppt_h)*((1.5-1.5*$)^2-(1.5-1.5*$)^3)">
                                          <p:val>
                                            <p:strVal val="0"/>
                                          </p:val>
                                        </p:tav>
                                        <p:tav tm="100000">
                                          <p:val>
                                            <p:strVal val="1"/>
                                          </p:val>
                                        </p:tav>
                                      </p:tavLst>
                                    </p:anim>
                                    <p:anim to="" calcmode="lin" valueType="num">
                                      <p:cBhvr>
                                        <p:cTn id="64" dur="700" fill="hold">
                                          <p:stCondLst>
                                            <p:cond delay="0"/>
                                          </p:stCondLst>
                                        </p:cTn>
                                        <p:tgtEl>
                                          <p:spTgt spid="24621"/>
                                        </p:tgtEl>
                                        <p:attrNameLst>
                                          <p:attrName>ppt_w</p:attrName>
                                        </p:attrNameLst>
                                      </p:cBhvr>
                                      <p:tavLst>
                                        <p:tav tm="0" fmla="#ppt_w-(-#ppt_w)*((1.5-1.5*$)^2-(1.5-1.5*$)^3)">
                                          <p:val>
                                            <p:strVal val="0"/>
                                          </p:val>
                                        </p:tav>
                                        <p:tav tm="100000">
                                          <p:val>
                                            <p:strVal val="1"/>
                                          </p:val>
                                        </p:tav>
                                      </p:tavLst>
                                    </p:anim>
                                  </p:childTnLst>
                                </p:cTn>
                              </p:par>
                              <p:par>
                                <p:cTn id="65" presetID="0" presetClass="entr" presetSubtype="0" fill="hold" grpId="0" nodeType="withEffect">
                                  <p:stCondLst>
                                    <p:cond delay="0"/>
                                  </p:stCondLst>
                                  <p:iterate type="lt">
                                    <p:tmPct val="10000"/>
                                  </p:iterate>
                                  <p:childTnLst>
                                    <p:set>
                                      <p:cBhvr>
                                        <p:cTn id="66" dur="1" fill="hold">
                                          <p:stCondLst>
                                            <p:cond delay="0"/>
                                          </p:stCondLst>
                                        </p:cTn>
                                        <p:tgtEl>
                                          <p:spTgt spid="24625"/>
                                        </p:tgtEl>
                                        <p:attrNameLst>
                                          <p:attrName>style.visibility</p:attrName>
                                        </p:attrNameLst>
                                      </p:cBhvr>
                                      <p:to>
                                        <p:strVal val="visible"/>
                                      </p:to>
                                    </p:set>
                                    <p:anim to="" calcmode="lin" valueType="num">
                                      <p:cBhvr>
                                        <p:cTn id="67" dur="700" fill="hold">
                                          <p:stCondLst>
                                            <p:cond delay="0"/>
                                          </p:stCondLst>
                                        </p:cTn>
                                        <p:tgtEl>
                                          <p:spTgt spid="24625"/>
                                        </p:tgtEl>
                                        <p:attrNameLst>
                                          <p:attrName>ppt_x</p:attrName>
                                        </p:attrNameLst>
                                      </p:cBhvr>
                                      <p:tavLst>
                                        <p:tav tm="0" fmla="#ppt_x-(-#ppt_w/2*cos(ppt_r/180*pi))*((1.5-1.5*$)^2-(1.5-1.5*$)^3)">
                                          <p:val>
                                            <p:strVal val="0"/>
                                          </p:val>
                                        </p:tav>
                                        <p:tav tm="100000">
                                          <p:val>
                                            <p:strVal val="1"/>
                                          </p:val>
                                        </p:tav>
                                      </p:tavLst>
                                    </p:anim>
                                    <p:anim to="" calcmode="lin" valueType="num">
                                      <p:cBhvr>
                                        <p:cTn id="68" dur="700" fill="hold">
                                          <p:stCondLst>
                                            <p:cond delay="0"/>
                                          </p:stCondLst>
                                        </p:cTn>
                                        <p:tgtEl>
                                          <p:spTgt spid="24625"/>
                                        </p:tgtEl>
                                        <p:attrNameLst>
                                          <p:attrName>ppt_y</p:attrName>
                                        </p:attrNameLst>
                                      </p:cBhvr>
                                      <p:tavLst>
                                        <p:tav tm="0" fmla="#ppt_y+(-#ppt_h/2*cos(ppt_r/180*pi))*((1.5-1.5*$)^2-(1.5-1.5*$)^3)">
                                          <p:val>
                                            <p:strVal val="0"/>
                                          </p:val>
                                        </p:tav>
                                        <p:tav tm="100000">
                                          <p:val>
                                            <p:strVal val="1"/>
                                          </p:val>
                                        </p:tav>
                                      </p:tavLst>
                                    </p:anim>
                                    <p:anim to="" calcmode="lin" valueType="num">
                                      <p:cBhvr>
                                        <p:cTn id="69" dur="700" fill="hold">
                                          <p:stCondLst>
                                            <p:cond delay="0"/>
                                          </p:stCondLst>
                                        </p:cTn>
                                        <p:tgtEl>
                                          <p:spTgt spid="24625"/>
                                        </p:tgtEl>
                                        <p:attrNameLst>
                                          <p:attrName>ppt_h</p:attrName>
                                        </p:attrNameLst>
                                      </p:cBhvr>
                                      <p:tavLst>
                                        <p:tav tm="0" fmla="#ppt_h-(-#ppt_h)*((1.5-1.5*$)^2-(1.5-1.5*$)^3)">
                                          <p:val>
                                            <p:strVal val="0"/>
                                          </p:val>
                                        </p:tav>
                                        <p:tav tm="100000">
                                          <p:val>
                                            <p:strVal val="1"/>
                                          </p:val>
                                        </p:tav>
                                      </p:tavLst>
                                    </p:anim>
                                    <p:anim to="" calcmode="lin" valueType="num">
                                      <p:cBhvr>
                                        <p:cTn id="70" dur="700" fill="hold">
                                          <p:stCondLst>
                                            <p:cond delay="0"/>
                                          </p:stCondLst>
                                        </p:cTn>
                                        <p:tgtEl>
                                          <p:spTgt spid="24625"/>
                                        </p:tgtEl>
                                        <p:attrNameLst>
                                          <p:attrName>ppt_w</p:attrName>
                                        </p:attrNameLst>
                                      </p:cBhvr>
                                      <p:tavLst>
                                        <p:tav tm="0" fmla="#ppt_w-(-#ppt_w)*((1.5-1.5*$)^2-(1.5-1.5*$)^3)">
                                          <p:val>
                                            <p:strVal val="0"/>
                                          </p:val>
                                        </p:tav>
                                        <p:tav tm="100000">
                                          <p:val>
                                            <p:strVal val="1"/>
                                          </p:val>
                                        </p:tav>
                                      </p:tavLst>
                                    </p:anim>
                                  </p:childTnLst>
                                </p:cTn>
                              </p:par>
                              <p:par>
                                <p:cTn id="71" presetID="0" presetClass="entr" presetSubtype="0" fill="hold" grpId="0" nodeType="withEffect">
                                  <p:stCondLst>
                                    <p:cond delay="0"/>
                                  </p:stCondLst>
                                  <p:childTnLst>
                                    <p:set>
                                      <p:cBhvr>
                                        <p:cTn id="72" dur="1" fill="hold">
                                          <p:stCondLst>
                                            <p:cond delay="0"/>
                                          </p:stCondLst>
                                        </p:cTn>
                                        <p:tgtEl>
                                          <p:spTgt spid="24626"/>
                                        </p:tgtEl>
                                        <p:attrNameLst>
                                          <p:attrName>style.visibility</p:attrName>
                                        </p:attrNameLst>
                                      </p:cBhvr>
                                      <p:to>
                                        <p:strVal val="visible"/>
                                      </p:to>
                                    </p:set>
                                    <p:anim to="" calcmode="lin" valueType="num">
                                      <p:cBhvr>
                                        <p:cTn id="73" dur="700" fill="hold">
                                          <p:stCondLst>
                                            <p:cond delay="0"/>
                                          </p:stCondLst>
                                        </p:cTn>
                                        <p:tgtEl>
                                          <p:spTgt spid="24626"/>
                                        </p:tgtEl>
                                        <p:attrNameLst>
                                          <p:attrName>ppt_x</p:attrName>
                                        </p:attrNameLst>
                                      </p:cBhvr>
                                      <p:tavLst>
                                        <p:tav tm="0" fmla="#ppt_x-(-#ppt_w/2*cos(ppt_r/180*pi))*((1.5-1.5*$)^2-(1.5-1.5*$)^3)">
                                          <p:val>
                                            <p:strVal val="0"/>
                                          </p:val>
                                        </p:tav>
                                        <p:tav tm="100000">
                                          <p:val>
                                            <p:strVal val="1"/>
                                          </p:val>
                                        </p:tav>
                                      </p:tavLst>
                                    </p:anim>
                                    <p:anim to="" calcmode="lin" valueType="num">
                                      <p:cBhvr>
                                        <p:cTn id="74" dur="700" fill="hold">
                                          <p:stCondLst>
                                            <p:cond delay="0"/>
                                          </p:stCondLst>
                                        </p:cTn>
                                        <p:tgtEl>
                                          <p:spTgt spid="24626"/>
                                        </p:tgtEl>
                                        <p:attrNameLst>
                                          <p:attrName>ppt_y</p:attrName>
                                        </p:attrNameLst>
                                      </p:cBhvr>
                                      <p:tavLst>
                                        <p:tav tm="0" fmla="#ppt_y+(-#ppt_h/2*cos(ppt_r/180*pi))*((1.5-1.5*$)^2-(1.5-1.5*$)^3)">
                                          <p:val>
                                            <p:strVal val="0"/>
                                          </p:val>
                                        </p:tav>
                                        <p:tav tm="100000">
                                          <p:val>
                                            <p:strVal val="1"/>
                                          </p:val>
                                        </p:tav>
                                      </p:tavLst>
                                    </p:anim>
                                    <p:anim to="" calcmode="lin" valueType="num">
                                      <p:cBhvr>
                                        <p:cTn id="75" dur="700" fill="hold">
                                          <p:stCondLst>
                                            <p:cond delay="0"/>
                                          </p:stCondLst>
                                        </p:cTn>
                                        <p:tgtEl>
                                          <p:spTgt spid="24626"/>
                                        </p:tgtEl>
                                        <p:attrNameLst>
                                          <p:attrName>ppt_h</p:attrName>
                                        </p:attrNameLst>
                                      </p:cBhvr>
                                      <p:tavLst>
                                        <p:tav tm="0" fmla="#ppt_h-(-#ppt_h)*((1.5-1.5*$)^2-(1.5-1.5*$)^3)">
                                          <p:val>
                                            <p:strVal val="0"/>
                                          </p:val>
                                        </p:tav>
                                        <p:tav tm="100000">
                                          <p:val>
                                            <p:strVal val="1"/>
                                          </p:val>
                                        </p:tav>
                                      </p:tavLst>
                                    </p:anim>
                                    <p:anim to="" calcmode="lin" valueType="num">
                                      <p:cBhvr>
                                        <p:cTn id="76" dur="700" fill="hold">
                                          <p:stCondLst>
                                            <p:cond delay="0"/>
                                          </p:stCondLst>
                                        </p:cTn>
                                        <p:tgtEl>
                                          <p:spTgt spid="24626"/>
                                        </p:tgtEl>
                                        <p:attrNameLst>
                                          <p:attrName>ppt_w</p:attrName>
                                        </p:attrNameLst>
                                      </p:cBhvr>
                                      <p:tavLst>
                                        <p:tav tm="0" fmla="#ppt_w-(-#ppt_w)*((1.5-1.5*$)^2-(1.5-1.5*$)^3)">
                                          <p:val>
                                            <p:strVal val="0"/>
                                          </p:val>
                                        </p:tav>
                                        <p:tav tm="100000">
                                          <p:val>
                                            <p:strVal val="1"/>
                                          </p:val>
                                        </p:tav>
                                      </p:tavLst>
                                    </p:anim>
                                  </p:childTnLst>
                                </p:cTn>
                              </p:par>
                              <p:par>
                                <p:cTn id="77" presetID="0" presetClass="entr" presetSubtype="0" fill="hold" grpId="0" nodeType="withEffect">
                                  <p:stCondLst>
                                    <p:cond delay="0"/>
                                  </p:stCondLst>
                                  <p:childTnLst>
                                    <p:set>
                                      <p:cBhvr>
                                        <p:cTn id="78" dur="1" fill="hold">
                                          <p:stCondLst>
                                            <p:cond delay="0"/>
                                          </p:stCondLst>
                                        </p:cTn>
                                        <p:tgtEl>
                                          <p:spTgt spid="24627"/>
                                        </p:tgtEl>
                                        <p:attrNameLst>
                                          <p:attrName>style.visibility</p:attrName>
                                        </p:attrNameLst>
                                      </p:cBhvr>
                                      <p:to>
                                        <p:strVal val="visible"/>
                                      </p:to>
                                    </p:set>
                                    <p:anim to="" calcmode="lin" valueType="num">
                                      <p:cBhvr>
                                        <p:cTn id="79" dur="700" fill="hold">
                                          <p:stCondLst>
                                            <p:cond delay="0"/>
                                          </p:stCondLst>
                                        </p:cTn>
                                        <p:tgtEl>
                                          <p:spTgt spid="24627"/>
                                        </p:tgtEl>
                                        <p:attrNameLst>
                                          <p:attrName>ppt_x</p:attrName>
                                        </p:attrNameLst>
                                      </p:cBhvr>
                                      <p:tavLst>
                                        <p:tav tm="0" fmla="#ppt_x-(-#ppt_w/2*cos(ppt_r/180*pi))*((1.5-1.5*$)^2-(1.5-1.5*$)^3)">
                                          <p:val>
                                            <p:strVal val="0"/>
                                          </p:val>
                                        </p:tav>
                                        <p:tav tm="100000">
                                          <p:val>
                                            <p:strVal val="1"/>
                                          </p:val>
                                        </p:tav>
                                      </p:tavLst>
                                    </p:anim>
                                    <p:anim to="" calcmode="lin" valueType="num">
                                      <p:cBhvr>
                                        <p:cTn id="80" dur="700" fill="hold">
                                          <p:stCondLst>
                                            <p:cond delay="0"/>
                                          </p:stCondLst>
                                        </p:cTn>
                                        <p:tgtEl>
                                          <p:spTgt spid="24627"/>
                                        </p:tgtEl>
                                        <p:attrNameLst>
                                          <p:attrName>ppt_y</p:attrName>
                                        </p:attrNameLst>
                                      </p:cBhvr>
                                      <p:tavLst>
                                        <p:tav tm="0" fmla="#ppt_y+(-#ppt_h/2*cos(ppt_r/180*pi))*((1.5-1.5*$)^2-(1.5-1.5*$)^3)">
                                          <p:val>
                                            <p:strVal val="0"/>
                                          </p:val>
                                        </p:tav>
                                        <p:tav tm="100000">
                                          <p:val>
                                            <p:strVal val="1"/>
                                          </p:val>
                                        </p:tav>
                                      </p:tavLst>
                                    </p:anim>
                                    <p:anim to="" calcmode="lin" valueType="num">
                                      <p:cBhvr>
                                        <p:cTn id="81" dur="700" fill="hold">
                                          <p:stCondLst>
                                            <p:cond delay="0"/>
                                          </p:stCondLst>
                                        </p:cTn>
                                        <p:tgtEl>
                                          <p:spTgt spid="24627"/>
                                        </p:tgtEl>
                                        <p:attrNameLst>
                                          <p:attrName>ppt_h</p:attrName>
                                        </p:attrNameLst>
                                      </p:cBhvr>
                                      <p:tavLst>
                                        <p:tav tm="0" fmla="#ppt_h-(-#ppt_h)*((1.5-1.5*$)^2-(1.5-1.5*$)^3)">
                                          <p:val>
                                            <p:strVal val="0"/>
                                          </p:val>
                                        </p:tav>
                                        <p:tav tm="100000">
                                          <p:val>
                                            <p:strVal val="1"/>
                                          </p:val>
                                        </p:tav>
                                      </p:tavLst>
                                    </p:anim>
                                    <p:anim to="" calcmode="lin" valueType="num">
                                      <p:cBhvr>
                                        <p:cTn id="82" dur="700" fill="hold">
                                          <p:stCondLst>
                                            <p:cond delay="0"/>
                                          </p:stCondLst>
                                        </p:cTn>
                                        <p:tgtEl>
                                          <p:spTgt spid="24627"/>
                                        </p:tgtEl>
                                        <p:attrNameLst>
                                          <p:attrName>ppt_w</p:attrName>
                                        </p:attrNameLst>
                                      </p:cBhvr>
                                      <p:tavLst>
                                        <p:tav tm="0" fmla="#ppt_w-(-#ppt_w)*((1.5-1.5*$)^2-(1.5-1.5*$)^3)">
                                          <p:val>
                                            <p:strVal val="0"/>
                                          </p:val>
                                        </p:tav>
                                        <p:tav tm="100000">
                                          <p:val>
                                            <p:strVal val="1"/>
                                          </p:val>
                                        </p:tav>
                                      </p:tavLst>
                                    </p:anim>
                                  </p:childTnLst>
                                </p:cTn>
                              </p:par>
                              <p:par>
                                <p:cTn id="83" presetID="0" presetClass="entr" presetSubtype="0" fill="hold" grpId="0" nodeType="withEffect">
                                  <p:stCondLst>
                                    <p:cond delay="0"/>
                                  </p:stCondLst>
                                  <p:iterate type="lt">
                                    <p:tmPct val="10000"/>
                                  </p:iterate>
                                  <p:childTnLst>
                                    <p:set>
                                      <p:cBhvr>
                                        <p:cTn id="84" dur="1" fill="hold">
                                          <p:stCondLst>
                                            <p:cond delay="0"/>
                                          </p:stCondLst>
                                        </p:cTn>
                                        <p:tgtEl>
                                          <p:spTgt spid="24628"/>
                                        </p:tgtEl>
                                        <p:attrNameLst>
                                          <p:attrName>style.visibility</p:attrName>
                                        </p:attrNameLst>
                                      </p:cBhvr>
                                      <p:to>
                                        <p:strVal val="visible"/>
                                      </p:to>
                                    </p:set>
                                    <p:anim to="" calcmode="lin" valueType="num">
                                      <p:cBhvr>
                                        <p:cTn id="85" dur="700" fill="hold">
                                          <p:stCondLst>
                                            <p:cond delay="0"/>
                                          </p:stCondLst>
                                        </p:cTn>
                                        <p:tgtEl>
                                          <p:spTgt spid="24628"/>
                                        </p:tgtEl>
                                        <p:attrNameLst>
                                          <p:attrName>ppt_x</p:attrName>
                                        </p:attrNameLst>
                                      </p:cBhvr>
                                      <p:tavLst>
                                        <p:tav tm="0" fmla="#ppt_x-(-#ppt_w/2*cos(ppt_r/180*pi))*((1.5-1.5*$)^2-(1.5-1.5*$)^3)">
                                          <p:val>
                                            <p:strVal val="0"/>
                                          </p:val>
                                        </p:tav>
                                        <p:tav tm="100000">
                                          <p:val>
                                            <p:strVal val="1"/>
                                          </p:val>
                                        </p:tav>
                                      </p:tavLst>
                                    </p:anim>
                                    <p:anim to="" calcmode="lin" valueType="num">
                                      <p:cBhvr>
                                        <p:cTn id="86" dur="700" fill="hold">
                                          <p:stCondLst>
                                            <p:cond delay="0"/>
                                          </p:stCondLst>
                                        </p:cTn>
                                        <p:tgtEl>
                                          <p:spTgt spid="24628"/>
                                        </p:tgtEl>
                                        <p:attrNameLst>
                                          <p:attrName>ppt_y</p:attrName>
                                        </p:attrNameLst>
                                      </p:cBhvr>
                                      <p:tavLst>
                                        <p:tav tm="0" fmla="#ppt_y+(-#ppt_h/2*cos(ppt_r/180*pi))*((1.5-1.5*$)^2-(1.5-1.5*$)^3)">
                                          <p:val>
                                            <p:strVal val="0"/>
                                          </p:val>
                                        </p:tav>
                                        <p:tav tm="100000">
                                          <p:val>
                                            <p:strVal val="1"/>
                                          </p:val>
                                        </p:tav>
                                      </p:tavLst>
                                    </p:anim>
                                    <p:anim to="" calcmode="lin" valueType="num">
                                      <p:cBhvr>
                                        <p:cTn id="87" dur="700" fill="hold">
                                          <p:stCondLst>
                                            <p:cond delay="0"/>
                                          </p:stCondLst>
                                        </p:cTn>
                                        <p:tgtEl>
                                          <p:spTgt spid="24628"/>
                                        </p:tgtEl>
                                        <p:attrNameLst>
                                          <p:attrName>ppt_h</p:attrName>
                                        </p:attrNameLst>
                                      </p:cBhvr>
                                      <p:tavLst>
                                        <p:tav tm="0" fmla="#ppt_h-(-#ppt_h)*((1.5-1.5*$)^2-(1.5-1.5*$)^3)">
                                          <p:val>
                                            <p:strVal val="0"/>
                                          </p:val>
                                        </p:tav>
                                        <p:tav tm="100000">
                                          <p:val>
                                            <p:strVal val="1"/>
                                          </p:val>
                                        </p:tav>
                                      </p:tavLst>
                                    </p:anim>
                                    <p:anim to="" calcmode="lin" valueType="num">
                                      <p:cBhvr>
                                        <p:cTn id="88" dur="700" fill="hold">
                                          <p:stCondLst>
                                            <p:cond delay="0"/>
                                          </p:stCondLst>
                                        </p:cTn>
                                        <p:tgtEl>
                                          <p:spTgt spid="24628"/>
                                        </p:tgtEl>
                                        <p:attrNameLst>
                                          <p:attrName>ppt_w</p:attrName>
                                        </p:attrNameLst>
                                      </p:cBhvr>
                                      <p:tavLst>
                                        <p:tav tm="0" fmla="#ppt_w-(-#ppt_w)*((1.5-1.5*$)^2-(1.5-1.5*$)^3)">
                                          <p:val>
                                            <p:strVal val="0"/>
                                          </p:val>
                                        </p:tav>
                                        <p:tav tm="100000">
                                          <p:val>
                                            <p:strVal val="1"/>
                                          </p:val>
                                        </p:tav>
                                      </p:tavLst>
                                    </p:anim>
                                  </p:childTnLst>
                                </p:cTn>
                              </p:par>
                              <p:par>
                                <p:cTn id="89" presetID="0" presetClass="entr" presetSubtype="0" fill="hold" grpId="0" nodeType="withEffect">
                                  <p:stCondLst>
                                    <p:cond delay="0"/>
                                  </p:stCondLst>
                                  <p:iterate type="lt">
                                    <p:tmPct val="10000"/>
                                  </p:iterate>
                                  <p:childTnLst>
                                    <p:set>
                                      <p:cBhvr>
                                        <p:cTn id="90" dur="1" fill="hold">
                                          <p:stCondLst>
                                            <p:cond delay="0"/>
                                          </p:stCondLst>
                                        </p:cTn>
                                        <p:tgtEl>
                                          <p:spTgt spid="24629"/>
                                        </p:tgtEl>
                                        <p:attrNameLst>
                                          <p:attrName>style.visibility</p:attrName>
                                        </p:attrNameLst>
                                      </p:cBhvr>
                                      <p:to>
                                        <p:strVal val="visible"/>
                                      </p:to>
                                    </p:set>
                                    <p:anim to="" calcmode="lin" valueType="num">
                                      <p:cBhvr>
                                        <p:cTn id="91" dur="700" fill="hold">
                                          <p:stCondLst>
                                            <p:cond delay="0"/>
                                          </p:stCondLst>
                                        </p:cTn>
                                        <p:tgtEl>
                                          <p:spTgt spid="24629"/>
                                        </p:tgtEl>
                                        <p:attrNameLst>
                                          <p:attrName>ppt_x</p:attrName>
                                        </p:attrNameLst>
                                      </p:cBhvr>
                                      <p:tavLst>
                                        <p:tav tm="0" fmla="#ppt_x-(-#ppt_w/2*cos(ppt_r/180*pi))*((1.5-1.5*$)^2-(1.5-1.5*$)^3)">
                                          <p:val>
                                            <p:strVal val="0"/>
                                          </p:val>
                                        </p:tav>
                                        <p:tav tm="100000">
                                          <p:val>
                                            <p:strVal val="1"/>
                                          </p:val>
                                        </p:tav>
                                      </p:tavLst>
                                    </p:anim>
                                    <p:anim to="" calcmode="lin" valueType="num">
                                      <p:cBhvr>
                                        <p:cTn id="92" dur="700" fill="hold">
                                          <p:stCondLst>
                                            <p:cond delay="0"/>
                                          </p:stCondLst>
                                        </p:cTn>
                                        <p:tgtEl>
                                          <p:spTgt spid="24629"/>
                                        </p:tgtEl>
                                        <p:attrNameLst>
                                          <p:attrName>ppt_y</p:attrName>
                                        </p:attrNameLst>
                                      </p:cBhvr>
                                      <p:tavLst>
                                        <p:tav tm="0" fmla="#ppt_y+(-#ppt_h/2*cos(ppt_r/180*pi))*((1.5-1.5*$)^2-(1.5-1.5*$)^3)">
                                          <p:val>
                                            <p:strVal val="0"/>
                                          </p:val>
                                        </p:tav>
                                        <p:tav tm="100000">
                                          <p:val>
                                            <p:strVal val="1"/>
                                          </p:val>
                                        </p:tav>
                                      </p:tavLst>
                                    </p:anim>
                                    <p:anim to="" calcmode="lin" valueType="num">
                                      <p:cBhvr>
                                        <p:cTn id="93" dur="700" fill="hold">
                                          <p:stCondLst>
                                            <p:cond delay="0"/>
                                          </p:stCondLst>
                                        </p:cTn>
                                        <p:tgtEl>
                                          <p:spTgt spid="24629"/>
                                        </p:tgtEl>
                                        <p:attrNameLst>
                                          <p:attrName>ppt_h</p:attrName>
                                        </p:attrNameLst>
                                      </p:cBhvr>
                                      <p:tavLst>
                                        <p:tav tm="0" fmla="#ppt_h-(-#ppt_h)*((1.5-1.5*$)^2-(1.5-1.5*$)^3)">
                                          <p:val>
                                            <p:strVal val="0"/>
                                          </p:val>
                                        </p:tav>
                                        <p:tav tm="100000">
                                          <p:val>
                                            <p:strVal val="1"/>
                                          </p:val>
                                        </p:tav>
                                      </p:tavLst>
                                    </p:anim>
                                    <p:anim to="" calcmode="lin" valueType="num">
                                      <p:cBhvr>
                                        <p:cTn id="94" dur="700" fill="hold">
                                          <p:stCondLst>
                                            <p:cond delay="0"/>
                                          </p:stCondLst>
                                        </p:cTn>
                                        <p:tgtEl>
                                          <p:spTgt spid="24629"/>
                                        </p:tgtEl>
                                        <p:attrNameLst>
                                          <p:attrName>ppt_w</p:attrName>
                                        </p:attrNameLst>
                                      </p:cBhvr>
                                      <p:tavLst>
                                        <p:tav tm="0" fmla="#ppt_w-(-#ppt_w)*((1.5-1.5*$)^2-(1.5-1.5*$)^3)">
                                          <p:val>
                                            <p:strVal val="0"/>
                                          </p:val>
                                        </p:tav>
                                        <p:tav tm="100000">
                                          <p:val>
                                            <p:strVal val="1"/>
                                          </p:val>
                                        </p:tav>
                                      </p:tavLst>
                                    </p:anim>
                                  </p:childTnLst>
                                </p:cTn>
                              </p:par>
                              <p:par>
                                <p:cTn id="95" presetID="0" presetClass="entr" presetSubtype="0" fill="hold" grpId="0" nodeType="withEffect">
                                  <p:stCondLst>
                                    <p:cond delay="0"/>
                                  </p:stCondLst>
                                  <p:childTnLst>
                                    <p:set>
                                      <p:cBhvr>
                                        <p:cTn id="96" dur="1" fill="hold">
                                          <p:stCondLst>
                                            <p:cond delay="0"/>
                                          </p:stCondLst>
                                        </p:cTn>
                                        <p:tgtEl>
                                          <p:spTgt spid="24630"/>
                                        </p:tgtEl>
                                        <p:attrNameLst>
                                          <p:attrName>style.visibility</p:attrName>
                                        </p:attrNameLst>
                                      </p:cBhvr>
                                      <p:to>
                                        <p:strVal val="visible"/>
                                      </p:to>
                                    </p:set>
                                    <p:anim to="" calcmode="lin" valueType="num">
                                      <p:cBhvr>
                                        <p:cTn id="97" dur="700" fill="hold">
                                          <p:stCondLst>
                                            <p:cond delay="0"/>
                                          </p:stCondLst>
                                        </p:cTn>
                                        <p:tgtEl>
                                          <p:spTgt spid="24630"/>
                                        </p:tgtEl>
                                        <p:attrNameLst>
                                          <p:attrName>ppt_x</p:attrName>
                                        </p:attrNameLst>
                                      </p:cBhvr>
                                      <p:tavLst>
                                        <p:tav tm="0" fmla="#ppt_x-(-#ppt_w/2*cos(ppt_r/180*pi))*((1.5-1.5*$)^2-(1.5-1.5*$)^3)">
                                          <p:val>
                                            <p:strVal val="0"/>
                                          </p:val>
                                        </p:tav>
                                        <p:tav tm="100000">
                                          <p:val>
                                            <p:strVal val="1"/>
                                          </p:val>
                                        </p:tav>
                                      </p:tavLst>
                                    </p:anim>
                                    <p:anim to="" calcmode="lin" valueType="num">
                                      <p:cBhvr>
                                        <p:cTn id="98" dur="700" fill="hold">
                                          <p:stCondLst>
                                            <p:cond delay="0"/>
                                          </p:stCondLst>
                                        </p:cTn>
                                        <p:tgtEl>
                                          <p:spTgt spid="24630"/>
                                        </p:tgtEl>
                                        <p:attrNameLst>
                                          <p:attrName>ppt_y</p:attrName>
                                        </p:attrNameLst>
                                      </p:cBhvr>
                                      <p:tavLst>
                                        <p:tav tm="0" fmla="#ppt_y+(-#ppt_h/2*cos(ppt_r/180*pi))*((1.5-1.5*$)^2-(1.5-1.5*$)^3)">
                                          <p:val>
                                            <p:strVal val="0"/>
                                          </p:val>
                                        </p:tav>
                                        <p:tav tm="100000">
                                          <p:val>
                                            <p:strVal val="1"/>
                                          </p:val>
                                        </p:tav>
                                      </p:tavLst>
                                    </p:anim>
                                    <p:anim to="" calcmode="lin" valueType="num">
                                      <p:cBhvr>
                                        <p:cTn id="99" dur="700" fill="hold">
                                          <p:stCondLst>
                                            <p:cond delay="0"/>
                                          </p:stCondLst>
                                        </p:cTn>
                                        <p:tgtEl>
                                          <p:spTgt spid="24630"/>
                                        </p:tgtEl>
                                        <p:attrNameLst>
                                          <p:attrName>ppt_h</p:attrName>
                                        </p:attrNameLst>
                                      </p:cBhvr>
                                      <p:tavLst>
                                        <p:tav tm="0" fmla="#ppt_h-(-#ppt_h)*((1.5-1.5*$)^2-(1.5-1.5*$)^3)">
                                          <p:val>
                                            <p:strVal val="0"/>
                                          </p:val>
                                        </p:tav>
                                        <p:tav tm="100000">
                                          <p:val>
                                            <p:strVal val="1"/>
                                          </p:val>
                                        </p:tav>
                                      </p:tavLst>
                                    </p:anim>
                                    <p:anim to="" calcmode="lin" valueType="num">
                                      <p:cBhvr>
                                        <p:cTn id="100" dur="700" fill="hold">
                                          <p:stCondLst>
                                            <p:cond delay="0"/>
                                          </p:stCondLst>
                                        </p:cTn>
                                        <p:tgtEl>
                                          <p:spTgt spid="24630"/>
                                        </p:tgtEl>
                                        <p:attrNameLst>
                                          <p:attrName>ppt_w</p:attrName>
                                        </p:attrNameLst>
                                      </p:cBhvr>
                                      <p:tavLst>
                                        <p:tav tm="0" fmla="#ppt_w-(-#ppt_w)*((1.5-1.5*$)^2-(1.5-1.5*$)^3)">
                                          <p:val>
                                            <p:strVal val="0"/>
                                          </p:val>
                                        </p:tav>
                                        <p:tav tm="100000">
                                          <p:val>
                                            <p:strVal val="1"/>
                                          </p:val>
                                        </p:tav>
                                      </p:tavLst>
                                    </p:anim>
                                  </p:childTnLst>
                                </p:cTn>
                              </p:par>
                              <p:par>
                                <p:cTn id="101" presetID="0" presetClass="entr" presetSubtype="0" fill="hold" grpId="0" nodeType="withEffect">
                                  <p:stCondLst>
                                    <p:cond delay="0"/>
                                  </p:stCondLst>
                                  <p:iterate type="lt">
                                    <p:tmPct val="10000"/>
                                  </p:iterate>
                                  <p:childTnLst>
                                    <p:set>
                                      <p:cBhvr>
                                        <p:cTn id="102" dur="1" fill="hold">
                                          <p:stCondLst>
                                            <p:cond delay="0"/>
                                          </p:stCondLst>
                                        </p:cTn>
                                        <p:tgtEl>
                                          <p:spTgt spid="24631"/>
                                        </p:tgtEl>
                                        <p:attrNameLst>
                                          <p:attrName>style.visibility</p:attrName>
                                        </p:attrNameLst>
                                      </p:cBhvr>
                                      <p:to>
                                        <p:strVal val="visible"/>
                                      </p:to>
                                    </p:set>
                                    <p:anim to="" calcmode="lin" valueType="num">
                                      <p:cBhvr>
                                        <p:cTn id="103" dur="700" fill="hold">
                                          <p:stCondLst>
                                            <p:cond delay="0"/>
                                          </p:stCondLst>
                                        </p:cTn>
                                        <p:tgtEl>
                                          <p:spTgt spid="24631"/>
                                        </p:tgtEl>
                                        <p:attrNameLst>
                                          <p:attrName>ppt_x</p:attrName>
                                        </p:attrNameLst>
                                      </p:cBhvr>
                                      <p:tavLst>
                                        <p:tav tm="0" fmla="#ppt_x-(-#ppt_w/2*cos(ppt_r/180*pi))*((1.5-1.5*$)^2-(1.5-1.5*$)^3)">
                                          <p:val>
                                            <p:strVal val="0"/>
                                          </p:val>
                                        </p:tav>
                                        <p:tav tm="100000">
                                          <p:val>
                                            <p:strVal val="1"/>
                                          </p:val>
                                        </p:tav>
                                      </p:tavLst>
                                    </p:anim>
                                    <p:anim to="" calcmode="lin" valueType="num">
                                      <p:cBhvr>
                                        <p:cTn id="104" dur="700" fill="hold">
                                          <p:stCondLst>
                                            <p:cond delay="0"/>
                                          </p:stCondLst>
                                        </p:cTn>
                                        <p:tgtEl>
                                          <p:spTgt spid="24631"/>
                                        </p:tgtEl>
                                        <p:attrNameLst>
                                          <p:attrName>ppt_y</p:attrName>
                                        </p:attrNameLst>
                                      </p:cBhvr>
                                      <p:tavLst>
                                        <p:tav tm="0" fmla="#ppt_y+(-#ppt_h/2*cos(ppt_r/180*pi))*((1.5-1.5*$)^2-(1.5-1.5*$)^3)">
                                          <p:val>
                                            <p:strVal val="0"/>
                                          </p:val>
                                        </p:tav>
                                        <p:tav tm="100000">
                                          <p:val>
                                            <p:strVal val="1"/>
                                          </p:val>
                                        </p:tav>
                                      </p:tavLst>
                                    </p:anim>
                                    <p:anim to="" calcmode="lin" valueType="num">
                                      <p:cBhvr>
                                        <p:cTn id="105" dur="700" fill="hold">
                                          <p:stCondLst>
                                            <p:cond delay="0"/>
                                          </p:stCondLst>
                                        </p:cTn>
                                        <p:tgtEl>
                                          <p:spTgt spid="24631"/>
                                        </p:tgtEl>
                                        <p:attrNameLst>
                                          <p:attrName>ppt_h</p:attrName>
                                        </p:attrNameLst>
                                      </p:cBhvr>
                                      <p:tavLst>
                                        <p:tav tm="0" fmla="#ppt_h-(-#ppt_h)*((1.5-1.5*$)^2-(1.5-1.5*$)^3)">
                                          <p:val>
                                            <p:strVal val="0"/>
                                          </p:val>
                                        </p:tav>
                                        <p:tav tm="100000">
                                          <p:val>
                                            <p:strVal val="1"/>
                                          </p:val>
                                        </p:tav>
                                      </p:tavLst>
                                    </p:anim>
                                    <p:anim to="" calcmode="lin" valueType="num">
                                      <p:cBhvr>
                                        <p:cTn id="106" dur="700" fill="hold">
                                          <p:stCondLst>
                                            <p:cond delay="0"/>
                                          </p:stCondLst>
                                        </p:cTn>
                                        <p:tgtEl>
                                          <p:spTgt spid="24631"/>
                                        </p:tgtEl>
                                        <p:attrNameLst>
                                          <p:attrName>ppt_w</p:attrName>
                                        </p:attrNameLst>
                                      </p:cBhvr>
                                      <p:tavLst>
                                        <p:tav tm="0" fmla="#ppt_w-(-#ppt_w)*((1.5-1.5*$)^2-(1.5-1.5*$)^3)">
                                          <p:val>
                                            <p:strVal val="0"/>
                                          </p:val>
                                        </p:tav>
                                        <p:tav tm="100000">
                                          <p:val>
                                            <p:strVal val="1"/>
                                          </p:val>
                                        </p:tav>
                                      </p:tavLst>
                                    </p:anim>
                                  </p:childTnLst>
                                </p:cTn>
                              </p:par>
                              <p:par>
                                <p:cTn id="107" presetID="0" presetClass="entr" presetSubtype="0" fill="hold" grpId="0" nodeType="withEffect">
                                  <p:stCondLst>
                                    <p:cond delay="0"/>
                                  </p:stCondLst>
                                  <p:iterate type="lt">
                                    <p:tmPct val="10000"/>
                                  </p:iterate>
                                  <p:childTnLst>
                                    <p:set>
                                      <p:cBhvr>
                                        <p:cTn id="108" dur="1" fill="hold">
                                          <p:stCondLst>
                                            <p:cond delay="0"/>
                                          </p:stCondLst>
                                        </p:cTn>
                                        <p:tgtEl>
                                          <p:spTgt spid="48"/>
                                        </p:tgtEl>
                                        <p:attrNameLst>
                                          <p:attrName>style.visibility</p:attrName>
                                        </p:attrNameLst>
                                      </p:cBhvr>
                                      <p:to>
                                        <p:strVal val="visible"/>
                                      </p:to>
                                    </p:set>
                                    <p:anim to="" calcmode="lin" valueType="num">
                                      <p:cBhvr>
                                        <p:cTn id="109" dur="700" fill="hold">
                                          <p:stCondLst>
                                            <p:cond delay="0"/>
                                          </p:stCondLst>
                                        </p:cTn>
                                        <p:tgtEl>
                                          <p:spTgt spid="48"/>
                                        </p:tgtEl>
                                        <p:attrNameLst>
                                          <p:attrName>ppt_x</p:attrName>
                                        </p:attrNameLst>
                                      </p:cBhvr>
                                      <p:tavLst>
                                        <p:tav tm="0" fmla="#ppt_x-(-#ppt_w/2*cos(ppt_r/180*pi))*((1.5-1.5*$)^2-(1.5-1.5*$)^3)">
                                          <p:val>
                                            <p:strVal val="0"/>
                                          </p:val>
                                        </p:tav>
                                        <p:tav tm="100000">
                                          <p:val>
                                            <p:strVal val="1"/>
                                          </p:val>
                                        </p:tav>
                                      </p:tavLst>
                                    </p:anim>
                                    <p:anim to="" calcmode="lin" valueType="num">
                                      <p:cBhvr>
                                        <p:cTn id="110" dur="700" fill="hold">
                                          <p:stCondLst>
                                            <p:cond delay="0"/>
                                          </p:stCondLst>
                                        </p:cTn>
                                        <p:tgtEl>
                                          <p:spTgt spid="48"/>
                                        </p:tgtEl>
                                        <p:attrNameLst>
                                          <p:attrName>ppt_y</p:attrName>
                                        </p:attrNameLst>
                                      </p:cBhvr>
                                      <p:tavLst>
                                        <p:tav tm="0" fmla="#ppt_y+(-#ppt_h/2*cos(ppt_r/180*pi))*((1.5-1.5*$)^2-(1.5-1.5*$)^3)">
                                          <p:val>
                                            <p:strVal val="0"/>
                                          </p:val>
                                        </p:tav>
                                        <p:tav tm="100000">
                                          <p:val>
                                            <p:strVal val="1"/>
                                          </p:val>
                                        </p:tav>
                                      </p:tavLst>
                                    </p:anim>
                                    <p:anim to="" calcmode="lin" valueType="num">
                                      <p:cBhvr>
                                        <p:cTn id="111" dur="700" fill="hold">
                                          <p:stCondLst>
                                            <p:cond delay="0"/>
                                          </p:stCondLst>
                                        </p:cTn>
                                        <p:tgtEl>
                                          <p:spTgt spid="48"/>
                                        </p:tgtEl>
                                        <p:attrNameLst>
                                          <p:attrName>ppt_h</p:attrName>
                                        </p:attrNameLst>
                                      </p:cBhvr>
                                      <p:tavLst>
                                        <p:tav tm="0" fmla="#ppt_h-(-#ppt_h)*((1.5-1.5*$)^2-(1.5-1.5*$)^3)">
                                          <p:val>
                                            <p:strVal val="0"/>
                                          </p:val>
                                        </p:tav>
                                        <p:tav tm="100000">
                                          <p:val>
                                            <p:strVal val="1"/>
                                          </p:val>
                                        </p:tav>
                                      </p:tavLst>
                                    </p:anim>
                                    <p:anim to="" calcmode="lin" valueType="num">
                                      <p:cBhvr>
                                        <p:cTn id="112" dur="700" fill="hold">
                                          <p:stCondLst>
                                            <p:cond delay="0"/>
                                          </p:stCondLst>
                                        </p:cTn>
                                        <p:tgtEl>
                                          <p:spTgt spid="48"/>
                                        </p:tgtEl>
                                        <p:attrNameLst>
                                          <p:attrName>ppt_w</p:attrName>
                                        </p:attrNameLst>
                                      </p:cBhvr>
                                      <p:tavLst>
                                        <p:tav tm="0" fmla="#ppt_w-(-#ppt_w)*((1.5-1.5*$)^2-(1.5-1.5*$)^3)">
                                          <p:val>
                                            <p:strVal val="0"/>
                                          </p:val>
                                        </p:tav>
                                        <p:tav tm="100000">
                                          <p:val>
                                            <p:strVal val="1"/>
                                          </p:val>
                                        </p:tav>
                                      </p:tavLst>
                                    </p:anim>
                                  </p:childTnLst>
                                </p:cTn>
                              </p:par>
                              <p:par>
                                <p:cTn id="113" presetID="0" presetClass="entr" presetSubtype="0" fill="hold" nodeType="withEffect">
                                  <p:stCondLst>
                                    <p:cond delay="0"/>
                                  </p:stCondLst>
                                  <p:iterate type="lt">
                                    <p:tmPct val="10000"/>
                                  </p:iterate>
                                  <p:childTnLst>
                                    <p:set>
                                      <p:cBhvr>
                                        <p:cTn id="114" dur="1" fill="hold">
                                          <p:stCondLst>
                                            <p:cond delay="0"/>
                                          </p:stCondLst>
                                        </p:cTn>
                                        <p:tgtEl>
                                          <p:spTgt spid="49"/>
                                        </p:tgtEl>
                                        <p:attrNameLst>
                                          <p:attrName>style.visibility</p:attrName>
                                        </p:attrNameLst>
                                      </p:cBhvr>
                                      <p:to>
                                        <p:strVal val="visible"/>
                                      </p:to>
                                    </p:set>
                                    <p:anim to="" calcmode="lin" valueType="num">
                                      <p:cBhvr>
                                        <p:cTn id="115" dur="700" fill="hold">
                                          <p:stCondLst>
                                            <p:cond delay="0"/>
                                          </p:stCondLst>
                                        </p:cTn>
                                        <p:tgtEl>
                                          <p:spTgt spid="49"/>
                                        </p:tgtEl>
                                        <p:attrNameLst>
                                          <p:attrName>ppt_x</p:attrName>
                                        </p:attrNameLst>
                                      </p:cBhvr>
                                      <p:tavLst>
                                        <p:tav tm="0" fmla="#ppt_x-(-#ppt_w/2*cos(ppt_r/180*pi))*((1.5-1.5*$)^2-(1.5-1.5*$)^3)">
                                          <p:val>
                                            <p:strVal val="0"/>
                                          </p:val>
                                        </p:tav>
                                        <p:tav tm="100000">
                                          <p:val>
                                            <p:strVal val="1"/>
                                          </p:val>
                                        </p:tav>
                                      </p:tavLst>
                                    </p:anim>
                                    <p:anim to="" calcmode="lin" valueType="num">
                                      <p:cBhvr>
                                        <p:cTn id="116" dur="700" fill="hold">
                                          <p:stCondLst>
                                            <p:cond delay="0"/>
                                          </p:stCondLst>
                                        </p:cTn>
                                        <p:tgtEl>
                                          <p:spTgt spid="49"/>
                                        </p:tgtEl>
                                        <p:attrNameLst>
                                          <p:attrName>ppt_y</p:attrName>
                                        </p:attrNameLst>
                                      </p:cBhvr>
                                      <p:tavLst>
                                        <p:tav tm="0" fmla="#ppt_y+(-#ppt_h/2*cos(ppt_r/180*pi))*((1.5-1.5*$)^2-(1.5-1.5*$)^3)">
                                          <p:val>
                                            <p:strVal val="0"/>
                                          </p:val>
                                        </p:tav>
                                        <p:tav tm="100000">
                                          <p:val>
                                            <p:strVal val="1"/>
                                          </p:val>
                                        </p:tav>
                                      </p:tavLst>
                                    </p:anim>
                                    <p:anim to="" calcmode="lin" valueType="num">
                                      <p:cBhvr>
                                        <p:cTn id="117" dur="700" fill="hold">
                                          <p:stCondLst>
                                            <p:cond delay="0"/>
                                          </p:stCondLst>
                                        </p:cTn>
                                        <p:tgtEl>
                                          <p:spTgt spid="49"/>
                                        </p:tgtEl>
                                        <p:attrNameLst>
                                          <p:attrName>ppt_h</p:attrName>
                                        </p:attrNameLst>
                                      </p:cBhvr>
                                      <p:tavLst>
                                        <p:tav tm="0" fmla="#ppt_h-(-#ppt_h)*((1.5-1.5*$)^2-(1.5-1.5*$)^3)">
                                          <p:val>
                                            <p:strVal val="0"/>
                                          </p:val>
                                        </p:tav>
                                        <p:tav tm="100000">
                                          <p:val>
                                            <p:strVal val="1"/>
                                          </p:val>
                                        </p:tav>
                                      </p:tavLst>
                                    </p:anim>
                                    <p:anim to="" calcmode="lin" valueType="num">
                                      <p:cBhvr>
                                        <p:cTn id="118" dur="700" fill="hold">
                                          <p:stCondLst>
                                            <p:cond delay="0"/>
                                          </p:stCondLst>
                                        </p:cTn>
                                        <p:tgtEl>
                                          <p:spTgt spid="49"/>
                                        </p:tgtEl>
                                        <p:attrNameLst>
                                          <p:attrName>ppt_w</p:attrName>
                                        </p:attrNameLst>
                                      </p:cBhvr>
                                      <p:tavLst>
                                        <p:tav tm="0" fmla="#ppt_w-(-#ppt_w)*((1.5-1.5*$)^2-(1.5-1.5*$)^3)">
                                          <p:val>
                                            <p:strVal val="0"/>
                                          </p:val>
                                        </p:tav>
                                        <p:tav tm="100000">
                                          <p:val>
                                            <p:str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614" grpId="0" animBg="1"/>
      <p:bldP spid="24615" grpId="0"/>
      <p:bldP spid="24616" grpId="0"/>
      <p:bldP spid="24617" grpId="0"/>
      <p:bldP spid="24618" grpId="0"/>
      <p:bldP spid="24619" grpId="0"/>
      <p:bldP spid="24620" grpId="0" animBg="1" autoUpdateAnimBg="0"/>
      <p:bldP spid="24625" grpId="0"/>
      <p:bldP spid="24626" grpId="0"/>
      <p:bldP spid="24627" grpId="0" animBg="1"/>
      <p:bldP spid="24628" grpId="0"/>
      <p:bldP spid="24629" grpId="0"/>
      <p:bldP spid="24630" grpId="0"/>
      <p:bldP spid="24631" grpId="0" animBg="1" autoUpdateAnimBg="0"/>
      <p:bldP spid="48"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PA_椭圆 6"/>
          <p:cNvSpPr>
            <a:spLocks noChangeArrowheads="1"/>
          </p:cNvSpPr>
          <p:nvPr>
            <p:custDataLst>
              <p:tags r:id="rId1"/>
            </p:custDataLst>
          </p:nvPr>
        </p:nvSpPr>
        <p:spPr bwMode="auto">
          <a:xfrm>
            <a:off x="2393215" y="3371327"/>
            <a:ext cx="877215" cy="885064"/>
          </a:xfrm>
          <a:prstGeom prst="ellipse">
            <a:avLst/>
          </a:prstGeom>
          <a:solidFill>
            <a:schemeClr val="accent1"/>
          </a:solidFill>
          <a:ln>
            <a:noFill/>
          </a:ln>
        </p:spPr>
        <p:txBody>
          <a:bodyPr vert="horz" wrap="square" lIns="121920" tIns="60960" rIns="121920" bIns="60960" numCol="1" anchor="t" anchorCtr="0" compatLnSpc="1"/>
          <a:lstStyle/>
          <a:p>
            <a:pPr defTabSz="1219170"/>
            <a:endParaRPr lang="zh-CN" altLang="en-US" sz="2400">
              <a:solidFill>
                <a:srgbClr val="333333"/>
              </a:solidFill>
              <a:latin typeface="Calibri"/>
              <a:ea typeface="宋体" panose="02010600030101010101" pitchFamily="2" charset="-122"/>
            </a:endParaRPr>
          </a:p>
        </p:txBody>
      </p:sp>
      <p:sp>
        <p:nvSpPr>
          <p:cNvPr id="5" name="PA_椭圆 7"/>
          <p:cNvSpPr>
            <a:spLocks noChangeArrowheads="1"/>
          </p:cNvSpPr>
          <p:nvPr>
            <p:custDataLst>
              <p:tags r:id="rId2"/>
            </p:custDataLst>
          </p:nvPr>
        </p:nvSpPr>
        <p:spPr bwMode="auto">
          <a:xfrm>
            <a:off x="4017351" y="3368296"/>
            <a:ext cx="877215" cy="885064"/>
          </a:xfrm>
          <a:prstGeom prst="ellipse">
            <a:avLst/>
          </a:prstGeom>
          <a:solidFill>
            <a:schemeClr val="accent2"/>
          </a:solidFill>
          <a:ln>
            <a:noFill/>
          </a:ln>
        </p:spPr>
        <p:txBody>
          <a:bodyPr vert="horz" wrap="square" lIns="121920" tIns="60960" rIns="121920" bIns="60960" numCol="1" anchor="t" anchorCtr="0" compatLnSpc="1"/>
          <a:lstStyle/>
          <a:p>
            <a:pPr defTabSz="1219170"/>
            <a:endParaRPr lang="zh-CN" altLang="en-US" sz="2400">
              <a:solidFill>
                <a:srgbClr val="333333"/>
              </a:solidFill>
              <a:latin typeface="Calibri"/>
              <a:ea typeface="宋体" panose="02010600030101010101" pitchFamily="2" charset="-122"/>
            </a:endParaRPr>
          </a:p>
        </p:txBody>
      </p:sp>
      <p:sp>
        <p:nvSpPr>
          <p:cNvPr id="6" name="PA_椭圆 8"/>
          <p:cNvSpPr>
            <a:spLocks noChangeArrowheads="1"/>
          </p:cNvSpPr>
          <p:nvPr>
            <p:custDataLst>
              <p:tags r:id="rId3"/>
            </p:custDataLst>
          </p:nvPr>
        </p:nvSpPr>
        <p:spPr bwMode="auto">
          <a:xfrm>
            <a:off x="1951871" y="3883108"/>
            <a:ext cx="137280" cy="137323"/>
          </a:xfrm>
          <a:prstGeom prst="ellipse">
            <a:avLst/>
          </a:prstGeom>
          <a:solidFill>
            <a:schemeClr val="bg1">
              <a:lumMod val="50000"/>
            </a:schemeClr>
          </a:solidFill>
          <a:ln>
            <a:noFill/>
          </a:ln>
        </p:spPr>
        <p:txBody>
          <a:bodyPr vert="horz" wrap="square" lIns="121920" tIns="60960" rIns="121920" bIns="60960" numCol="1" anchor="t" anchorCtr="0" compatLnSpc="1"/>
          <a:lstStyle/>
          <a:p>
            <a:pPr defTabSz="1219170"/>
            <a:endParaRPr lang="zh-CN" altLang="en-US" sz="2400">
              <a:solidFill>
                <a:srgbClr val="333333"/>
              </a:solidFill>
              <a:latin typeface="Calibri"/>
              <a:ea typeface="宋体" panose="02010600030101010101" pitchFamily="2" charset="-122"/>
            </a:endParaRPr>
          </a:p>
        </p:txBody>
      </p:sp>
      <p:sp>
        <p:nvSpPr>
          <p:cNvPr id="7" name="PA_椭圆 9"/>
          <p:cNvSpPr>
            <a:spLocks noChangeArrowheads="1"/>
          </p:cNvSpPr>
          <p:nvPr>
            <p:custDataLst>
              <p:tags r:id="rId4"/>
            </p:custDataLst>
          </p:nvPr>
        </p:nvSpPr>
        <p:spPr bwMode="auto">
          <a:xfrm>
            <a:off x="10070836" y="4004814"/>
            <a:ext cx="132195" cy="139861"/>
          </a:xfrm>
          <a:prstGeom prst="ellipse">
            <a:avLst/>
          </a:prstGeom>
          <a:solidFill>
            <a:schemeClr val="bg1">
              <a:lumMod val="50000"/>
            </a:schemeClr>
          </a:solidFill>
          <a:ln>
            <a:noFill/>
          </a:ln>
        </p:spPr>
        <p:txBody>
          <a:bodyPr vert="horz" wrap="square" lIns="121920" tIns="60960" rIns="121920" bIns="60960" numCol="1" anchor="t" anchorCtr="0" compatLnSpc="1"/>
          <a:lstStyle/>
          <a:p>
            <a:pPr defTabSz="1219170"/>
            <a:endParaRPr lang="zh-CN" altLang="en-US" sz="2400">
              <a:solidFill>
                <a:srgbClr val="333333"/>
              </a:solidFill>
              <a:latin typeface="Calibri"/>
              <a:ea typeface="宋体" panose="02010600030101010101" pitchFamily="2" charset="-122"/>
            </a:endParaRPr>
          </a:p>
        </p:txBody>
      </p:sp>
      <p:sp>
        <p:nvSpPr>
          <p:cNvPr id="8" name="PA_任意多边形 10"/>
          <p:cNvSpPr/>
          <p:nvPr>
            <p:custDataLst>
              <p:tags r:id="rId5"/>
            </p:custDataLst>
          </p:nvPr>
        </p:nvSpPr>
        <p:spPr bwMode="auto">
          <a:xfrm>
            <a:off x="1946274" y="2921218"/>
            <a:ext cx="1813517" cy="1019945"/>
          </a:xfrm>
          <a:custGeom>
            <a:avLst/>
            <a:gdLst>
              <a:gd name="T0" fmla="*/ 583 w 597"/>
              <a:gd name="T1" fmla="*/ 291 h 333"/>
              <a:gd name="T2" fmla="*/ 291 w 597"/>
              <a:gd name="T3" fmla="*/ 0 h 333"/>
              <a:gd name="T4" fmla="*/ 0 w 597"/>
              <a:gd name="T5" fmla="*/ 291 h 333"/>
              <a:gd name="T6" fmla="*/ 49 w 597"/>
              <a:gd name="T7" fmla="*/ 291 h 333"/>
              <a:gd name="T8" fmla="*/ 291 w 597"/>
              <a:gd name="T9" fmla="*/ 49 h 333"/>
              <a:gd name="T10" fmla="*/ 534 w 597"/>
              <a:gd name="T11" fmla="*/ 291 h 333"/>
              <a:gd name="T12" fmla="*/ 520 w 597"/>
              <a:gd name="T13" fmla="*/ 291 h 333"/>
              <a:gd name="T14" fmla="*/ 559 w 597"/>
              <a:gd name="T15" fmla="*/ 333 h 333"/>
              <a:gd name="T16" fmla="*/ 597 w 597"/>
              <a:gd name="T17" fmla="*/ 291 h 333"/>
              <a:gd name="T18" fmla="*/ 583 w 597"/>
              <a:gd name="T19" fmla="*/ 291 h 3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97" h="333">
                <a:moveTo>
                  <a:pt x="583" y="291"/>
                </a:moveTo>
                <a:cubicBezTo>
                  <a:pt x="583" y="130"/>
                  <a:pt x="453" y="0"/>
                  <a:pt x="291" y="0"/>
                </a:cubicBezTo>
                <a:cubicBezTo>
                  <a:pt x="130" y="0"/>
                  <a:pt x="0" y="130"/>
                  <a:pt x="0" y="291"/>
                </a:cubicBezTo>
                <a:cubicBezTo>
                  <a:pt x="49" y="291"/>
                  <a:pt x="49" y="291"/>
                  <a:pt x="49" y="291"/>
                </a:cubicBezTo>
                <a:cubicBezTo>
                  <a:pt x="49" y="157"/>
                  <a:pt x="158" y="49"/>
                  <a:pt x="291" y="49"/>
                </a:cubicBezTo>
                <a:cubicBezTo>
                  <a:pt x="425" y="49"/>
                  <a:pt x="534" y="157"/>
                  <a:pt x="534" y="291"/>
                </a:cubicBezTo>
                <a:cubicBezTo>
                  <a:pt x="520" y="291"/>
                  <a:pt x="520" y="291"/>
                  <a:pt x="520" y="291"/>
                </a:cubicBezTo>
                <a:cubicBezTo>
                  <a:pt x="559" y="333"/>
                  <a:pt x="559" y="333"/>
                  <a:pt x="559" y="333"/>
                </a:cubicBezTo>
                <a:cubicBezTo>
                  <a:pt x="597" y="291"/>
                  <a:pt x="597" y="291"/>
                  <a:pt x="597" y="291"/>
                </a:cubicBezTo>
                <a:lnTo>
                  <a:pt x="583" y="291"/>
                </a:lnTo>
                <a:close/>
              </a:path>
            </a:pathLst>
          </a:custGeom>
          <a:solidFill>
            <a:schemeClr val="bg1">
              <a:lumMod val="50000"/>
            </a:schemeClr>
          </a:solidFill>
          <a:ln>
            <a:noFill/>
          </a:ln>
        </p:spPr>
        <p:txBody>
          <a:bodyPr vert="horz" wrap="square" lIns="121920" tIns="60960" rIns="121920" bIns="60960" numCol="1" anchor="t" anchorCtr="0" compatLnSpc="1"/>
          <a:lstStyle/>
          <a:p>
            <a:pPr defTabSz="1219170"/>
            <a:endParaRPr lang="zh-CN" altLang="en-US" sz="2400">
              <a:solidFill>
                <a:srgbClr val="333333"/>
              </a:solidFill>
              <a:latin typeface="Calibri"/>
              <a:ea typeface="宋体" panose="02010600030101010101" pitchFamily="2" charset="-122"/>
            </a:endParaRPr>
          </a:p>
        </p:txBody>
      </p:sp>
      <p:sp>
        <p:nvSpPr>
          <p:cNvPr id="9" name="PA_椭圆 11"/>
          <p:cNvSpPr>
            <a:spLocks noChangeArrowheads="1"/>
          </p:cNvSpPr>
          <p:nvPr>
            <p:custDataLst>
              <p:tags r:id="rId6"/>
            </p:custDataLst>
          </p:nvPr>
        </p:nvSpPr>
        <p:spPr bwMode="auto">
          <a:xfrm>
            <a:off x="5635426" y="3371327"/>
            <a:ext cx="878729" cy="885064"/>
          </a:xfrm>
          <a:prstGeom prst="ellipse">
            <a:avLst/>
          </a:prstGeom>
          <a:solidFill>
            <a:schemeClr val="accent3"/>
          </a:solidFill>
          <a:ln>
            <a:noFill/>
          </a:ln>
        </p:spPr>
        <p:txBody>
          <a:bodyPr vert="horz" wrap="square" lIns="121920" tIns="60960" rIns="121920" bIns="60960" numCol="1" anchor="t" anchorCtr="0" compatLnSpc="1"/>
          <a:lstStyle/>
          <a:p>
            <a:pPr defTabSz="1219170"/>
            <a:endParaRPr lang="zh-CN" altLang="en-US" sz="2400">
              <a:solidFill>
                <a:srgbClr val="333333"/>
              </a:solidFill>
              <a:latin typeface="Calibri"/>
              <a:ea typeface="宋体" panose="02010600030101010101" pitchFamily="2" charset="-122"/>
            </a:endParaRPr>
          </a:p>
        </p:txBody>
      </p:sp>
      <p:sp>
        <p:nvSpPr>
          <p:cNvPr id="10" name="PA_椭圆 12"/>
          <p:cNvSpPr>
            <a:spLocks noChangeArrowheads="1"/>
          </p:cNvSpPr>
          <p:nvPr>
            <p:custDataLst>
              <p:tags r:id="rId7"/>
            </p:custDataLst>
          </p:nvPr>
        </p:nvSpPr>
        <p:spPr bwMode="auto">
          <a:xfrm>
            <a:off x="8879151" y="3371327"/>
            <a:ext cx="877215" cy="885064"/>
          </a:xfrm>
          <a:prstGeom prst="ellipse">
            <a:avLst/>
          </a:prstGeom>
          <a:solidFill>
            <a:schemeClr val="accent5"/>
          </a:solidFill>
          <a:ln>
            <a:noFill/>
          </a:ln>
        </p:spPr>
        <p:txBody>
          <a:bodyPr vert="horz" wrap="square" lIns="121920" tIns="60960" rIns="121920" bIns="60960" numCol="1" anchor="t" anchorCtr="0" compatLnSpc="1"/>
          <a:lstStyle/>
          <a:p>
            <a:pPr defTabSz="1219170"/>
            <a:endParaRPr lang="zh-CN" altLang="en-US" sz="2400">
              <a:solidFill>
                <a:srgbClr val="333333"/>
              </a:solidFill>
              <a:latin typeface="Calibri"/>
              <a:ea typeface="宋体" panose="02010600030101010101" pitchFamily="2" charset="-122"/>
            </a:endParaRPr>
          </a:p>
        </p:txBody>
      </p:sp>
      <p:sp>
        <p:nvSpPr>
          <p:cNvPr id="11" name="PA_椭圆 13"/>
          <p:cNvSpPr>
            <a:spLocks noChangeArrowheads="1"/>
          </p:cNvSpPr>
          <p:nvPr>
            <p:custDataLst>
              <p:tags r:id="rId8"/>
            </p:custDataLst>
          </p:nvPr>
        </p:nvSpPr>
        <p:spPr bwMode="auto">
          <a:xfrm>
            <a:off x="7261077" y="3368296"/>
            <a:ext cx="877215" cy="885064"/>
          </a:xfrm>
          <a:prstGeom prst="ellipse">
            <a:avLst/>
          </a:prstGeom>
          <a:solidFill>
            <a:schemeClr val="accent4"/>
          </a:solidFill>
          <a:ln>
            <a:noFill/>
          </a:ln>
        </p:spPr>
        <p:txBody>
          <a:bodyPr vert="horz" wrap="square" lIns="121920" tIns="60960" rIns="121920" bIns="60960" numCol="1" anchor="t" anchorCtr="0" compatLnSpc="1"/>
          <a:lstStyle/>
          <a:p>
            <a:pPr defTabSz="1219170"/>
            <a:endParaRPr lang="zh-CN" altLang="en-US" sz="2400">
              <a:solidFill>
                <a:srgbClr val="333333"/>
              </a:solidFill>
              <a:latin typeface="Calibri"/>
              <a:ea typeface="宋体" panose="02010600030101010101" pitchFamily="2" charset="-122"/>
            </a:endParaRPr>
          </a:p>
        </p:txBody>
      </p:sp>
      <p:sp>
        <p:nvSpPr>
          <p:cNvPr id="12" name="PA_任意多边形 14"/>
          <p:cNvSpPr/>
          <p:nvPr>
            <p:custDataLst>
              <p:tags r:id="rId9"/>
            </p:custDataLst>
          </p:nvPr>
        </p:nvSpPr>
        <p:spPr bwMode="auto">
          <a:xfrm>
            <a:off x="5193029" y="2921218"/>
            <a:ext cx="1808971" cy="1019945"/>
          </a:xfrm>
          <a:custGeom>
            <a:avLst/>
            <a:gdLst>
              <a:gd name="T0" fmla="*/ 582 w 596"/>
              <a:gd name="T1" fmla="*/ 291 h 333"/>
              <a:gd name="T2" fmla="*/ 291 w 596"/>
              <a:gd name="T3" fmla="*/ 0 h 333"/>
              <a:gd name="T4" fmla="*/ 0 w 596"/>
              <a:gd name="T5" fmla="*/ 266 h 333"/>
              <a:gd name="T6" fmla="*/ 24 w 596"/>
              <a:gd name="T7" fmla="*/ 240 h 333"/>
              <a:gd name="T8" fmla="*/ 49 w 596"/>
              <a:gd name="T9" fmla="*/ 268 h 333"/>
              <a:gd name="T10" fmla="*/ 291 w 596"/>
              <a:gd name="T11" fmla="*/ 49 h 333"/>
              <a:gd name="T12" fmla="*/ 533 w 596"/>
              <a:gd name="T13" fmla="*/ 291 h 333"/>
              <a:gd name="T14" fmla="*/ 520 w 596"/>
              <a:gd name="T15" fmla="*/ 291 h 333"/>
              <a:gd name="T16" fmla="*/ 558 w 596"/>
              <a:gd name="T17" fmla="*/ 333 h 333"/>
              <a:gd name="T18" fmla="*/ 596 w 596"/>
              <a:gd name="T19" fmla="*/ 291 h 333"/>
              <a:gd name="T20" fmla="*/ 582 w 596"/>
              <a:gd name="T21" fmla="*/ 291 h 3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96" h="333">
                <a:moveTo>
                  <a:pt x="582" y="291"/>
                </a:moveTo>
                <a:cubicBezTo>
                  <a:pt x="582" y="130"/>
                  <a:pt x="452" y="0"/>
                  <a:pt x="291" y="0"/>
                </a:cubicBezTo>
                <a:cubicBezTo>
                  <a:pt x="138" y="0"/>
                  <a:pt x="13" y="117"/>
                  <a:pt x="0" y="266"/>
                </a:cubicBezTo>
                <a:cubicBezTo>
                  <a:pt x="24" y="240"/>
                  <a:pt x="24" y="240"/>
                  <a:pt x="24" y="240"/>
                </a:cubicBezTo>
                <a:cubicBezTo>
                  <a:pt x="49" y="268"/>
                  <a:pt x="49" y="268"/>
                  <a:pt x="49" y="268"/>
                </a:cubicBezTo>
                <a:cubicBezTo>
                  <a:pt x="61" y="145"/>
                  <a:pt x="165" y="49"/>
                  <a:pt x="291" y="49"/>
                </a:cubicBezTo>
                <a:cubicBezTo>
                  <a:pt x="425" y="49"/>
                  <a:pt x="533" y="157"/>
                  <a:pt x="533" y="291"/>
                </a:cubicBezTo>
                <a:cubicBezTo>
                  <a:pt x="520" y="291"/>
                  <a:pt x="520" y="291"/>
                  <a:pt x="520" y="291"/>
                </a:cubicBezTo>
                <a:cubicBezTo>
                  <a:pt x="558" y="333"/>
                  <a:pt x="558" y="333"/>
                  <a:pt x="558" y="333"/>
                </a:cubicBezTo>
                <a:cubicBezTo>
                  <a:pt x="596" y="291"/>
                  <a:pt x="596" y="291"/>
                  <a:pt x="596" y="291"/>
                </a:cubicBezTo>
                <a:lnTo>
                  <a:pt x="582" y="291"/>
                </a:lnTo>
                <a:close/>
              </a:path>
            </a:pathLst>
          </a:custGeom>
          <a:solidFill>
            <a:schemeClr val="bg1">
              <a:lumMod val="50000"/>
            </a:schemeClr>
          </a:solidFill>
          <a:ln>
            <a:noFill/>
          </a:ln>
        </p:spPr>
        <p:txBody>
          <a:bodyPr vert="horz" wrap="square" lIns="121920" tIns="60960" rIns="121920" bIns="60960" numCol="1" anchor="t" anchorCtr="0" compatLnSpc="1"/>
          <a:lstStyle/>
          <a:p>
            <a:pPr defTabSz="1219170"/>
            <a:endParaRPr lang="zh-CN" altLang="en-US" sz="2400">
              <a:solidFill>
                <a:srgbClr val="333333"/>
              </a:solidFill>
              <a:latin typeface="Calibri"/>
              <a:ea typeface="宋体" panose="02010600030101010101" pitchFamily="2" charset="-122"/>
            </a:endParaRPr>
          </a:p>
        </p:txBody>
      </p:sp>
      <p:sp>
        <p:nvSpPr>
          <p:cNvPr id="13" name="PA_任意多边形 15"/>
          <p:cNvSpPr/>
          <p:nvPr>
            <p:custDataLst>
              <p:tags r:id="rId10"/>
            </p:custDataLst>
          </p:nvPr>
        </p:nvSpPr>
        <p:spPr bwMode="auto">
          <a:xfrm>
            <a:off x="3570410" y="3686556"/>
            <a:ext cx="1810487" cy="1019945"/>
          </a:xfrm>
          <a:custGeom>
            <a:avLst/>
            <a:gdLst>
              <a:gd name="T0" fmla="*/ 558 w 596"/>
              <a:gd name="T1" fmla="*/ 0 h 333"/>
              <a:gd name="T2" fmla="*/ 520 w 596"/>
              <a:gd name="T3" fmla="*/ 41 h 333"/>
              <a:gd name="T4" fmla="*/ 533 w 596"/>
              <a:gd name="T5" fmla="*/ 41 h 333"/>
              <a:gd name="T6" fmla="*/ 291 w 596"/>
              <a:gd name="T7" fmla="*/ 284 h 333"/>
              <a:gd name="T8" fmla="*/ 49 w 596"/>
              <a:gd name="T9" fmla="*/ 65 h 333"/>
              <a:gd name="T10" fmla="*/ 24 w 596"/>
              <a:gd name="T11" fmla="*/ 93 h 333"/>
              <a:gd name="T12" fmla="*/ 0 w 596"/>
              <a:gd name="T13" fmla="*/ 67 h 333"/>
              <a:gd name="T14" fmla="*/ 291 w 596"/>
              <a:gd name="T15" fmla="*/ 333 h 333"/>
              <a:gd name="T16" fmla="*/ 582 w 596"/>
              <a:gd name="T17" fmla="*/ 41 h 333"/>
              <a:gd name="T18" fmla="*/ 596 w 596"/>
              <a:gd name="T19" fmla="*/ 41 h 333"/>
              <a:gd name="T20" fmla="*/ 558 w 596"/>
              <a:gd name="T21" fmla="*/ 0 h 3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96" h="333">
                <a:moveTo>
                  <a:pt x="558" y="0"/>
                </a:moveTo>
                <a:cubicBezTo>
                  <a:pt x="520" y="41"/>
                  <a:pt x="520" y="41"/>
                  <a:pt x="520" y="41"/>
                </a:cubicBezTo>
                <a:cubicBezTo>
                  <a:pt x="533" y="41"/>
                  <a:pt x="533" y="41"/>
                  <a:pt x="533" y="41"/>
                </a:cubicBezTo>
                <a:cubicBezTo>
                  <a:pt x="533" y="175"/>
                  <a:pt x="425" y="284"/>
                  <a:pt x="291" y="284"/>
                </a:cubicBezTo>
                <a:cubicBezTo>
                  <a:pt x="165" y="284"/>
                  <a:pt x="61" y="188"/>
                  <a:pt x="49" y="65"/>
                </a:cubicBezTo>
                <a:cubicBezTo>
                  <a:pt x="24" y="93"/>
                  <a:pt x="24" y="93"/>
                  <a:pt x="24" y="93"/>
                </a:cubicBezTo>
                <a:cubicBezTo>
                  <a:pt x="0" y="67"/>
                  <a:pt x="0" y="67"/>
                  <a:pt x="0" y="67"/>
                </a:cubicBezTo>
                <a:cubicBezTo>
                  <a:pt x="13" y="216"/>
                  <a:pt x="138" y="333"/>
                  <a:pt x="291" y="333"/>
                </a:cubicBezTo>
                <a:cubicBezTo>
                  <a:pt x="452" y="333"/>
                  <a:pt x="582" y="202"/>
                  <a:pt x="582" y="41"/>
                </a:cubicBezTo>
                <a:cubicBezTo>
                  <a:pt x="596" y="41"/>
                  <a:pt x="596" y="41"/>
                  <a:pt x="596" y="41"/>
                </a:cubicBezTo>
                <a:lnTo>
                  <a:pt x="558" y="0"/>
                </a:lnTo>
                <a:close/>
              </a:path>
            </a:pathLst>
          </a:custGeom>
          <a:solidFill>
            <a:schemeClr val="bg1">
              <a:lumMod val="50000"/>
            </a:schemeClr>
          </a:solidFill>
          <a:ln>
            <a:noFill/>
          </a:ln>
        </p:spPr>
        <p:txBody>
          <a:bodyPr vert="horz" wrap="square" lIns="121920" tIns="60960" rIns="121920" bIns="60960" numCol="1" anchor="t" anchorCtr="0" compatLnSpc="1"/>
          <a:lstStyle/>
          <a:p>
            <a:pPr defTabSz="1219170"/>
            <a:endParaRPr lang="zh-CN" altLang="en-US" sz="2400">
              <a:solidFill>
                <a:srgbClr val="333333"/>
              </a:solidFill>
              <a:latin typeface="Calibri"/>
              <a:ea typeface="宋体" panose="02010600030101010101" pitchFamily="2" charset="-122"/>
            </a:endParaRPr>
          </a:p>
        </p:txBody>
      </p:sp>
      <p:sp>
        <p:nvSpPr>
          <p:cNvPr id="14" name="PA_任意多边形 16"/>
          <p:cNvSpPr/>
          <p:nvPr>
            <p:custDataLst>
              <p:tags r:id="rId11"/>
            </p:custDataLst>
          </p:nvPr>
        </p:nvSpPr>
        <p:spPr bwMode="auto">
          <a:xfrm>
            <a:off x="8438270" y="2921218"/>
            <a:ext cx="1807457" cy="1019945"/>
          </a:xfrm>
          <a:custGeom>
            <a:avLst/>
            <a:gdLst>
              <a:gd name="T0" fmla="*/ 581 w 595"/>
              <a:gd name="T1" fmla="*/ 291 h 333"/>
              <a:gd name="T2" fmla="*/ 290 w 595"/>
              <a:gd name="T3" fmla="*/ 0 h 333"/>
              <a:gd name="T4" fmla="*/ 0 w 595"/>
              <a:gd name="T5" fmla="*/ 263 h 333"/>
              <a:gd name="T6" fmla="*/ 23 w 595"/>
              <a:gd name="T7" fmla="*/ 238 h 333"/>
              <a:gd name="T8" fmla="*/ 49 w 595"/>
              <a:gd name="T9" fmla="*/ 266 h 333"/>
              <a:gd name="T10" fmla="*/ 290 w 595"/>
              <a:gd name="T11" fmla="*/ 49 h 333"/>
              <a:gd name="T12" fmla="*/ 532 w 595"/>
              <a:gd name="T13" fmla="*/ 291 h 333"/>
              <a:gd name="T14" fmla="*/ 519 w 595"/>
              <a:gd name="T15" fmla="*/ 291 h 333"/>
              <a:gd name="T16" fmla="*/ 557 w 595"/>
              <a:gd name="T17" fmla="*/ 333 h 333"/>
              <a:gd name="T18" fmla="*/ 595 w 595"/>
              <a:gd name="T19" fmla="*/ 291 h 333"/>
              <a:gd name="T20" fmla="*/ 581 w 595"/>
              <a:gd name="T21" fmla="*/ 291 h 3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95" h="333">
                <a:moveTo>
                  <a:pt x="581" y="291"/>
                </a:moveTo>
                <a:cubicBezTo>
                  <a:pt x="581" y="130"/>
                  <a:pt x="451" y="0"/>
                  <a:pt x="290" y="0"/>
                </a:cubicBezTo>
                <a:cubicBezTo>
                  <a:pt x="138" y="0"/>
                  <a:pt x="14" y="115"/>
                  <a:pt x="0" y="263"/>
                </a:cubicBezTo>
                <a:cubicBezTo>
                  <a:pt x="23" y="238"/>
                  <a:pt x="23" y="238"/>
                  <a:pt x="23" y="238"/>
                </a:cubicBezTo>
                <a:cubicBezTo>
                  <a:pt x="49" y="266"/>
                  <a:pt x="49" y="266"/>
                  <a:pt x="49" y="266"/>
                </a:cubicBezTo>
                <a:cubicBezTo>
                  <a:pt x="62" y="144"/>
                  <a:pt x="165" y="49"/>
                  <a:pt x="290" y="49"/>
                </a:cubicBezTo>
                <a:cubicBezTo>
                  <a:pt x="424" y="49"/>
                  <a:pt x="532" y="157"/>
                  <a:pt x="532" y="291"/>
                </a:cubicBezTo>
                <a:cubicBezTo>
                  <a:pt x="519" y="291"/>
                  <a:pt x="519" y="291"/>
                  <a:pt x="519" y="291"/>
                </a:cubicBezTo>
                <a:cubicBezTo>
                  <a:pt x="557" y="333"/>
                  <a:pt x="557" y="333"/>
                  <a:pt x="557" y="333"/>
                </a:cubicBezTo>
                <a:cubicBezTo>
                  <a:pt x="595" y="291"/>
                  <a:pt x="595" y="291"/>
                  <a:pt x="595" y="291"/>
                </a:cubicBezTo>
                <a:lnTo>
                  <a:pt x="581" y="291"/>
                </a:lnTo>
                <a:close/>
              </a:path>
            </a:pathLst>
          </a:custGeom>
          <a:solidFill>
            <a:schemeClr val="bg1">
              <a:lumMod val="50000"/>
            </a:schemeClr>
          </a:solidFill>
          <a:ln>
            <a:noFill/>
          </a:ln>
        </p:spPr>
        <p:txBody>
          <a:bodyPr vert="horz" wrap="square" lIns="121920" tIns="60960" rIns="121920" bIns="60960" numCol="1" anchor="t" anchorCtr="0" compatLnSpc="1"/>
          <a:lstStyle/>
          <a:p>
            <a:pPr defTabSz="1219170"/>
            <a:endParaRPr lang="zh-CN" altLang="en-US" sz="2400">
              <a:solidFill>
                <a:srgbClr val="333333"/>
              </a:solidFill>
              <a:latin typeface="Calibri"/>
              <a:ea typeface="宋体" panose="02010600030101010101" pitchFamily="2" charset="-122"/>
            </a:endParaRPr>
          </a:p>
        </p:txBody>
      </p:sp>
      <p:sp>
        <p:nvSpPr>
          <p:cNvPr id="15" name="PA_任意多边形 17"/>
          <p:cNvSpPr/>
          <p:nvPr>
            <p:custDataLst>
              <p:tags r:id="rId12"/>
            </p:custDataLst>
          </p:nvPr>
        </p:nvSpPr>
        <p:spPr bwMode="auto">
          <a:xfrm>
            <a:off x="6814135" y="3686556"/>
            <a:ext cx="1810487" cy="1019945"/>
          </a:xfrm>
          <a:custGeom>
            <a:avLst/>
            <a:gdLst>
              <a:gd name="T0" fmla="*/ 558 w 596"/>
              <a:gd name="T1" fmla="*/ 0 h 333"/>
              <a:gd name="T2" fmla="*/ 520 w 596"/>
              <a:gd name="T3" fmla="*/ 41 h 333"/>
              <a:gd name="T4" fmla="*/ 533 w 596"/>
              <a:gd name="T5" fmla="*/ 41 h 333"/>
              <a:gd name="T6" fmla="*/ 291 w 596"/>
              <a:gd name="T7" fmla="*/ 284 h 333"/>
              <a:gd name="T8" fmla="*/ 49 w 596"/>
              <a:gd name="T9" fmla="*/ 65 h 333"/>
              <a:gd name="T10" fmla="*/ 24 w 596"/>
              <a:gd name="T11" fmla="*/ 93 h 333"/>
              <a:gd name="T12" fmla="*/ 0 w 596"/>
              <a:gd name="T13" fmla="*/ 67 h 333"/>
              <a:gd name="T14" fmla="*/ 291 w 596"/>
              <a:gd name="T15" fmla="*/ 333 h 333"/>
              <a:gd name="T16" fmla="*/ 582 w 596"/>
              <a:gd name="T17" fmla="*/ 41 h 333"/>
              <a:gd name="T18" fmla="*/ 596 w 596"/>
              <a:gd name="T19" fmla="*/ 41 h 333"/>
              <a:gd name="T20" fmla="*/ 558 w 596"/>
              <a:gd name="T21" fmla="*/ 0 h 3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96" h="333">
                <a:moveTo>
                  <a:pt x="558" y="0"/>
                </a:moveTo>
                <a:cubicBezTo>
                  <a:pt x="520" y="41"/>
                  <a:pt x="520" y="41"/>
                  <a:pt x="520" y="41"/>
                </a:cubicBezTo>
                <a:cubicBezTo>
                  <a:pt x="533" y="41"/>
                  <a:pt x="533" y="41"/>
                  <a:pt x="533" y="41"/>
                </a:cubicBezTo>
                <a:cubicBezTo>
                  <a:pt x="533" y="175"/>
                  <a:pt x="425" y="284"/>
                  <a:pt x="291" y="284"/>
                </a:cubicBezTo>
                <a:cubicBezTo>
                  <a:pt x="165" y="284"/>
                  <a:pt x="61" y="188"/>
                  <a:pt x="49" y="65"/>
                </a:cubicBezTo>
                <a:cubicBezTo>
                  <a:pt x="24" y="93"/>
                  <a:pt x="24" y="93"/>
                  <a:pt x="24" y="93"/>
                </a:cubicBezTo>
                <a:cubicBezTo>
                  <a:pt x="0" y="67"/>
                  <a:pt x="0" y="67"/>
                  <a:pt x="0" y="67"/>
                </a:cubicBezTo>
                <a:cubicBezTo>
                  <a:pt x="14" y="216"/>
                  <a:pt x="139" y="333"/>
                  <a:pt x="291" y="333"/>
                </a:cubicBezTo>
                <a:cubicBezTo>
                  <a:pt x="452" y="333"/>
                  <a:pt x="582" y="202"/>
                  <a:pt x="582" y="41"/>
                </a:cubicBezTo>
                <a:cubicBezTo>
                  <a:pt x="596" y="41"/>
                  <a:pt x="596" y="41"/>
                  <a:pt x="596" y="41"/>
                </a:cubicBezTo>
                <a:lnTo>
                  <a:pt x="558" y="0"/>
                </a:lnTo>
                <a:close/>
              </a:path>
            </a:pathLst>
          </a:custGeom>
          <a:solidFill>
            <a:schemeClr val="bg1">
              <a:lumMod val="50000"/>
            </a:schemeClr>
          </a:solidFill>
          <a:ln>
            <a:noFill/>
          </a:ln>
        </p:spPr>
        <p:txBody>
          <a:bodyPr vert="horz" wrap="square" lIns="121920" tIns="60960" rIns="121920" bIns="60960" numCol="1" anchor="t" anchorCtr="0" compatLnSpc="1"/>
          <a:lstStyle/>
          <a:p>
            <a:pPr defTabSz="1219170"/>
            <a:endParaRPr lang="zh-CN" altLang="en-US" sz="2400">
              <a:solidFill>
                <a:srgbClr val="333333"/>
              </a:solidFill>
              <a:latin typeface="Calibri"/>
              <a:ea typeface="宋体" panose="02010600030101010101" pitchFamily="2" charset="-122"/>
            </a:endParaRPr>
          </a:p>
        </p:txBody>
      </p:sp>
      <p:sp>
        <p:nvSpPr>
          <p:cNvPr id="16" name="PA_任意多边形 18"/>
          <p:cNvSpPr>
            <a:spLocks noEditPoints="1"/>
          </p:cNvSpPr>
          <p:nvPr>
            <p:custDataLst>
              <p:tags r:id="rId13"/>
            </p:custDataLst>
          </p:nvPr>
        </p:nvSpPr>
        <p:spPr bwMode="auto">
          <a:xfrm>
            <a:off x="2681073" y="3619872"/>
            <a:ext cx="301496" cy="384941"/>
          </a:xfrm>
          <a:custGeom>
            <a:avLst/>
            <a:gdLst>
              <a:gd name="T0" fmla="*/ 5 w 99"/>
              <a:gd name="T1" fmla="*/ 0 h 126"/>
              <a:gd name="T2" fmla="*/ 94 w 99"/>
              <a:gd name="T3" fmla="*/ 9 h 126"/>
              <a:gd name="T4" fmla="*/ 81 w 99"/>
              <a:gd name="T5" fmla="*/ 46 h 126"/>
              <a:gd name="T6" fmla="*/ 81 w 99"/>
              <a:gd name="T7" fmla="*/ 82 h 126"/>
              <a:gd name="T8" fmla="*/ 99 w 99"/>
              <a:gd name="T9" fmla="*/ 121 h 126"/>
              <a:gd name="T10" fmla="*/ 0 w 99"/>
              <a:gd name="T11" fmla="*/ 121 h 126"/>
              <a:gd name="T12" fmla="*/ 18 w 99"/>
              <a:gd name="T13" fmla="*/ 82 h 126"/>
              <a:gd name="T14" fmla="*/ 18 w 99"/>
              <a:gd name="T15" fmla="*/ 46 h 126"/>
              <a:gd name="T16" fmla="*/ 5 w 99"/>
              <a:gd name="T17" fmla="*/ 9 h 126"/>
              <a:gd name="T18" fmla="*/ 67 w 99"/>
              <a:gd name="T19" fmla="*/ 94 h 126"/>
              <a:gd name="T20" fmla="*/ 15 w 99"/>
              <a:gd name="T21" fmla="*/ 116 h 126"/>
              <a:gd name="T22" fmla="*/ 17 w 99"/>
              <a:gd name="T23" fmla="*/ 100 h 126"/>
              <a:gd name="T24" fmla="*/ 70 w 99"/>
              <a:gd name="T25" fmla="*/ 89 h 126"/>
              <a:gd name="T26" fmla="*/ 76 w 99"/>
              <a:gd name="T27" fmla="*/ 85 h 126"/>
              <a:gd name="T28" fmla="*/ 53 w 99"/>
              <a:gd name="T29" fmla="*/ 66 h 126"/>
              <a:gd name="T30" fmla="*/ 52 w 99"/>
              <a:gd name="T31" fmla="*/ 66 h 126"/>
              <a:gd name="T32" fmla="*/ 52 w 99"/>
              <a:gd name="T33" fmla="*/ 66 h 126"/>
              <a:gd name="T34" fmla="*/ 51 w 99"/>
              <a:gd name="T35" fmla="*/ 64 h 126"/>
              <a:gd name="T36" fmla="*/ 51 w 99"/>
              <a:gd name="T37" fmla="*/ 64 h 126"/>
              <a:gd name="T38" fmla="*/ 51 w 99"/>
              <a:gd name="T39" fmla="*/ 63 h 126"/>
              <a:gd name="T40" fmla="*/ 51 w 99"/>
              <a:gd name="T41" fmla="*/ 62 h 126"/>
              <a:gd name="T42" fmla="*/ 52 w 99"/>
              <a:gd name="T43" fmla="*/ 62 h 126"/>
              <a:gd name="T44" fmla="*/ 52 w 99"/>
              <a:gd name="T45" fmla="*/ 61 h 126"/>
              <a:gd name="T46" fmla="*/ 53 w 99"/>
              <a:gd name="T47" fmla="*/ 61 h 126"/>
              <a:gd name="T48" fmla="*/ 84 w 99"/>
              <a:gd name="T49" fmla="*/ 9 h 126"/>
              <a:gd name="T50" fmla="*/ 23 w 99"/>
              <a:gd name="T51" fmla="*/ 43 h 126"/>
              <a:gd name="T52" fmla="*/ 46 w 99"/>
              <a:gd name="T53" fmla="*/ 61 h 126"/>
              <a:gd name="T54" fmla="*/ 47 w 99"/>
              <a:gd name="T55" fmla="*/ 62 h 126"/>
              <a:gd name="T56" fmla="*/ 47 w 99"/>
              <a:gd name="T57" fmla="*/ 62 h 126"/>
              <a:gd name="T58" fmla="*/ 48 w 99"/>
              <a:gd name="T59" fmla="*/ 63 h 126"/>
              <a:gd name="T60" fmla="*/ 48 w 99"/>
              <a:gd name="T61" fmla="*/ 64 h 126"/>
              <a:gd name="T62" fmla="*/ 48 w 99"/>
              <a:gd name="T63" fmla="*/ 64 h 126"/>
              <a:gd name="T64" fmla="*/ 47 w 99"/>
              <a:gd name="T65" fmla="*/ 65 h 126"/>
              <a:gd name="T66" fmla="*/ 47 w 99"/>
              <a:gd name="T67" fmla="*/ 66 h 126"/>
              <a:gd name="T68" fmla="*/ 46 w 99"/>
              <a:gd name="T69" fmla="*/ 66 h 126"/>
              <a:gd name="T70" fmla="*/ 45 w 99"/>
              <a:gd name="T71" fmla="*/ 66 h 126"/>
              <a:gd name="T72" fmla="*/ 17 w 99"/>
              <a:gd name="T73" fmla="*/ 100 h 126"/>
              <a:gd name="T74" fmla="*/ 33 w 99"/>
              <a:gd name="T75" fmla="*/ 48 h 126"/>
              <a:gd name="T76" fmla="*/ 47 w 99"/>
              <a:gd name="T77" fmla="*/ 56 h 126"/>
              <a:gd name="T78" fmla="*/ 48 w 99"/>
              <a:gd name="T79" fmla="*/ 57 h 126"/>
              <a:gd name="T80" fmla="*/ 51 w 99"/>
              <a:gd name="T81" fmla="*/ 57 h 126"/>
              <a:gd name="T82" fmla="*/ 52 w 99"/>
              <a:gd name="T83" fmla="*/ 56 h 126"/>
              <a:gd name="T84" fmla="*/ 75 w 99"/>
              <a:gd name="T85" fmla="*/ 34 h 126"/>
              <a:gd name="T86" fmla="*/ 62 w 99"/>
              <a:gd name="T87" fmla="*/ 44 h 126"/>
              <a:gd name="T88" fmla="*/ 50 w 99"/>
              <a:gd name="T89" fmla="*/ 51 h 126"/>
              <a:gd name="T90" fmla="*/ 49 w 99"/>
              <a:gd name="T91" fmla="*/ 51 h 126"/>
              <a:gd name="T92" fmla="*/ 37 w 99"/>
              <a:gd name="T93" fmla="*/ 44 h 126"/>
              <a:gd name="T94" fmla="*/ 24 w 99"/>
              <a:gd name="T95" fmla="*/ 34 h 126"/>
              <a:gd name="T96" fmla="*/ 50 w 99"/>
              <a:gd name="T97" fmla="*/ 51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99" h="126">
                <a:moveTo>
                  <a:pt x="5" y="9"/>
                </a:moveTo>
                <a:cubicBezTo>
                  <a:pt x="2" y="9"/>
                  <a:pt x="0" y="7"/>
                  <a:pt x="0" y="4"/>
                </a:cubicBezTo>
                <a:cubicBezTo>
                  <a:pt x="0" y="2"/>
                  <a:pt x="2" y="0"/>
                  <a:pt x="5" y="0"/>
                </a:cubicBezTo>
                <a:cubicBezTo>
                  <a:pt x="94" y="0"/>
                  <a:pt x="94" y="0"/>
                  <a:pt x="94" y="0"/>
                </a:cubicBezTo>
                <a:cubicBezTo>
                  <a:pt x="97" y="0"/>
                  <a:pt x="99" y="2"/>
                  <a:pt x="99" y="4"/>
                </a:cubicBezTo>
                <a:cubicBezTo>
                  <a:pt x="99" y="7"/>
                  <a:pt x="97" y="9"/>
                  <a:pt x="94" y="9"/>
                </a:cubicBezTo>
                <a:cubicBezTo>
                  <a:pt x="90" y="9"/>
                  <a:pt x="90" y="9"/>
                  <a:pt x="90" y="9"/>
                </a:cubicBezTo>
                <a:cubicBezTo>
                  <a:pt x="89" y="25"/>
                  <a:pt x="86" y="37"/>
                  <a:pt x="81" y="46"/>
                </a:cubicBezTo>
                <a:cubicBezTo>
                  <a:pt x="81" y="46"/>
                  <a:pt x="81" y="46"/>
                  <a:pt x="81" y="46"/>
                </a:cubicBezTo>
                <a:cubicBezTo>
                  <a:pt x="76" y="55"/>
                  <a:pt x="69" y="60"/>
                  <a:pt x="62" y="64"/>
                </a:cubicBezTo>
                <a:cubicBezTo>
                  <a:pt x="69" y="67"/>
                  <a:pt x="76" y="73"/>
                  <a:pt x="81" y="82"/>
                </a:cubicBezTo>
                <a:cubicBezTo>
                  <a:pt x="81" y="82"/>
                  <a:pt x="81" y="82"/>
                  <a:pt x="81" y="82"/>
                </a:cubicBezTo>
                <a:cubicBezTo>
                  <a:pt x="86" y="90"/>
                  <a:pt x="89" y="101"/>
                  <a:pt x="90" y="116"/>
                </a:cubicBezTo>
                <a:cubicBezTo>
                  <a:pt x="94" y="116"/>
                  <a:pt x="94" y="116"/>
                  <a:pt x="94" y="116"/>
                </a:cubicBezTo>
                <a:cubicBezTo>
                  <a:pt x="97" y="116"/>
                  <a:pt x="99" y="118"/>
                  <a:pt x="99" y="121"/>
                </a:cubicBezTo>
                <a:cubicBezTo>
                  <a:pt x="99" y="124"/>
                  <a:pt x="97" y="126"/>
                  <a:pt x="94" y="126"/>
                </a:cubicBezTo>
                <a:cubicBezTo>
                  <a:pt x="5" y="126"/>
                  <a:pt x="5" y="126"/>
                  <a:pt x="5" y="126"/>
                </a:cubicBezTo>
                <a:cubicBezTo>
                  <a:pt x="2" y="126"/>
                  <a:pt x="0" y="124"/>
                  <a:pt x="0" y="121"/>
                </a:cubicBezTo>
                <a:cubicBezTo>
                  <a:pt x="0" y="118"/>
                  <a:pt x="2" y="116"/>
                  <a:pt x="5" y="116"/>
                </a:cubicBezTo>
                <a:cubicBezTo>
                  <a:pt x="9" y="116"/>
                  <a:pt x="9" y="116"/>
                  <a:pt x="9" y="116"/>
                </a:cubicBezTo>
                <a:cubicBezTo>
                  <a:pt x="10" y="101"/>
                  <a:pt x="13" y="90"/>
                  <a:pt x="18" y="82"/>
                </a:cubicBezTo>
                <a:cubicBezTo>
                  <a:pt x="18" y="82"/>
                  <a:pt x="18" y="82"/>
                  <a:pt x="18" y="82"/>
                </a:cubicBezTo>
                <a:cubicBezTo>
                  <a:pt x="23" y="73"/>
                  <a:pt x="30" y="67"/>
                  <a:pt x="37" y="64"/>
                </a:cubicBezTo>
                <a:cubicBezTo>
                  <a:pt x="30" y="60"/>
                  <a:pt x="23" y="55"/>
                  <a:pt x="18" y="46"/>
                </a:cubicBezTo>
                <a:cubicBezTo>
                  <a:pt x="18" y="46"/>
                  <a:pt x="18" y="46"/>
                  <a:pt x="18" y="46"/>
                </a:cubicBezTo>
                <a:cubicBezTo>
                  <a:pt x="13" y="37"/>
                  <a:pt x="9" y="25"/>
                  <a:pt x="9" y="9"/>
                </a:cubicBezTo>
                <a:cubicBezTo>
                  <a:pt x="5" y="9"/>
                  <a:pt x="5" y="9"/>
                  <a:pt x="5" y="9"/>
                </a:cubicBezTo>
                <a:close/>
                <a:moveTo>
                  <a:pt x="83" y="116"/>
                </a:moveTo>
                <a:cubicBezTo>
                  <a:pt x="83" y="116"/>
                  <a:pt x="83" y="116"/>
                  <a:pt x="83" y="116"/>
                </a:cubicBezTo>
                <a:cubicBezTo>
                  <a:pt x="81" y="106"/>
                  <a:pt x="75" y="99"/>
                  <a:pt x="67" y="94"/>
                </a:cubicBezTo>
                <a:cubicBezTo>
                  <a:pt x="62" y="91"/>
                  <a:pt x="55" y="90"/>
                  <a:pt x="49" y="90"/>
                </a:cubicBezTo>
                <a:cubicBezTo>
                  <a:pt x="43" y="90"/>
                  <a:pt x="37" y="91"/>
                  <a:pt x="32" y="94"/>
                </a:cubicBezTo>
                <a:cubicBezTo>
                  <a:pt x="24" y="99"/>
                  <a:pt x="18" y="106"/>
                  <a:pt x="15" y="116"/>
                </a:cubicBezTo>
                <a:cubicBezTo>
                  <a:pt x="83" y="116"/>
                  <a:pt x="83" y="116"/>
                  <a:pt x="83" y="116"/>
                </a:cubicBezTo>
                <a:close/>
                <a:moveTo>
                  <a:pt x="17" y="100"/>
                </a:moveTo>
                <a:cubicBezTo>
                  <a:pt x="17" y="100"/>
                  <a:pt x="17" y="100"/>
                  <a:pt x="17" y="100"/>
                </a:cubicBezTo>
                <a:cubicBezTo>
                  <a:pt x="20" y="95"/>
                  <a:pt x="24" y="92"/>
                  <a:pt x="29" y="89"/>
                </a:cubicBezTo>
                <a:cubicBezTo>
                  <a:pt x="35" y="86"/>
                  <a:pt x="42" y="84"/>
                  <a:pt x="49" y="84"/>
                </a:cubicBezTo>
                <a:cubicBezTo>
                  <a:pt x="56" y="84"/>
                  <a:pt x="64" y="86"/>
                  <a:pt x="70" y="89"/>
                </a:cubicBezTo>
                <a:cubicBezTo>
                  <a:pt x="74" y="92"/>
                  <a:pt x="78" y="95"/>
                  <a:pt x="82" y="100"/>
                </a:cubicBezTo>
                <a:cubicBezTo>
                  <a:pt x="80" y="94"/>
                  <a:pt x="78" y="89"/>
                  <a:pt x="76" y="85"/>
                </a:cubicBezTo>
                <a:cubicBezTo>
                  <a:pt x="76" y="85"/>
                  <a:pt x="76" y="85"/>
                  <a:pt x="76" y="85"/>
                </a:cubicBezTo>
                <a:cubicBezTo>
                  <a:pt x="70" y="75"/>
                  <a:pt x="62" y="69"/>
                  <a:pt x="53" y="66"/>
                </a:cubicBezTo>
                <a:cubicBezTo>
                  <a:pt x="53" y="66"/>
                  <a:pt x="53" y="66"/>
                  <a:pt x="53" y="66"/>
                </a:cubicBezTo>
                <a:cubicBezTo>
                  <a:pt x="53" y="66"/>
                  <a:pt x="53" y="66"/>
                  <a:pt x="53" y="66"/>
                </a:cubicBezTo>
                <a:cubicBezTo>
                  <a:pt x="53" y="66"/>
                  <a:pt x="52" y="66"/>
                  <a:pt x="52" y="66"/>
                </a:cubicBezTo>
                <a:cubicBezTo>
                  <a:pt x="52" y="66"/>
                  <a:pt x="52" y="66"/>
                  <a:pt x="52" y="66"/>
                </a:cubicBezTo>
                <a:cubicBezTo>
                  <a:pt x="52" y="66"/>
                  <a:pt x="52" y="66"/>
                  <a:pt x="52" y="66"/>
                </a:cubicBezTo>
                <a:cubicBezTo>
                  <a:pt x="52" y="66"/>
                  <a:pt x="52" y="66"/>
                  <a:pt x="52" y="66"/>
                </a:cubicBezTo>
                <a:cubicBezTo>
                  <a:pt x="52" y="66"/>
                  <a:pt x="52" y="66"/>
                  <a:pt x="52" y="66"/>
                </a:cubicBezTo>
                <a:cubicBezTo>
                  <a:pt x="52" y="66"/>
                  <a:pt x="52" y="66"/>
                  <a:pt x="52" y="66"/>
                </a:cubicBezTo>
                <a:cubicBezTo>
                  <a:pt x="52" y="65"/>
                  <a:pt x="52" y="65"/>
                  <a:pt x="51" y="65"/>
                </a:cubicBezTo>
                <a:cubicBezTo>
                  <a:pt x="51" y="65"/>
                  <a:pt x="51" y="65"/>
                  <a:pt x="51" y="65"/>
                </a:cubicBezTo>
                <a:cubicBezTo>
                  <a:pt x="51" y="65"/>
                  <a:pt x="51" y="64"/>
                  <a:pt x="51" y="64"/>
                </a:cubicBezTo>
                <a:cubicBezTo>
                  <a:pt x="51" y="64"/>
                  <a:pt x="51" y="64"/>
                  <a:pt x="51" y="64"/>
                </a:cubicBezTo>
                <a:cubicBezTo>
                  <a:pt x="51" y="64"/>
                  <a:pt x="51" y="64"/>
                  <a:pt x="51" y="64"/>
                </a:cubicBezTo>
                <a:cubicBezTo>
                  <a:pt x="51" y="64"/>
                  <a:pt x="51" y="64"/>
                  <a:pt x="51" y="64"/>
                </a:cubicBezTo>
                <a:cubicBezTo>
                  <a:pt x="51" y="64"/>
                  <a:pt x="51" y="64"/>
                  <a:pt x="51" y="64"/>
                </a:cubicBezTo>
                <a:cubicBezTo>
                  <a:pt x="51" y="63"/>
                  <a:pt x="51" y="63"/>
                  <a:pt x="51" y="63"/>
                </a:cubicBezTo>
                <a:cubicBezTo>
                  <a:pt x="51" y="63"/>
                  <a:pt x="51" y="63"/>
                  <a:pt x="51" y="63"/>
                </a:cubicBezTo>
                <a:cubicBezTo>
                  <a:pt x="51" y="63"/>
                  <a:pt x="51" y="63"/>
                  <a:pt x="51" y="63"/>
                </a:cubicBezTo>
                <a:cubicBezTo>
                  <a:pt x="51" y="63"/>
                  <a:pt x="51" y="63"/>
                  <a:pt x="51" y="63"/>
                </a:cubicBezTo>
                <a:cubicBezTo>
                  <a:pt x="51" y="62"/>
                  <a:pt x="51" y="62"/>
                  <a:pt x="51" y="62"/>
                </a:cubicBezTo>
                <a:cubicBezTo>
                  <a:pt x="52" y="62"/>
                  <a:pt x="52" y="62"/>
                  <a:pt x="52" y="62"/>
                </a:cubicBezTo>
                <a:cubicBezTo>
                  <a:pt x="52" y="62"/>
                  <a:pt x="52" y="62"/>
                  <a:pt x="52" y="62"/>
                </a:cubicBezTo>
                <a:cubicBezTo>
                  <a:pt x="52" y="62"/>
                  <a:pt x="52" y="62"/>
                  <a:pt x="52" y="62"/>
                </a:cubicBezTo>
                <a:cubicBezTo>
                  <a:pt x="52" y="62"/>
                  <a:pt x="52" y="62"/>
                  <a:pt x="52" y="62"/>
                </a:cubicBezTo>
                <a:cubicBezTo>
                  <a:pt x="52" y="61"/>
                  <a:pt x="52" y="61"/>
                  <a:pt x="52" y="61"/>
                </a:cubicBezTo>
                <a:cubicBezTo>
                  <a:pt x="52" y="61"/>
                  <a:pt x="52" y="61"/>
                  <a:pt x="52" y="61"/>
                </a:cubicBezTo>
                <a:cubicBezTo>
                  <a:pt x="52" y="61"/>
                  <a:pt x="53" y="61"/>
                  <a:pt x="53" y="61"/>
                </a:cubicBezTo>
                <a:cubicBezTo>
                  <a:pt x="53" y="61"/>
                  <a:pt x="53" y="61"/>
                  <a:pt x="53" y="61"/>
                </a:cubicBezTo>
                <a:cubicBezTo>
                  <a:pt x="53" y="61"/>
                  <a:pt x="53" y="61"/>
                  <a:pt x="53" y="61"/>
                </a:cubicBezTo>
                <a:cubicBezTo>
                  <a:pt x="62" y="58"/>
                  <a:pt x="70" y="53"/>
                  <a:pt x="76" y="43"/>
                </a:cubicBezTo>
                <a:cubicBezTo>
                  <a:pt x="76" y="43"/>
                  <a:pt x="76" y="43"/>
                  <a:pt x="76" y="43"/>
                </a:cubicBezTo>
                <a:cubicBezTo>
                  <a:pt x="81" y="35"/>
                  <a:pt x="84" y="24"/>
                  <a:pt x="84" y="9"/>
                </a:cubicBezTo>
                <a:cubicBezTo>
                  <a:pt x="15" y="9"/>
                  <a:pt x="15" y="9"/>
                  <a:pt x="15" y="9"/>
                </a:cubicBezTo>
                <a:cubicBezTo>
                  <a:pt x="15" y="24"/>
                  <a:pt x="18" y="35"/>
                  <a:pt x="23" y="43"/>
                </a:cubicBezTo>
                <a:cubicBezTo>
                  <a:pt x="23" y="43"/>
                  <a:pt x="23" y="43"/>
                  <a:pt x="23" y="43"/>
                </a:cubicBezTo>
                <a:cubicBezTo>
                  <a:pt x="29" y="53"/>
                  <a:pt x="37" y="58"/>
                  <a:pt x="45" y="61"/>
                </a:cubicBezTo>
                <a:cubicBezTo>
                  <a:pt x="46" y="61"/>
                  <a:pt x="46" y="61"/>
                  <a:pt x="46" y="61"/>
                </a:cubicBezTo>
                <a:cubicBezTo>
                  <a:pt x="46" y="61"/>
                  <a:pt x="46" y="61"/>
                  <a:pt x="46" y="61"/>
                </a:cubicBezTo>
                <a:cubicBezTo>
                  <a:pt x="46" y="61"/>
                  <a:pt x="46" y="61"/>
                  <a:pt x="46" y="61"/>
                </a:cubicBezTo>
                <a:cubicBezTo>
                  <a:pt x="46" y="61"/>
                  <a:pt x="46" y="61"/>
                  <a:pt x="46" y="61"/>
                </a:cubicBezTo>
                <a:cubicBezTo>
                  <a:pt x="47" y="62"/>
                  <a:pt x="47" y="62"/>
                  <a:pt x="47" y="62"/>
                </a:cubicBezTo>
                <a:cubicBezTo>
                  <a:pt x="47" y="62"/>
                  <a:pt x="47" y="62"/>
                  <a:pt x="47" y="62"/>
                </a:cubicBezTo>
                <a:cubicBezTo>
                  <a:pt x="47" y="62"/>
                  <a:pt x="47" y="62"/>
                  <a:pt x="47" y="62"/>
                </a:cubicBezTo>
                <a:cubicBezTo>
                  <a:pt x="47" y="62"/>
                  <a:pt x="47" y="62"/>
                  <a:pt x="47" y="62"/>
                </a:cubicBezTo>
                <a:cubicBezTo>
                  <a:pt x="47" y="62"/>
                  <a:pt x="47" y="62"/>
                  <a:pt x="47" y="62"/>
                </a:cubicBezTo>
                <a:cubicBezTo>
                  <a:pt x="47" y="63"/>
                  <a:pt x="47" y="63"/>
                  <a:pt x="47" y="63"/>
                </a:cubicBezTo>
                <a:cubicBezTo>
                  <a:pt x="47" y="63"/>
                  <a:pt x="47" y="63"/>
                  <a:pt x="48" y="63"/>
                </a:cubicBezTo>
                <a:cubicBezTo>
                  <a:pt x="48" y="63"/>
                  <a:pt x="48" y="63"/>
                  <a:pt x="48" y="63"/>
                </a:cubicBezTo>
                <a:cubicBezTo>
                  <a:pt x="48" y="63"/>
                  <a:pt x="48" y="63"/>
                  <a:pt x="48" y="63"/>
                </a:cubicBezTo>
                <a:cubicBezTo>
                  <a:pt x="48" y="64"/>
                  <a:pt x="48" y="64"/>
                  <a:pt x="48" y="64"/>
                </a:cubicBezTo>
                <a:cubicBezTo>
                  <a:pt x="48" y="64"/>
                  <a:pt x="48" y="64"/>
                  <a:pt x="48" y="64"/>
                </a:cubicBezTo>
                <a:cubicBezTo>
                  <a:pt x="48" y="64"/>
                  <a:pt x="48" y="64"/>
                  <a:pt x="48" y="64"/>
                </a:cubicBezTo>
                <a:cubicBezTo>
                  <a:pt x="48" y="64"/>
                  <a:pt x="48" y="64"/>
                  <a:pt x="48" y="64"/>
                </a:cubicBezTo>
                <a:cubicBezTo>
                  <a:pt x="48" y="64"/>
                  <a:pt x="48" y="64"/>
                  <a:pt x="48" y="64"/>
                </a:cubicBezTo>
                <a:cubicBezTo>
                  <a:pt x="47" y="64"/>
                  <a:pt x="47" y="65"/>
                  <a:pt x="47" y="65"/>
                </a:cubicBezTo>
                <a:cubicBezTo>
                  <a:pt x="47" y="65"/>
                  <a:pt x="47" y="65"/>
                  <a:pt x="47" y="65"/>
                </a:cubicBezTo>
                <a:cubicBezTo>
                  <a:pt x="47" y="65"/>
                  <a:pt x="47" y="65"/>
                  <a:pt x="47" y="66"/>
                </a:cubicBezTo>
                <a:cubicBezTo>
                  <a:pt x="47" y="66"/>
                  <a:pt x="47" y="66"/>
                  <a:pt x="47" y="66"/>
                </a:cubicBezTo>
                <a:cubicBezTo>
                  <a:pt x="47" y="66"/>
                  <a:pt x="47" y="66"/>
                  <a:pt x="47" y="66"/>
                </a:cubicBezTo>
                <a:cubicBezTo>
                  <a:pt x="47" y="66"/>
                  <a:pt x="47" y="66"/>
                  <a:pt x="47" y="66"/>
                </a:cubicBezTo>
                <a:cubicBezTo>
                  <a:pt x="46" y="66"/>
                  <a:pt x="46" y="66"/>
                  <a:pt x="46" y="66"/>
                </a:cubicBezTo>
                <a:cubicBezTo>
                  <a:pt x="46" y="66"/>
                  <a:pt x="46" y="66"/>
                  <a:pt x="46" y="66"/>
                </a:cubicBezTo>
                <a:cubicBezTo>
                  <a:pt x="46" y="66"/>
                  <a:pt x="46" y="66"/>
                  <a:pt x="46" y="66"/>
                </a:cubicBezTo>
                <a:cubicBezTo>
                  <a:pt x="46" y="66"/>
                  <a:pt x="46" y="66"/>
                  <a:pt x="46" y="66"/>
                </a:cubicBezTo>
                <a:cubicBezTo>
                  <a:pt x="45" y="66"/>
                  <a:pt x="45" y="66"/>
                  <a:pt x="45" y="66"/>
                </a:cubicBezTo>
                <a:cubicBezTo>
                  <a:pt x="37" y="69"/>
                  <a:pt x="29" y="75"/>
                  <a:pt x="23" y="85"/>
                </a:cubicBezTo>
                <a:cubicBezTo>
                  <a:pt x="23" y="85"/>
                  <a:pt x="23" y="85"/>
                  <a:pt x="23" y="85"/>
                </a:cubicBezTo>
                <a:cubicBezTo>
                  <a:pt x="20" y="89"/>
                  <a:pt x="18" y="94"/>
                  <a:pt x="17" y="100"/>
                </a:cubicBezTo>
                <a:close/>
                <a:moveTo>
                  <a:pt x="24" y="34"/>
                </a:moveTo>
                <a:cubicBezTo>
                  <a:pt x="24" y="34"/>
                  <a:pt x="24" y="34"/>
                  <a:pt x="24" y="34"/>
                </a:cubicBezTo>
                <a:cubicBezTo>
                  <a:pt x="26" y="39"/>
                  <a:pt x="29" y="44"/>
                  <a:pt x="33" y="48"/>
                </a:cubicBezTo>
                <a:cubicBezTo>
                  <a:pt x="37" y="52"/>
                  <a:pt x="41" y="55"/>
                  <a:pt x="47" y="56"/>
                </a:cubicBezTo>
                <a:cubicBezTo>
                  <a:pt x="47" y="56"/>
                  <a:pt x="47" y="56"/>
                  <a:pt x="47" y="56"/>
                </a:cubicBezTo>
                <a:cubicBezTo>
                  <a:pt x="47" y="56"/>
                  <a:pt x="47" y="56"/>
                  <a:pt x="47" y="56"/>
                </a:cubicBezTo>
                <a:cubicBezTo>
                  <a:pt x="48" y="57"/>
                  <a:pt x="48" y="57"/>
                  <a:pt x="48" y="57"/>
                </a:cubicBezTo>
                <a:cubicBezTo>
                  <a:pt x="48" y="57"/>
                  <a:pt x="48" y="57"/>
                  <a:pt x="48" y="57"/>
                </a:cubicBezTo>
                <a:cubicBezTo>
                  <a:pt x="48" y="57"/>
                  <a:pt x="48" y="57"/>
                  <a:pt x="48" y="57"/>
                </a:cubicBezTo>
                <a:cubicBezTo>
                  <a:pt x="49" y="57"/>
                  <a:pt x="49" y="57"/>
                  <a:pt x="49" y="57"/>
                </a:cubicBezTo>
                <a:cubicBezTo>
                  <a:pt x="49" y="57"/>
                  <a:pt x="50" y="57"/>
                  <a:pt x="51" y="57"/>
                </a:cubicBezTo>
                <a:cubicBezTo>
                  <a:pt x="51" y="57"/>
                  <a:pt x="51" y="57"/>
                  <a:pt x="51" y="57"/>
                </a:cubicBezTo>
                <a:cubicBezTo>
                  <a:pt x="52" y="56"/>
                  <a:pt x="52" y="56"/>
                  <a:pt x="52" y="56"/>
                </a:cubicBezTo>
                <a:cubicBezTo>
                  <a:pt x="52" y="56"/>
                  <a:pt x="52" y="56"/>
                  <a:pt x="52" y="56"/>
                </a:cubicBezTo>
                <a:cubicBezTo>
                  <a:pt x="52" y="56"/>
                  <a:pt x="52" y="56"/>
                  <a:pt x="52" y="56"/>
                </a:cubicBezTo>
                <a:cubicBezTo>
                  <a:pt x="57" y="55"/>
                  <a:pt x="62" y="52"/>
                  <a:pt x="66" y="48"/>
                </a:cubicBezTo>
                <a:cubicBezTo>
                  <a:pt x="66" y="48"/>
                  <a:pt x="66" y="48"/>
                  <a:pt x="66" y="48"/>
                </a:cubicBezTo>
                <a:cubicBezTo>
                  <a:pt x="70" y="44"/>
                  <a:pt x="73" y="39"/>
                  <a:pt x="75" y="34"/>
                </a:cubicBezTo>
                <a:cubicBezTo>
                  <a:pt x="75" y="32"/>
                  <a:pt x="75" y="31"/>
                  <a:pt x="73" y="30"/>
                </a:cubicBezTo>
                <a:cubicBezTo>
                  <a:pt x="72" y="30"/>
                  <a:pt x="70" y="30"/>
                  <a:pt x="69" y="32"/>
                </a:cubicBezTo>
                <a:cubicBezTo>
                  <a:pt x="68" y="36"/>
                  <a:pt x="65" y="41"/>
                  <a:pt x="62" y="44"/>
                </a:cubicBezTo>
                <a:cubicBezTo>
                  <a:pt x="59" y="47"/>
                  <a:pt x="55" y="49"/>
                  <a:pt x="50" y="51"/>
                </a:cubicBezTo>
                <a:cubicBezTo>
                  <a:pt x="50" y="51"/>
                  <a:pt x="50" y="51"/>
                  <a:pt x="50" y="51"/>
                </a:cubicBezTo>
                <a:cubicBezTo>
                  <a:pt x="50" y="51"/>
                  <a:pt x="50" y="51"/>
                  <a:pt x="50" y="51"/>
                </a:cubicBezTo>
                <a:cubicBezTo>
                  <a:pt x="50" y="51"/>
                  <a:pt x="50" y="51"/>
                  <a:pt x="50" y="51"/>
                </a:cubicBezTo>
                <a:cubicBezTo>
                  <a:pt x="49" y="51"/>
                  <a:pt x="49" y="51"/>
                  <a:pt x="49" y="51"/>
                </a:cubicBezTo>
                <a:cubicBezTo>
                  <a:pt x="49" y="51"/>
                  <a:pt x="49" y="51"/>
                  <a:pt x="49" y="51"/>
                </a:cubicBezTo>
                <a:cubicBezTo>
                  <a:pt x="49" y="51"/>
                  <a:pt x="49" y="51"/>
                  <a:pt x="49" y="51"/>
                </a:cubicBezTo>
                <a:cubicBezTo>
                  <a:pt x="49" y="51"/>
                  <a:pt x="49" y="51"/>
                  <a:pt x="49" y="51"/>
                </a:cubicBezTo>
                <a:cubicBezTo>
                  <a:pt x="44" y="49"/>
                  <a:pt x="40" y="47"/>
                  <a:pt x="37" y="44"/>
                </a:cubicBezTo>
                <a:cubicBezTo>
                  <a:pt x="34" y="41"/>
                  <a:pt x="31" y="36"/>
                  <a:pt x="29" y="32"/>
                </a:cubicBezTo>
                <a:cubicBezTo>
                  <a:pt x="29" y="30"/>
                  <a:pt x="27" y="30"/>
                  <a:pt x="26" y="30"/>
                </a:cubicBezTo>
                <a:cubicBezTo>
                  <a:pt x="24" y="31"/>
                  <a:pt x="23" y="32"/>
                  <a:pt x="24" y="34"/>
                </a:cubicBezTo>
                <a:close/>
                <a:moveTo>
                  <a:pt x="50" y="51"/>
                </a:moveTo>
                <a:cubicBezTo>
                  <a:pt x="50" y="51"/>
                  <a:pt x="50" y="51"/>
                  <a:pt x="50" y="51"/>
                </a:cubicBezTo>
                <a:cubicBezTo>
                  <a:pt x="50" y="51"/>
                  <a:pt x="50" y="51"/>
                  <a:pt x="50" y="51"/>
                </a:cubicBezTo>
                <a:cubicBezTo>
                  <a:pt x="50" y="51"/>
                  <a:pt x="50" y="51"/>
                  <a:pt x="50" y="5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1219170"/>
            <a:endParaRPr lang="zh-CN" altLang="en-US" sz="2400">
              <a:solidFill>
                <a:srgbClr val="333333"/>
              </a:solidFill>
              <a:latin typeface="Calibri"/>
              <a:ea typeface="宋体" panose="02010600030101010101" pitchFamily="2" charset="-122"/>
            </a:endParaRPr>
          </a:p>
        </p:txBody>
      </p:sp>
      <p:sp>
        <p:nvSpPr>
          <p:cNvPr id="17" name="PA_任意多边形 19"/>
          <p:cNvSpPr>
            <a:spLocks noEditPoints="1"/>
          </p:cNvSpPr>
          <p:nvPr>
            <p:custDataLst>
              <p:tags r:id="rId14"/>
            </p:custDataLst>
          </p:nvPr>
        </p:nvSpPr>
        <p:spPr bwMode="auto">
          <a:xfrm>
            <a:off x="9148830" y="3638059"/>
            <a:ext cx="383308" cy="351600"/>
          </a:xfrm>
          <a:custGeom>
            <a:avLst/>
            <a:gdLst>
              <a:gd name="T0" fmla="*/ 79 w 126"/>
              <a:gd name="T1" fmla="*/ 53 h 115"/>
              <a:gd name="T2" fmla="*/ 83 w 126"/>
              <a:gd name="T3" fmla="*/ 69 h 115"/>
              <a:gd name="T4" fmla="*/ 83 w 126"/>
              <a:gd name="T5" fmla="*/ 77 h 115"/>
              <a:gd name="T6" fmla="*/ 89 w 126"/>
              <a:gd name="T7" fmla="*/ 71 h 115"/>
              <a:gd name="T8" fmla="*/ 83 w 126"/>
              <a:gd name="T9" fmla="*/ 49 h 115"/>
              <a:gd name="T10" fmla="*/ 64 w 126"/>
              <a:gd name="T11" fmla="*/ 46 h 115"/>
              <a:gd name="T12" fmla="*/ 122 w 126"/>
              <a:gd name="T13" fmla="*/ 105 h 115"/>
              <a:gd name="T14" fmla="*/ 118 w 126"/>
              <a:gd name="T15" fmla="*/ 105 h 115"/>
              <a:gd name="T16" fmla="*/ 122 w 126"/>
              <a:gd name="T17" fmla="*/ 29 h 115"/>
              <a:gd name="T18" fmla="*/ 122 w 126"/>
              <a:gd name="T19" fmla="*/ 19 h 115"/>
              <a:gd name="T20" fmla="*/ 76 w 126"/>
              <a:gd name="T21" fmla="*/ 13 h 115"/>
              <a:gd name="T22" fmla="*/ 63 w 126"/>
              <a:gd name="T23" fmla="*/ 0 h 115"/>
              <a:gd name="T24" fmla="*/ 51 w 126"/>
              <a:gd name="T25" fmla="*/ 13 h 115"/>
              <a:gd name="T26" fmla="*/ 5 w 126"/>
              <a:gd name="T27" fmla="*/ 19 h 115"/>
              <a:gd name="T28" fmla="*/ 5 w 126"/>
              <a:gd name="T29" fmla="*/ 29 h 115"/>
              <a:gd name="T30" fmla="*/ 9 w 126"/>
              <a:gd name="T31" fmla="*/ 105 h 115"/>
              <a:gd name="T32" fmla="*/ 0 w 126"/>
              <a:gd name="T33" fmla="*/ 110 h 115"/>
              <a:gd name="T34" fmla="*/ 122 w 126"/>
              <a:gd name="T35" fmla="*/ 115 h 115"/>
              <a:gd name="T36" fmla="*/ 122 w 126"/>
              <a:gd name="T37" fmla="*/ 105 h 115"/>
              <a:gd name="T38" fmla="*/ 58 w 126"/>
              <a:gd name="T39" fmla="*/ 8 h 115"/>
              <a:gd name="T40" fmla="*/ 68 w 126"/>
              <a:gd name="T41" fmla="*/ 8 h 115"/>
              <a:gd name="T42" fmla="*/ 68 w 126"/>
              <a:gd name="T43" fmla="*/ 17 h 115"/>
              <a:gd name="T44" fmla="*/ 63 w 126"/>
              <a:gd name="T45" fmla="*/ 19 h 115"/>
              <a:gd name="T46" fmla="*/ 56 w 126"/>
              <a:gd name="T47" fmla="*/ 13 h 115"/>
              <a:gd name="T48" fmla="*/ 112 w 126"/>
              <a:gd name="T49" fmla="*/ 105 h 115"/>
              <a:gd name="T50" fmla="*/ 14 w 126"/>
              <a:gd name="T51" fmla="*/ 105 h 115"/>
              <a:gd name="T52" fmla="*/ 112 w 126"/>
              <a:gd name="T53" fmla="*/ 29 h 115"/>
              <a:gd name="T54" fmla="*/ 59 w 126"/>
              <a:gd name="T55" fmla="*/ 91 h 115"/>
              <a:gd name="T56" fmla="*/ 71 w 126"/>
              <a:gd name="T57" fmla="*/ 89 h 115"/>
              <a:gd name="T58" fmla="*/ 79 w 126"/>
              <a:gd name="T59" fmla="*/ 80 h 115"/>
              <a:gd name="T60" fmla="*/ 78 w 126"/>
              <a:gd name="T61" fmla="*/ 76 h 115"/>
              <a:gd name="T62" fmla="*/ 62 w 126"/>
              <a:gd name="T63" fmla="*/ 50 h 115"/>
              <a:gd name="T64" fmla="*/ 44 w 126"/>
              <a:gd name="T65" fmla="*/ 53 h 115"/>
              <a:gd name="T66" fmla="*/ 44 w 126"/>
              <a:gd name="T67" fmla="*/ 85 h 115"/>
              <a:gd name="T68" fmla="*/ 48 w 126"/>
              <a:gd name="T69" fmla="*/ 57 h 115"/>
              <a:gd name="T70" fmla="*/ 57 w 126"/>
              <a:gd name="T71" fmla="*/ 53 h 115"/>
              <a:gd name="T72" fmla="*/ 58 w 126"/>
              <a:gd name="T73" fmla="*/ 72 h 115"/>
              <a:gd name="T74" fmla="*/ 68 w 126"/>
              <a:gd name="T75" fmla="*/ 83 h 115"/>
              <a:gd name="T76" fmla="*/ 59 w 126"/>
              <a:gd name="T77" fmla="*/ 86 h 115"/>
              <a:gd name="T78" fmla="*/ 43 w 126"/>
              <a:gd name="T79" fmla="*/ 69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26" h="115">
                <a:moveTo>
                  <a:pt x="67" y="49"/>
                </a:moveTo>
                <a:cubicBezTo>
                  <a:pt x="72" y="49"/>
                  <a:pt x="76" y="50"/>
                  <a:pt x="79" y="53"/>
                </a:cubicBezTo>
                <a:cubicBezTo>
                  <a:pt x="82" y="56"/>
                  <a:pt x="84" y="61"/>
                  <a:pt x="84" y="65"/>
                </a:cubicBezTo>
                <a:cubicBezTo>
                  <a:pt x="84" y="67"/>
                  <a:pt x="84" y="68"/>
                  <a:pt x="83" y="69"/>
                </a:cubicBezTo>
                <a:cubicBezTo>
                  <a:pt x="83" y="71"/>
                  <a:pt x="82" y="72"/>
                  <a:pt x="82" y="73"/>
                </a:cubicBezTo>
                <a:cubicBezTo>
                  <a:pt x="81" y="75"/>
                  <a:pt x="81" y="77"/>
                  <a:pt x="83" y="77"/>
                </a:cubicBezTo>
                <a:cubicBezTo>
                  <a:pt x="84" y="78"/>
                  <a:pt x="86" y="78"/>
                  <a:pt x="87" y="76"/>
                </a:cubicBezTo>
                <a:cubicBezTo>
                  <a:pt x="88" y="75"/>
                  <a:pt x="88" y="73"/>
                  <a:pt x="89" y="71"/>
                </a:cubicBezTo>
                <a:cubicBezTo>
                  <a:pt x="89" y="69"/>
                  <a:pt x="90" y="67"/>
                  <a:pt x="90" y="65"/>
                </a:cubicBezTo>
                <a:cubicBezTo>
                  <a:pt x="90" y="59"/>
                  <a:pt x="87" y="53"/>
                  <a:pt x="83" y="49"/>
                </a:cubicBezTo>
                <a:cubicBezTo>
                  <a:pt x="79" y="45"/>
                  <a:pt x="73" y="43"/>
                  <a:pt x="67" y="43"/>
                </a:cubicBezTo>
                <a:cubicBezTo>
                  <a:pt x="66" y="43"/>
                  <a:pt x="64" y="44"/>
                  <a:pt x="64" y="46"/>
                </a:cubicBezTo>
                <a:cubicBezTo>
                  <a:pt x="64" y="47"/>
                  <a:pt x="66" y="49"/>
                  <a:pt x="67" y="49"/>
                </a:cubicBezTo>
                <a:close/>
                <a:moveTo>
                  <a:pt x="122" y="105"/>
                </a:moveTo>
                <a:cubicBezTo>
                  <a:pt x="122" y="105"/>
                  <a:pt x="122" y="105"/>
                  <a:pt x="122" y="105"/>
                </a:cubicBezTo>
                <a:cubicBezTo>
                  <a:pt x="118" y="105"/>
                  <a:pt x="118" y="105"/>
                  <a:pt x="118" y="105"/>
                </a:cubicBezTo>
                <a:cubicBezTo>
                  <a:pt x="118" y="29"/>
                  <a:pt x="118" y="29"/>
                  <a:pt x="118" y="29"/>
                </a:cubicBezTo>
                <a:cubicBezTo>
                  <a:pt x="122" y="29"/>
                  <a:pt x="122" y="29"/>
                  <a:pt x="122" y="29"/>
                </a:cubicBezTo>
                <a:cubicBezTo>
                  <a:pt x="124" y="29"/>
                  <a:pt x="126" y="27"/>
                  <a:pt x="126" y="24"/>
                </a:cubicBezTo>
                <a:cubicBezTo>
                  <a:pt x="126" y="22"/>
                  <a:pt x="124" y="19"/>
                  <a:pt x="122" y="19"/>
                </a:cubicBezTo>
                <a:cubicBezTo>
                  <a:pt x="74" y="19"/>
                  <a:pt x="74" y="19"/>
                  <a:pt x="74" y="19"/>
                </a:cubicBezTo>
                <a:cubicBezTo>
                  <a:pt x="75" y="17"/>
                  <a:pt x="76" y="15"/>
                  <a:pt x="76" y="13"/>
                </a:cubicBezTo>
                <a:cubicBezTo>
                  <a:pt x="76" y="9"/>
                  <a:pt x="75" y="6"/>
                  <a:pt x="72" y="4"/>
                </a:cubicBezTo>
                <a:cubicBezTo>
                  <a:pt x="70" y="1"/>
                  <a:pt x="67" y="0"/>
                  <a:pt x="63" y="0"/>
                </a:cubicBezTo>
                <a:cubicBezTo>
                  <a:pt x="60" y="0"/>
                  <a:pt x="57" y="1"/>
                  <a:pt x="54" y="4"/>
                </a:cubicBezTo>
                <a:cubicBezTo>
                  <a:pt x="52" y="6"/>
                  <a:pt x="51" y="9"/>
                  <a:pt x="51" y="13"/>
                </a:cubicBezTo>
                <a:cubicBezTo>
                  <a:pt x="51" y="15"/>
                  <a:pt x="51" y="17"/>
                  <a:pt x="53" y="19"/>
                </a:cubicBezTo>
                <a:cubicBezTo>
                  <a:pt x="5" y="19"/>
                  <a:pt x="5" y="19"/>
                  <a:pt x="5" y="19"/>
                </a:cubicBezTo>
                <a:cubicBezTo>
                  <a:pt x="2" y="19"/>
                  <a:pt x="0" y="22"/>
                  <a:pt x="0" y="24"/>
                </a:cubicBezTo>
                <a:cubicBezTo>
                  <a:pt x="0" y="27"/>
                  <a:pt x="2" y="29"/>
                  <a:pt x="5" y="29"/>
                </a:cubicBezTo>
                <a:cubicBezTo>
                  <a:pt x="9" y="29"/>
                  <a:pt x="9" y="29"/>
                  <a:pt x="9" y="29"/>
                </a:cubicBezTo>
                <a:cubicBezTo>
                  <a:pt x="9" y="105"/>
                  <a:pt x="9" y="105"/>
                  <a:pt x="9" y="105"/>
                </a:cubicBezTo>
                <a:cubicBezTo>
                  <a:pt x="5" y="105"/>
                  <a:pt x="5" y="105"/>
                  <a:pt x="5" y="105"/>
                </a:cubicBezTo>
                <a:cubicBezTo>
                  <a:pt x="2" y="105"/>
                  <a:pt x="0" y="107"/>
                  <a:pt x="0" y="110"/>
                </a:cubicBezTo>
                <a:cubicBezTo>
                  <a:pt x="0" y="113"/>
                  <a:pt x="2" y="115"/>
                  <a:pt x="5" y="115"/>
                </a:cubicBezTo>
                <a:cubicBezTo>
                  <a:pt x="122" y="115"/>
                  <a:pt x="122" y="115"/>
                  <a:pt x="122" y="115"/>
                </a:cubicBezTo>
                <a:cubicBezTo>
                  <a:pt x="124" y="115"/>
                  <a:pt x="126" y="113"/>
                  <a:pt x="126" y="110"/>
                </a:cubicBezTo>
                <a:cubicBezTo>
                  <a:pt x="126" y="107"/>
                  <a:pt x="124" y="105"/>
                  <a:pt x="122" y="105"/>
                </a:cubicBezTo>
                <a:close/>
                <a:moveTo>
                  <a:pt x="58" y="8"/>
                </a:moveTo>
                <a:cubicBezTo>
                  <a:pt x="58" y="8"/>
                  <a:pt x="58" y="8"/>
                  <a:pt x="58" y="8"/>
                </a:cubicBezTo>
                <a:cubicBezTo>
                  <a:pt x="60" y="6"/>
                  <a:pt x="61" y="6"/>
                  <a:pt x="63" y="6"/>
                </a:cubicBezTo>
                <a:cubicBezTo>
                  <a:pt x="65" y="6"/>
                  <a:pt x="67" y="6"/>
                  <a:pt x="68" y="8"/>
                </a:cubicBezTo>
                <a:cubicBezTo>
                  <a:pt x="69" y="9"/>
                  <a:pt x="70" y="11"/>
                  <a:pt x="70" y="13"/>
                </a:cubicBezTo>
                <a:cubicBezTo>
                  <a:pt x="70" y="14"/>
                  <a:pt x="69" y="16"/>
                  <a:pt x="68" y="17"/>
                </a:cubicBezTo>
                <a:cubicBezTo>
                  <a:pt x="67" y="19"/>
                  <a:pt x="65" y="19"/>
                  <a:pt x="63" y="19"/>
                </a:cubicBezTo>
                <a:cubicBezTo>
                  <a:pt x="63" y="19"/>
                  <a:pt x="63" y="19"/>
                  <a:pt x="63" y="19"/>
                </a:cubicBezTo>
                <a:cubicBezTo>
                  <a:pt x="61" y="19"/>
                  <a:pt x="60" y="19"/>
                  <a:pt x="58" y="17"/>
                </a:cubicBezTo>
                <a:cubicBezTo>
                  <a:pt x="57" y="16"/>
                  <a:pt x="56" y="14"/>
                  <a:pt x="56" y="13"/>
                </a:cubicBezTo>
                <a:cubicBezTo>
                  <a:pt x="56" y="11"/>
                  <a:pt x="57" y="9"/>
                  <a:pt x="58" y="8"/>
                </a:cubicBezTo>
                <a:close/>
                <a:moveTo>
                  <a:pt x="112" y="105"/>
                </a:moveTo>
                <a:cubicBezTo>
                  <a:pt x="112" y="105"/>
                  <a:pt x="112" y="105"/>
                  <a:pt x="112" y="105"/>
                </a:cubicBezTo>
                <a:cubicBezTo>
                  <a:pt x="14" y="105"/>
                  <a:pt x="14" y="105"/>
                  <a:pt x="14" y="105"/>
                </a:cubicBezTo>
                <a:cubicBezTo>
                  <a:pt x="14" y="29"/>
                  <a:pt x="14" y="29"/>
                  <a:pt x="14" y="29"/>
                </a:cubicBezTo>
                <a:cubicBezTo>
                  <a:pt x="112" y="29"/>
                  <a:pt x="112" y="29"/>
                  <a:pt x="112" y="29"/>
                </a:cubicBezTo>
                <a:cubicBezTo>
                  <a:pt x="112" y="105"/>
                  <a:pt x="112" y="105"/>
                  <a:pt x="112" y="105"/>
                </a:cubicBezTo>
                <a:close/>
                <a:moveTo>
                  <a:pt x="59" y="91"/>
                </a:moveTo>
                <a:cubicBezTo>
                  <a:pt x="59" y="91"/>
                  <a:pt x="59" y="91"/>
                  <a:pt x="59" y="91"/>
                </a:cubicBezTo>
                <a:cubicBezTo>
                  <a:pt x="63" y="91"/>
                  <a:pt x="67" y="90"/>
                  <a:pt x="71" y="89"/>
                </a:cubicBezTo>
                <a:cubicBezTo>
                  <a:pt x="71" y="88"/>
                  <a:pt x="71" y="88"/>
                  <a:pt x="71" y="88"/>
                </a:cubicBezTo>
                <a:cubicBezTo>
                  <a:pt x="74" y="87"/>
                  <a:pt x="77" y="84"/>
                  <a:pt x="79" y="80"/>
                </a:cubicBezTo>
                <a:cubicBezTo>
                  <a:pt x="79" y="80"/>
                  <a:pt x="79" y="80"/>
                  <a:pt x="79" y="80"/>
                </a:cubicBezTo>
                <a:cubicBezTo>
                  <a:pt x="80" y="79"/>
                  <a:pt x="79" y="77"/>
                  <a:pt x="78" y="76"/>
                </a:cubicBezTo>
                <a:cubicBezTo>
                  <a:pt x="62" y="67"/>
                  <a:pt x="62" y="67"/>
                  <a:pt x="62" y="67"/>
                </a:cubicBezTo>
                <a:cubicBezTo>
                  <a:pt x="62" y="50"/>
                  <a:pt x="62" y="50"/>
                  <a:pt x="62" y="50"/>
                </a:cubicBezTo>
                <a:cubicBezTo>
                  <a:pt x="62" y="48"/>
                  <a:pt x="61" y="47"/>
                  <a:pt x="59" y="47"/>
                </a:cubicBezTo>
                <a:cubicBezTo>
                  <a:pt x="53" y="47"/>
                  <a:pt x="48" y="49"/>
                  <a:pt x="44" y="53"/>
                </a:cubicBezTo>
                <a:cubicBezTo>
                  <a:pt x="40" y="57"/>
                  <a:pt x="37" y="63"/>
                  <a:pt x="37" y="69"/>
                </a:cubicBezTo>
                <a:cubicBezTo>
                  <a:pt x="37" y="75"/>
                  <a:pt x="40" y="81"/>
                  <a:pt x="44" y="85"/>
                </a:cubicBezTo>
                <a:cubicBezTo>
                  <a:pt x="48" y="89"/>
                  <a:pt x="53" y="91"/>
                  <a:pt x="59" y="91"/>
                </a:cubicBezTo>
                <a:close/>
                <a:moveTo>
                  <a:pt x="48" y="57"/>
                </a:moveTo>
                <a:cubicBezTo>
                  <a:pt x="48" y="57"/>
                  <a:pt x="48" y="57"/>
                  <a:pt x="48" y="57"/>
                </a:cubicBezTo>
                <a:cubicBezTo>
                  <a:pt x="50" y="55"/>
                  <a:pt x="53" y="53"/>
                  <a:pt x="57" y="53"/>
                </a:cubicBezTo>
                <a:cubicBezTo>
                  <a:pt x="57" y="69"/>
                  <a:pt x="57" y="69"/>
                  <a:pt x="57" y="69"/>
                </a:cubicBezTo>
                <a:cubicBezTo>
                  <a:pt x="57" y="70"/>
                  <a:pt x="57" y="71"/>
                  <a:pt x="58" y="72"/>
                </a:cubicBezTo>
                <a:cubicBezTo>
                  <a:pt x="72" y="80"/>
                  <a:pt x="72" y="80"/>
                  <a:pt x="72" y="80"/>
                </a:cubicBezTo>
                <a:cubicBezTo>
                  <a:pt x="71" y="81"/>
                  <a:pt x="69" y="82"/>
                  <a:pt x="68" y="83"/>
                </a:cubicBezTo>
                <a:cubicBezTo>
                  <a:pt x="68" y="84"/>
                  <a:pt x="68" y="84"/>
                  <a:pt x="68" y="84"/>
                </a:cubicBezTo>
                <a:cubicBezTo>
                  <a:pt x="65" y="85"/>
                  <a:pt x="62" y="86"/>
                  <a:pt x="59" y="86"/>
                </a:cubicBezTo>
                <a:cubicBezTo>
                  <a:pt x="55" y="86"/>
                  <a:pt x="51" y="84"/>
                  <a:pt x="48" y="81"/>
                </a:cubicBezTo>
                <a:cubicBezTo>
                  <a:pt x="45" y="78"/>
                  <a:pt x="43" y="74"/>
                  <a:pt x="43" y="69"/>
                </a:cubicBezTo>
                <a:cubicBezTo>
                  <a:pt x="43" y="64"/>
                  <a:pt x="45" y="60"/>
                  <a:pt x="48" y="5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1219170"/>
            <a:endParaRPr lang="zh-CN" altLang="en-US" sz="2400">
              <a:solidFill>
                <a:srgbClr val="333333"/>
              </a:solidFill>
              <a:latin typeface="Calibri"/>
              <a:ea typeface="宋体" panose="02010600030101010101" pitchFamily="2" charset="-122"/>
            </a:endParaRPr>
          </a:p>
        </p:txBody>
      </p:sp>
      <p:sp>
        <p:nvSpPr>
          <p:cNvPr id="18" name="PA_任意多边形 20"/>
          <p:cNvSpPr>
            <a:spLocks noEditPoints="1"/>
          </p:cNvSpPr>
          <p:nvPr>
            <p:custDataLst>
              <p:tags r:id="rId15"/>
            </p:custDataLst>
          </p:nvPr>
        </p:nvSpPr>
        <p:spPr bwMode="auto">
          <a:xfrm>
            <a:off x="7512573" y="3641089"/>
            <a:ext cx="374219" cy="345539"/>
          </a:xfrm>
          <a:custGeom>
            <a:avLst/>
            <a:gdLst>
              <a:gd name="T0" fmla="*/ 95 w 123"/>
              <a:gd name="T1" fmla="*/ 54 h 113"/>
              <a:gd name="T2" fmla="*/ 122 w 123"/>
              <a:gd name="T3" fmla="*/ 38 h 113"/>
              <a:gd name="T4" fmla="*/ 111 w 123"/>
              <a:gd name="T5" fmla="*/ 36 h 113"/>
              <a:gd name="T6" fmla="*/ 96 w 123"/>
              <a:gd name="T7" fmla="*/ 28 h 113"/>
              <a:gd name="T8" fmla="*/ 105 w 123"/>
              <a:gd name="T9" fmla="*/ 14 h 113"/>
              <a:gd name="T10" fmla="*/ 114 w 123"/>
              <a:gd name="T11" fmla="*/ 7 h 113"/>
              <a:gd name="T12" fmla="*/ 74 w 123"/>
              <a:gd name="T13" fmla="*/ 14 h 113"/>
              <a:gd name="T14" fmla="*/ 72 w 123"/>
              <a:gd name="T15" fmla="*/ 35 h 113"/>
              <a:gd name="T16" fmla="*/ 50 w 123"/>
              <a:gd name="T17" fmla="*/ 21 h 113"/>
              <a:gd name="T18" fmla="*/ 55 w 123"/>
              <a:gd name="T19" fmla="*/ 13 h 113"/>
              <a:gd name="T20" fmla="*/ 64 w 123"/>
              <a:gd name="T21" fmla="*/ 7 h 113"/>
              <a:gd name="T22" fmla="*/ 33 w 123"/>
              <a:gd name="T23" fmla="*/ 6 h 113"/>
              <a:gd name="T24" fmla="*/ 30 w 123"/>
              <a:gd name="T25" fmla="*/ 6 h 113"/>
              <a:gd name="T26" fmla="*/ 13 w 123"/>
              <a:gd name="T27" fmla="*/ 22 h 113"/>
              <a:gd name="T28" fmla="*/ 14 w 123"/>
              <a:gd name="T29" fmla="*/ 25 h 113"/>
              <a:gd name="T30" fmla="*/ 10 w 123"/>
              <a:gd name="T31" fmla="*/ 27 h 113"/>
              <a:gd name="T32" fmla="*/ 1 w 123"/>
              <a:gd name="T33" fmla="*/ 39 h 113"/>
              <a:gd name="T34" fmla="*/ 9 w 123"/>
              <a:gd name="T35" fmla="*/ 46 h 113"/>
              <a:gd name="T36" fmla="*/ 9 w 123"/>
              <a:gd name="T37" fmla="*/ 46 h 113"/>
              <a:gd name="T38" fmla="*/ 9 w 123"/>
              <a:gd name="T39" fmla="*/ 47 h 113"/>
              <a:gd name="T40" fmla="*/ 27 w 123"/>
              <a:gd name="T41" fmla="*/ 48 h 113"/>
              <a:gd name="T42" fmla="*/ 28 w 123"/>
              <a:gd name="T43" fmla="*/ 42 h 113"/>
              <a:gd name="T44" fmla="*/ 49 w 123"/>
              <a:gd name="T45" fmla="*/ 58 h 113"/>
              <a:gd name="T46" fmla="*/ 25 w 123"/>
              <a:gd name="T47" fmla="*/ 111 h 113"/>
              <a:gd name="T48" fmla="*/ 103 w 123"/>
              <a:gd name="T49" fmla="*/ 112 h 113"/>
              <a:gd name="T50" fmla="*/ 120 w 123"/>
              <a:gd name="T51" fmla="*/ 95 h 113"/>
              <a:gd name="T52" fmla="*/ 34 w 123"/>
              <a:gd name="T53" fmla="*/ 35 h 113"/>
              <a:gd name="T54" fmla="*/ 28 w 123"/>
              <a:gd name="T55" fmla="*/ 36 h 113"/>
              <a:gd name="T56" fmla="*/ 24 w 123"/>
              <a:gd name="T57" fmla="*/ 38 h 113"/>
              <a:gd name="T58" fmla="*/ 18 w 123"/>
              <a:gd name="T59" fmla="*/ 48 h 113"/>
              <a:gd name="T60" fmla="*/ 13 w 123"/>
              <a:gd name="T61" fmla="*/ 42 h 113"/>
              <a:gd name="T62" fmla="*/ 13 w 123"/>
              <a:gd name="T63" fmla="*/ 42 h 113"/>
              <a:gd name="T64" fmla="*/ 13 w 123"/>
              <a:gd name="T65" fmla="*/ 42 h 113"/>
              <a:gd name="T66" fmla="*/ 11 w 123"/>
              <a:gd name="T67" fmla="*/ 33 h 113"/>
              <a:gd name="T68" fmla="*/ 18 w 123"/>
              <a:gd name="T69" fmla="*/ 30 h 113"/>
              <a:gd name="T70" fmla="*/ 21 w 123"/>
              <a:gd name="T71" fmla="*/ 25 h 113"/>
              <a:gd name="T72" fmla="*/ 28 w 123"/>
              <a:gd name="T73" fmla="*/ 12 h 113"/>
              <a:gd name="T74" fmla="*/ 36 w 123"/>
              <a:gd name="T75" fmla="*/ 11 h 113"/>
              <a:gd name="T76" fmla="*/ 40 w 123"/>
              <a:gd name="T77" fmla="*/ 10 h 113"/>
              <a:gd name="T78" fmla="*/ 53 w 123"/>
              <a:gd name="T79" fmla="*/ 7 h 113"/>
              <a:gd name="T80" fmla="*/ 45 w 123"/>
              <a:gd name="T81" fmla="*/ 19 h 113"/>
              <a:gd name="T82" fmla="*/ 43 w 123"/>
              <a:gd name="T83" fmla="*/ 26 h 113"/>
              <a:gd name="T84" fmla="*/ 34 w 123"/>
              <a:gd name="T85" fmla="*/ 35 h 113"/>
              <a:gd name="T86" fmla="*/ 19 w 123"/>
              <a:gd name="T87" fmla="*/ 96 h 113"/>
              <a:gd name="T88" fmla="*/ 78 w 123"/>
              <a:gd name="T89" fmla="*/ 35 h 113"/>
              <a:gd name="T90" fmla="*/ 77 w 123"/>
              <a:gd name="T91" fmla="*/ 33 h 113"/>
              <a:gd name="T92" fmla="*/ 102 w 123"/>
              <a:gd name="T93" fmla="*/ 7 h 113"/>
              <a:gd name="T94" fmla="*/ 96 w 123"/>
              <a:gd name="T95" fmla="*/ 10 h 113"/>
              <a:gd name="T96" fmla="*/ 90 w 123"/>
              <a:gd name="T97" fmla="*/ 31 h 113"/>
              <a:gd name="T98" fmla="*/ 105 w 123"/>
              <a:gd name="T99" fmla="*/ 43 h 113"/>
              <a:gd name="T100" fmla="*/ 111 w 123"/>
              <a:gd name="T101" fmla="*/ 43 h 113"/>
              <a:gd name="T102" fmla="*/ 88 w 123"/>
              <a:gd name="T103" fmla="*/ 47 h 113"/>
              <a:gd name="T104" fmla="*/ 105 w 123"/>
              <a:gd name="T105" fmla="*/ 106 h 113"/>
              <a:gd name="T106" fmla="*/ 78 w 123"/>
              <a:gd name="T107" fmla="*/ 62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23" h="113">
                <a:moveTo>
                  <a:pt x="82" y="58"/>
                </a:moveTo>
                <a:cubicBezTo>
                  <a:pt x="88" y="53"/>
                  <a:pt x="88" y="53"/>
                  <a:pt x="88" y="53"/>
                </a:cubicBezTo>
                <a:cubicBezTo>
                  <a:pt x="90" y="54"/>
                  <a:pt x="92" y="54"/>
                  <a:pt x="95" y="54"/>
                </a:cubicBezTo>
                <a:cubicBezTo>
                  <a:pt x="98" y="55"/>
                  <a:pt x="101" y="54"/>
                  <a:pt x="104" y="54"/>
                </a:cubicBezTo>
                <a:cubicBezTo>
                  <a:pt x="108" y="53"/>
                  <a:pt x="112" y="50"/>
                  <a:pt x="115" y="48"/>
                </a:cubicBezTo>
                <a:cubicBezTo>
                  <a:pt x="118" y="45"/>
                  <a:pt x="121" y="41"/>
                  <a:pt x="122" y="38"/>
                </a:cubicBezTo>
                <a:cubicBezTo>
                  <a:pt x="123" y="36"/>
                  <a:pt x="122" y="34"/>
                  <a:pt x="121" y="34"/>
                </a:cubicBezTo>
                <a:cubicBezTo>
                  <a:pt x="120" y="34"/>
                  <a:pt x="119" y="34"/>
                  <a:pt x="119" y="34"/>
                </a:cubicBezTo>
                <a:cubicBezTo>
                  <a:pt x="111" y="36"/>
                  <a:pt x="111" y="36"/>
                  <a:pt x="111" y="36"/>
                </a:cubicBezTo>
                <a:cubicBezTo>
                  <a:pt x="105" y="37"/>
                  <a:pt x="105" y="37"/>
                  <a:pt x="105" y="37"/>
                </a:cubicBezTo>
                <a:cubicBezTo>
                  <a:pt x="100" y="33"/>
                  <a:pt x="100" y="33"/>
                  <a:pt x="100" y="33"/>
                </a:cubicBezTo>
                <a:cubicBezTo>
                  <a:pt x="96" y="28"/>
                  <a:pt x="96" y="28"/>
                  <a:pt x="96" y="28"/>
                </a:cubicBezTo>
                <a:cubicBezTo>
                  <a:pt x="97" y="22"/>
                  <a:pt x="97" y="22"/>
                  <a:pt x="97" y="22"/>
                </a:cubicBezTo>
                <a:cubicBezTo>
                  <a:pt x="99" y="16"/>
                  <a:pt x="99" y="16"/>
                  <a:pt x="99" y="16"/>
                </a:cubicBezTo>
                <a:cubicBezTo>
                  <a:pt x="105" y="14"/>
                  <a:pt x="105" y="14"/>
                  <a:pt x="105" y="14"/>
                </a:cubicBezTo>
                <a:cubicBezTo>
                  <a:pt x="113" y="12"/>
                  <a:pt x="113" y="12"/>
                  <a:pt x="113" y="12"/>
                </a:cubicBezTo>
                <a:cubicBezTo>
                  <a:pt x="115" y="11"/>
                  <a:pt x="115" y="10"/>
                  <a:pt x="115" y="8"/>
                </a:cubicBezTo>
                <a:cubicBezTo>
                  <a:pt x="115" y="8"/>
                  <a:pt x="115" y="7"/>
                  <a:pt x="114" y="7"/>
                </a:cubicBezTo>
                <a:cubicBezTo>
                  <a:pt x="111" y="4"/>
                  <a:pt x="107" y="2"/>
                  <a:pt x="103" y="1"/>
                </a:cubicBezTo>
                <a:cubicBezTo>
                  <a:pt x="99" y="1"/>
                  <a:pt x="95" y="1"/>
                  <a:pt x="90" y="2"/>
                </a:cubicBezTo>
                <a:cubicBezTo>
                  <a:pt x="83" y="4"/>
                  <a:pt x="78" y="8"/>
                  <a:pt x="74" y="14"/>
                </a:cubicBezTo>
                <a:cubicBezTo>
                  <a:pt x="71" y="20"/>
                  <a:pt x="70" y="28"/>
                  <a:pt x="71" y="35"/>
                </a:cubicBezTo>
                <a:cubicBezTo>
                  <a:pt x="71" y="35"/>
                  <a:pt x="71" y="35"/>
                  <a:pt x="71" y="35"/>
                </a:cubicBezTo>
                <a:cubicBezTo>
                  <a:pt x="72" y="35"/>
                  <a:pt x="72" y="35"/>
                  <a:pt x="72" y="35"/>
                </a:cubicBezTo>
                <a:cubicBezTo>
                  <a:pt x="66" y="41"/>
                  <a:pt x="66" y="41"/>
                  <a:pt x="66" y="41"/>
                </a:cubicBezTo>
                <a:cubicBezTo>
                  <a:pt x="48" y="24"/>
                  <a:pt x="48" y="24"/>
                  <a:pt x="48" y="24"/>
                </a:cubicBezTo>
                <a:cubicBezTo>
                  <a:pt x="49" y="23"/>
                  <a:pt x="49" y="22"/>
                  <a:pt x="50" y="21"/>
                </a:cubicBezTo>
                <a:cubicBezTo>
                  <a:pt x="50" y="21"/>
                  <a:pt x="50" y="21"/>
                  <a:pt x="50" y="21"/>
                </a:cubicBezTo>
                <a:cubicBezTo>
                  <a:pt x="50" y="19"/>
                  <a:pt x="51" y="18"/>
                  <a:pt x="51" y="17"/>
                </a:cubicBezTo>
                <a:cubicBezTo>
                  <a:pt x="52" y="15"/>
                  <a:pt x="54" y="13"/>
                  <a:pt x="55" y="13"/>
                </a:cubicBezTo>
                <a:cubicBezTo>
                  <a:pt x="57" y="12"/>
                  <a:pt x="59" y="12"/>
                  <a:pt x="62" y="12"/>
                </a:cubicBezTo>
                <a:cubicBezTo>
                  <a:pt x="63" y="12"/>
                  <a:pt x="64" y="12"/>
                  <a:pt x="64" y="11"/>
                </a:cubicBezTo>
                <a:cubicBezTo>
                  <a:pt x="65" y="10"/>
                  <a:pt x="65" y="8"/>
                  <a:pt x="64" y="7"/>
                </a:cubicBezTo>
                <a:cubicBezTo>
                  <a:pt x="60" y="3"/>
                  <a:pt x="55" y="0"/>
                  <a:pt x="50" y="0"/>
                </a:cubicBezTo>
                <a:cubicBezTo>
                  <a:pt x="45" y="0"/>
                  <a:pt x="41" y="1"/>
                  <a:pt x="36" y="5"/>
                </a:cubicBezTo>
                <a:cubicBezTo>
                  <a:pt x="35" y="5"/>
                  <a:pt x="34" y="6"/>
                  <a:pt x="33" y="6"/>
                </a:cubicBezTo>
                <a:cubicBezTo>
                  <a:pt x="33" y="7"/>
                  <a:pt x="32" y="7"/>
                  <a:pt x="32" y="7"/>
                </a:cubicBezTo>
                <a:cubicBezTo>
                  <a:pt x="30" y="6"/>
                  <a:pt x="30" y="6"/>
                  <a:pt x="30" y="6"/>
                </a:cubicBezTo>
                <a:cubicBezTo>
                  <a:pt x="30" y="6"/>
                  <a:pt x="30" y="6"/>
                  <a:pt x="30" y="6"/>
                </a:cubicBezTo>
                <a:cubicBezTo>
                  <a:pt x="29" y="5"/>
                  <a:pt x="27" y="5"/>
                  <a:pt x="26" y="6"/>
                </a:cubicBezTo>
                <a:cubicBezTo>
                  <a:pt x="13" y="18"/>
                  <a:pt x="13" y="18"/>
                  <a:pt x="13" y="18"/>
                </a:cubicBezTo>
                <a:cubicBezTo>
                  <a:pt x="12" y="20"/>
                  <a:pt x="12" y="21"/>
                  <a:pt x="13" y="22"/>
                </a:cubicBezTo>
                <a:cubicBezTo>
                  <a:pt x="15" y="24"/>
                  <a:pt x="15" y="24"/>
                  <a:pt x="15" y="24"/>
                </a:cubicBezTo>
                <a:cubicBezTo>
                  <a:pt x="14" y="25"/>
                  <a:pt x="14" y="25"/>
                  <a:pt x="14" y="25"/>
                </a:cubicBezTo>
                <a:cubicBezTo>
                  <a:pt x="14" y="25"/>
                  <a:pt x="14" y="25"/>
                  <a:pt x="14" y="25"/>
                </a:cubicBezTo>
                <a:cubicBezTo>
                  <a:pt x="14" y="25"/>
                  <a:pt x="14" y="26"/>
                  <a:pt x="13" y="27"/>
                </a:cubicBezTo>
                <a:cubicBezTo>
                  <a:pt x="13" y="27"/>
                  <a:pt x="13" y="27"/>
                  <a:pt x="12" y="27"/>
                </a:cubicBezTo>
                <a:cubicBezTo>
                  <a:pt x="12" y="27"/>
                  <a:pt x="11" y="28"/>
                  <a:pt x="10" y="27"/>
                </a:cubicBezTo>
                <a:cubicBezTo>
                  <a:pt x="9" y="27"/>
                  <a:pt x="8" y="28"/>
                  <a:pt x="7" y="28"/>
                </a:cubicBezTo>
                <a:cubicBezTo>
                  <a:pt x="1" y="35"/>
                  <a:pt x="1" y="35"/>
                  <a:pt x="1" y="35"/>
                </a:cubicBezTo>
                <a:cubicBezTo>
                  <a:pt x="0" y="36"/>
                  <a:pt x="0" y="38"/>
                  <a:pt x="1" y="39"/>
                </a:cubicBezTo>
                <a:cubicBezTo>
                  <a:pt x="8" y="46"/>
                  <a:pt x="8" y="46"/>
                  <a:pt x="8" y="46"/>
                </a:cubicBezTo>
                <a:cubicBezTo>
                  <a:pt x="8" y="46"/>
                  <a:pt x="8" y="46"/>
                  <a:pt x="8" y="46"/>
                </a:cubicBezTo>
                <a:cubicBezTo>
                  <a:pt x="9" y="46"/>
                  <a:pt x="9" y="46"/>
                  <a:pt x="9" y="46"/>
                </a:cubicBezTo>
                <a:cubicBezTo>
                  <a:pt x="9" y="46"/>
                  <a:pt x="9" y="46"/>
                  <a:pt x="9" y="46"/>
                </a:cubicBezTo>
                <a:cubicBezTo>
                  <a:pt x="9" y="46"/>
                  <a:pt x="9" y="46"/>
                  <a:pt x="9" y="46"/>
                </a:cubicBezTo>
                <a:cubicBezTo>
                  <a:pt x="9" y="46"/>
                  <a:pt x="9" y="46"/>
                  <a:pt x="9" y="46"/>
                </a:cubicBezTo>
                <a:cubicBezTo>
                  <a:pt x="9" y="46"/>
                  <a:pt x="9" y="46"/>
                  <a:pt x="9" y="46"/>
                </a:cubicBezTo>
                <a:cubicBezTo>
                  <a:pt x="9" y="47"/>
                  <a:pt x="9" y="47"/>
                  <a:pt x="9" y="47"/>
                </a:cubicBezTo>
                <a:cubicBezTo>
                  <a:pt x="9" y="47"/>
                  <a:pt x="9" y="47"/>
                  <a:pt x="9" y="47"/>
                </a:cubicBezTo>
                <a:cubicBezTo>
                  <a:pt x="16" y="54"/>
                  <a:pt x="16" y="54"/>
                  <a:pt x="16" y="54"/>
                </a:cubicBezTo>
                <a:cubicBezTo>
                  <a:pt x="18" y="55"/>
                  <a:pt x="19" y="55"/>
                  <a:pt x="21" y="54"/>
                </a:cubicBezTo>
                <a:cubicBezTo>
                  <a:pt x="27" y="48"/>
                  <a:pt x="27" y="48"/>
                  <a:pt x="27" y="48"/>
                </a:cubicBezTo>
                <a:cubicBezTo>
                  <a:pt x="27" y="47"/>
                  <a:pt x="28" y="46"/>
                  <a:pt x="28" y="45"/>
                </a:cubicBezTo>
                <a:cubicBezTo>
                  <a:pt x="28" y="45"/>
                  <a:pt x="28" y="44"/>
                  <a:pt x="28" y="43"/>
                </a:cubicBezTo>
                <a:cubicBezTo>
                  <a:pt x="28" y="43"/>
                  <a:pt x="28" y="43"/>
                  <a:pt x="28" y="42"/>
                </a:cubicBezTo>
                <a:cubicBezTo>
                  <a:pt x="29" y="42"/>
                  <a:pt x="30" y="41"/>
                  <a:pt x="31" y="41"/>
                </a:cubicBezTo>
                <a:cubicBezTo>
                  <a:pt x="31" y="41"/>
                  <a:pt x="31" y="41"/>
                  <a:pt x="31" y="41"/>
                </a:cubicBezTo>
                <a:cubicBezTo>
                  <a:pt x="49" y="58"/>
                  <a:pt x="49" y="58"/>
                  <a:pt x="49" y="58"/>
                </a:cubicBezTo>
                <a:cubicBezTo>
                  <a:pt x="13" y="94"/>
                  <a:pt x="13" y="94"/>
                  <a:pt x="13" y="94"/>
                </a:cubicBezTo>
                <a:cubicBezTo>
                  <a:pt x="11" y="95"/>
                  <a:pt x="11" y="97"/>
                  <a:pt x="13" y="98"/>
                </a:cubicBezTo>
                <a:cubicBezTo>
                  <a:pt x="25" y="111"/>
                  <a:pt x="25" y="111"/>
                  <a:pt x="25" y="111"/>
                </a:cubicBezTo>
                <a:cubicBezTo>
                  <a:pt x="27" y="112"/>
                  <a:pt x="28" y="112"/>
                  <a:pt x="30" y="111"/>
                </a:cubicBezTo>
                <a:cubicBezTo>
                  <a:pt x="66" y="75"/>
                  <a:pt x="66" y="75"/>
                  <a:pt x="66" y="75"/>
                </a:cubicBezTo>
                <a:cubicBezTo>
                  <a:pt x="103" y="112"/>
                  <a:pt x="103" y="112"/>
                  <a:pt x="103" y="112"/>
                </a:cubicBezTo>
                <a:cubicBezTo>
                  <a:pt x="104" y="113"/>
                  <a:pt x="106" y="113"/>
                  <a:pt x="107" y="112"/>
                </a:cubicBezTo>
                <a:cubicBezTo>
                  <a:pt x="120" y="99"/>
                  <a:pt x="120" y="99"/>
                  <a:pt x="120" y="99"/>
                </a:cubicBezTo>
                <a:cubicBezTo>
                  <a:pt x="121" y="98"/>
                  <a:pt x="121" y="96"/>
                  <a:pt x="120" y="95"/>
                </a:cubicBezTo>
                <a:cubicBezTo>
                  <a:pt x="82" y="58"/>
                  <a:pt x="82" y="58"/>
                  <a:pt x="82" y="58"/>
                </a:cubicBezTo>
                <a:close/>
                <a:moveTo>
                  <a:pt x="34" y="35"/>
                </a:moveTo>
                <a:cubicBezTo>
                  <a:pt x="34" y="35"/>
                  <a:pt x="34" y="35"/>
                  <a:pt x="34" y="35"/>
                </a:cubicBezTo>
                <a:cubicBezTo>
                  <a:pt x="33" y="34"/>
                  <a:pt x="31" y="34"/>
                  <a:pt x="30" y="35"/>
                </a:cubicBezTo>
                <a:cubicBezTo>
                  <a:pt x="29" y="35"/>
                  <a:pt x="29" y="36"/>
                  <a:pt x="28" y="36"/>
                </a:cubicBezTo>
                <a:cubicBezTo>
                  <a:pt x="28" y="36"/>
                  <a:pt x="28" y="36"/>
                  <a:pt x="28" y="36"/>
                </a:cubicBezTo>
                <a:cubicBezTo>
                  <a:pt x="28" y="36"/>
                  <a:pt x="28" y="36"/>
                  <a:pt x="28" y="36"/>
                </a:cubicBezTo>
                <a:cubicBezTo>
                  <a:pt x="27" y="36"/>
                  <a:pt x="26" y="37"/>
                  <a:pt x="26" y="37"/>
                </a:cubicBezTo>
                <a:cubicBezTo>
                  <a:pt x="25" y="37"/>
                  <a:pt x="25" y="38"/>
                  <a:pt x="24" y="38"/>
                </a:cubicBezTo>
                <a:cubicBezTo>
                  <a:pt x="24" y="39"/>
                  <a:pt x="23" y="40"/>
                  <a:pt x="22" y="41"/>
                </a:cubicBezTo>
                <a:cubicBezTo>
                  <a:pt x="22" y="42"/>
                  <a:pt x="22" y="43"/>
                  <a:pt x="22" y="45"/>
                </a:cubicBezTo>
                <a:cubicBezTo>
                  <a:pt x="18" y="48"/>
                  <a:pt x="18" y="48"/>
                  <a:pt x="18" y="48"/>
                </a:cubicBezTo>
                <a:cubicBezTo>
                  <a:pt x="13" y="43"/>
                  <a:pt x="13" y="43"/>
                  <a:pt x="13" y="43"/>
                </a:cubicBezTo>
                <a:cubicBezTo>
                  <a:pt x="13" y="42"/>
                  <a:pt x="13" y="42"/>
                  <a:pt x="13" y="42"/>
                </a:cubicBezTo>
                <a:cubicBezTo>
                  <a:pt x="13" y="42"/>
                  <a:pt x="13" y="42"/>
                  <a:pt x="13" y="42"/>
                </a:cubicBezTo>
                <a:cubicBezTo>
                  <a:pt x="13" y="42"/>
                  <a:pt x="13" y="42"/>
                  <a:pt x="13" y="42"/>
                </a:cubicBezTo>
                <a:cubicBezTo>
                  <a:pt x="13" y="42"/>
                  <a:pt x="13" y="42"/>
                  <a:pt x="13" y="42"/>
                </a:cubicBezTo>
                <a:cubicBezTo>
                  <a:pt x="13" y="42"/>
                  <a:pt x="13" y="42"/>
                  <a:pt x="13" y="42"/>
                </a:cubicBezTo>
                <a:cubicBezTo>
                  <a:pt x="13" y="42"/>
                  <a:pt x="13" y="42"/>
                  <a:pt x="13" y="42"/>
                </a:cubicBezTo>
                <a:cubicBezTo>
                  <a:pt x="13" y="42"/>
                  <a:pt x="13" y="42"/>
                  <a:pt x="13" y="42"/>
                </a:cubicBezTo>
                <a:cubicBezTo>
                  <a:pt x="13" y="42"/>
                  <a:pt x="13" y="42"/>
                  <a:pt x="13" y="42"/>
                </a:cubicBezTo>
                <a:cubicBezTo>
                  <a:pt x="12" y="42"/>
                  <a:pt x="12" y="42"/>
                  <a:pt x="12" y="42"/>
                </a:cubicBezTo>
                <a:cubicBezTo>
                  <a:pt x="7" y="37"/>
                  <a:pt x="7" y="37"/>
                  <a:pt x="7" y="37"/>
                </a:cubicBezTo>
                <a:cubicBezTo>
                  <a:pt x="11" y="33"/>
                  <a:pt x="11" y="33"/>
                  <a:pt x="11" y="33"/>
                </a:cubicBezTo>
                <a:cubicBezTo>
                  <a:pt x="12" y="33"/>
                  <a:pt x="13" y="33"/>
                  <a:pt x="14" y="33"/>
                </a:cubicBezTo>
                <a:cubicBezTo>
                  <a:pt x="15" y="32"/>
                  <a:pt x="17" y="32"/>
                  <a:pt x="18" y="31"/>
                </a:cubicBezTo>
                <a:cubicBezTo>
                  <a:pt x="18" y="30"/>
                  <a:pt x="18" y="30"/>
                  <a:pt x="18" y="30"/>
                </a:cubicBezTo>
                <a:cubicBezTo>
                  <a:pt x="19" y="29"/>
                  <a:pt x="19" y="28"/>
                  <a:pt x="20" y="27"/>
                </a:cubicBezTo>
                <a:cubicBezTo>
                  <a:pt x="20" y="27"/>
                  <a:pt x="20" y="27"/>
                  <a:pt x="20" y="27"/>
                </a:cubicBezTo>
                <a:cubicBezTo>
                  <a:pt x="20" y="27"/>
                  <a:pt x="20" y="26"/>
                  <a:pt x="21" y="25"/>
                </a:cubicBezTo>
                <a:cubicBezTo>
                  <a:pt x="22" y="24"/>
                  <a:pt x="21" y="22"/>
                  <a:pt x="20" y="21"/>
                </a:cubicBezTo>
                <a:cubicBezTo>
                  <a:pt x="20" y="20"/>
                  <a:pt x="20" y="20"/>
                  <a:pt x="20" y="20"/>
                </a:cubicBezTo>
                <a:cubicBezTo>
                  <a:pt x="28" y="12"/>
                  <a:pt x="28" y="12"/>
                  <a:pt x="28" y="12"/>
                </a:cubicBezTo>
                <a:cubicBezTo>
                  <a:pt x="29" y="13"/>
                  <a:pt x="29" y="13"/>
                  <a:pt x="29" y="13"/>
                </a:cubicBezTo>
                <a:cubicBezTo>
                  <a:pt x="30" y="14"/>
                  <a:pt x="32" y="14"/>
                  <a:pt x="33" y="13"/>
                </a:cubicBezTo>
                <a:cubicBezTo>
                  <a:pt x="34" y="12"/>
                  <a:pt x="35" y="12"/>
                  <a:pt x="36" y="11"/>
                </a:cubicBezTo>
                <a:cubicBezTo>
                  <a:pt x="36" y="11"/>
                  <a:pt x="36" y="11"/>
                  <a:pt x="36" y="11"/>
                </a:cubicBezTo>
                <a:cubicBezTo>
                  <a:pt x="37" y="11"/>
                  <a:pt x="38" y="11"/>
                  <a:pt x="39" y="10"/>
                </a:cubicBezTo>
                <a:cubicBezTo>
                  <a:pt x="39" y="10"/>
                  <a:pt x="40" y="10"/>
                  <a:pt x="40" y="10"/>
                </a:cubicBezTo>
                <a:cubicBezTo>
                  <a:pt x="43" y="7"/>
                  <a:pt x="46" y="6"/>
                  <a:pt x="50" y="6"/>
                </a:cubicBezTo>
                <a:cubicBezTo>
                  <a:pt x="51" y="6"/>
                  <a:pt x="53" y="6"/>
                  <a:pt x="54" y="7"/>
                </a:cubicBezTo>
                <a:cubicBezTo>
                  <a:pt x="54" y="7"/>
                  <a:pt x="53" y="7"/>
                  <a:pt x="53" y="7"/>
                </a:cubicBezTo>
                <a:cubicBezTo>
                  <a:pt x="50" y="9"/>
                  <a:pt x="48" y="11"/>
                  <a:pt x="46" y="14"/>
                </a:cubicBezTo>
                <a:cubicBezTo>
                  <a:pt x="46" y="14"/>
                  <a:pt x="46" y="15"/>
                  <a:pt x="46" y="15"/>
                </a:cubicBezTo>
                <a:cubicBezTo>
                  <a:pt x="46" y="16"/>
                  <a:pt x="45" y="17"/>
                  <a:pt x="45" y="19"/>
                </a:cubicBezTo>
                <a:cubicBezTo>
                  <a:pt x="44" y="19"/>
                  <a:pt x="44" y="19"/>
                  <a:pt x="44" y="19"/>
                </a:cubicBezTo>
                <a:cubicBezTo>
                  <a:pt x="44" y="20"/>
                  <a:pt x="43" y="21"/>
                  <a:pt x="42" y="23"/>
                </a:cubicBezTo>
                <a:cubicBezTo>
                  <a:pt x="41" y="24"/>
                  <a:pt x="42" y="25"/>
                  <a:pt x="43" y="26"/>
                </a:cubicBezTo>
                <a:cubicBezTo>
                  <a:pt x="61" y="45"/>
                  <a:pt x="61" y="45"/>
                  <a:pt x="61" y="45"/>
                </a:cubicBezTo>
                <a:cubicBezTo>
                  <a:pt x="53" y="54"/>
                  <a:pt x="53" y="54"/>
                  <a:pt x="53" y="54"/>
                </a:cubicBezTo>
                <a:cubicBezTo>
                  <a:pt x="34" y="35"/>
                  <a:pt x="34" y="35"/>
                  <a:pt x="34" y="35"/>
                </a:cubicBezTo>
                <a:close/>
                <a:moveTo>
                  <a:pt x="27" y="105"/>
                </a:moveTo>
                <a:cubicBezTo>
                  <a:pt x="27" y="105"/>
                  <a:pt x="27" y="105"/>
                  <a:pt x="27" y="105"/>
                </a:cubicBezTo>
                <a:cubicBezTo>
                  <a:pt x="19" y="96"/>
                  <a:pt x="19" y="96"/>
                  <a:pt x="19" y="96"/>
                </a:cubicBezTo>
                <a:cubicBezTo>
                  <a:pt x="55" y="60"/>
                  <a:pt x="55" y="60"/>
                  <a:pt x="55" y="60"/>
                </a:cubicBezTo>
                <a:cubicBezTo>
                  <a:pt x="77" y="38"/>
                  <a:pt x="77" y="38"/>
                  <a:pt x="77" y="38"/>
                </a:cubicBezTo>
                <a:cubicBezTo>
                  <a:pt x="78" y="37"/>
                  <a:pt x="78" y="36"/>
                  <a:pt x="78" y="35"/>
                </a:cubicBezTo>
                <a:cubicBezTo>
                  <a:pt x="77" y="34"/>
                  <a:pt x="77" y="34"/>
                  <a:pt x="77" y="34"/>
                </a:cubicBezTo>
                <a:cubicBezTo>
                  <a:pt x="77" y="33"/>
                  <a:pt x="77" y="33"/>
                  <a:pt x="77" y="33"/>
                </a:cubicBezTo>
                <a:cubicBezTo>
                  <a:pt x="77" y="33"/>
                  <a:pt x="77" y="33"/>
                  <a:pt x="77" y="33"/>
                </a:cubicBezTo>
                <a:cubicBezTo>
                  <a:pt x="76" y="28"/>
                  <a:pt x="76" y="22"/>
                  <a:pt x="79" y="17"/>
                </a:cubicBezTo>
                <a:cubicBezTo>
                  <a:pt x="82" y="13"/>
                  <a:pt x="86" y="9"/>
                  <a:pt x="92" y="7"/>
                </a:cubicBezTo>
                <a:cubicBezTo>
                  <a:pt x="95" y="7"/>
                  <a:pt x="99" y="6"/>
                  <a:pt x="102" y="7"/>
                </a:cubicBezTo>
                <a:cubicBezTo>
                  <a:pt x="103" y="7"/>
                  <a:pt x="104" y="8"/>
                  <a:pt x="105" y="8"/>
                </a:cubicBezTo>
                <a:cubicBezTo>
                  <a:pt x="104" y="8"/>
                  <a:pt x="104" y="8"/>
                  <a:pt x="104" y="8"/>
                </a:cubicBezTo>
                <a:cubicBezTo>
                  <a:pt x="96" y="10"/>
                  <a:pt x="96" y="10"/>
                  <a:pt x="96" y="10"/>
                </a:cubicBezTo>
                <a:cubicBezTo>
                  <a:pt x="95" y="11"/>
                  <a:pt x="94" y="11"/>
                  <a:pt x="94" y="12"/>
                </a:cubicBezTo>
                <a:cubicBezTo>
                  <a:pt x="90" y="28"/>
                  <a:pt x="90" y="28"/>
                  <a:pt x="90" y="28"/>
                </a:cubicBezTo>
                <a:cubicBezTo>
                  <a:pt x="89" y="29"/>
                  <a:pt x="90" y="30"/>
                  <a:pt x="90" y="31"/>
                </a:cubicBezTo>
                <a:cubicBezTo>
                  <a:pt x="96" y="37"/>
                  <a:pt x="96" y="37"/>
                  <a:pt x="96" y="37"/>
                </a:cubicBezTo>
                <a:cubicBezTo>
                  <a:pt x="102" y="43"/>
                  <a:pt x="102" y="43"/>
                  <a:pt x="102" y="43"/>
                </a:cubicBezTo>
                <a:cubicBezTo>
                  <a:pt x="102" y="43"/>
                  <a:pt x="104" y="44"/>
                  <a:pt x="105" y="43"/>
                </a:cubicBezTo>
                <a:cubicBezTo>
                  <a:pt x="113" y="41"/>
                  <a:pt x="113" y="41"/>
                  <a:pt x="113" y="41"/>
                </a:cubicBezTo>
                <a:cubicBezTo>
                  <a:pt x="114" y="41"/>
                  <a:pt x="114" y="41"/>
                  <a:pt x="114" y="41"/>
                </a:cubicBezTo>
                <a:cubicBezTo>
                  <a:pt x="113" y="42"/>
                  <a:pt x="112" y="43"/>
                  <a:pt x="111" y="43"/>
                </a:cubicBezTo>
                <a:cubicBezTo>
                  <a:pt x="109" y="46"/>
                  <a:pt x="106" y="47"/>
                  <a:pt x="103" y="48"/>
                </a:cubicBezTo>
                <a:cubicBezTo>
                  <a:pt x="100" y="49"/>
                  <a:pt x="98" y="49"/>
                  <a:pt x="95" y="49"/>
                </a:cubicBezTo>
                <a:cubicBezTo>
                  <a:pt x="93" y="48"/>
                  <a:pt x="91" y="48"/>
                  <a:pt x="88" y="47"/>
                </a:cubicBezTo>
                <a:cubicBezTo>
                  <a:pt x="87" y="46"/>
                  <a:pt x="86" y="46"/>
                  <a:pt x="85" y="47"/>
                </a:cubicBezTo>
                <a:cubicBezTo>
                  <a:pt x="27" y="105"/>
                  <a:pt x="27" y="105"/>
                  <a:pt x="27" y="105"/>
                </a:cubicBezTo>
                <a:close/>
                <a:moveTo>
                  <a:pt x="105" y="106"/>
                </a:moveTo>
                <a:cubicBezTo>
                  <a:pt x="105" y="106"/>
                  <a:pt x="105" y="106"/>
                  <a:pt x="105" y="106"/>
                </a:cubicBezTo>
                <a:cubicBezTo>
                  <a:pt x="70" y="71"/>
                  <a:pt x="70" y="71"/>
                  <a:pt x="70" y="71"/>
                </a:cubicBezTo>
                <a:cubicBezTo>
                  <a:pt x="78" y="62"/>
                  <a:pt x="78" y="62"/>
                  <a:pt x="78" y="62"/>
                </a:cubicBezTo>
                <a:cubicBezTo>
                  <a:pt x="113" y="97"/>
                  <a:pt x="113" y="97"/>
                  <a:pt x="113" y="97"/>
                </a:cubicBezTo>
                <a:cubicBezTo>
                  <a:pt x="105" y="106"/>
                  <a:pt x="105" y="106"/>
                  <a:pt x="105" y="106"/>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1219170"/>
            <a:endParaRPr lang="zh-CN" altLang="en-US" sz="2400">
              <a:solidFill>
                <a:srgbClr val="333333"/>
              </a:solidFill>
              <a:latin typeface="Calibri"/>
              <a:ea typeface="宋体" panose="02010600030101010101" pitchFamily="2" charset="-122"/>
            </a:endParaRPr>
          </a:p>
        </p:txBody>
      </p:sp>
      <p:sp>
        <p:nvSpPr>
          <p:cNvPr id="19" name="PA_任意多边形 21"/>
          <p:cNvSpPr>
            <a:spLocks noEditPoints="1"/>
          </p:cNvSpPr>
          <p:nvPr>
            <p:custDataLst>
              <p:tags r:id="rId16"/>
            </p:custDataLst>
          </p:nvPr>
        </p:nvSpPr>
        <p:spPr bwMode="auto">
          <a:xfrm>
            <a:off x="5903588" y="3619872"/>
            <a:ext cx="348461" cy="384941"/>
          </a:xfrm>
          <a:custGeom>
            <a:avLst/>
            <a:gdLst>
              <a:gd name="T0" fmla="*/ 47 w 115"/>
              <a:gd name="T1" fmla="*/ 61 h 126"/>
              <a:gd name="T2" fmla="*/ 47 w 115"/>
              <a:gd name="T3" fmla="*/ 58 h 126"/>
              <a:gd name="T4" fmla="*/ 50 w 115"/>
              <a:gd name="T5" fmla="*/ 55 h 126"/>
              <a:gd name="T6" fmla="*/ 54 w 115"/>
              <a:gd name="T7" fmla="*/ 55 h 126"/>
              <a:gd name="T8" fmla="*/ 62 w 115"/>
              <a:gd name="T9" fmla="*/ 55 h 126"/>
              <a:gd name="T10" fmla="*/ 66 w 115"/>
              <a:gd name="T11" fmla="*/ 56 h 126"/>
              <a:gd name="T12" fmla="*/ 70 w 115"/>
              <a:gd name="T13" fmla="*/ 61 h 126"/>
              <a:gd name="T14" fmla="*/ 70 w 115"/>
              <a:gd name="T15" fmla="*/ 52 h 126"/>
              <a:gd name="T16" fmla="*/ 60 w 115"/>
              <a:gd name="T17" fmla="*/ 49 h 126"/>
              <a:gd name="T18" fmla="*/ 57 w 115"/>
              <a:gd name="T19" fmla="*/ 44 h 126"/>
              <a:gd name="T20" fmla="*/ 54 w 115"/>
              <a:gd name="T21" fmla="*/ 49 h 126"/>
              <a:gd name="T22" fmla="*/ 43 w 115"/>
              <a:gd name="T23" fmla="*/ 52 h 126"/>
              <a:gd name="T24" fmla="*/ 41 w 115"/>
              <a:gd name="T25" fmla="*/ 61 h 126"/>
              <a:gd name="T26" fmla="*/ 41 w 115"/>
              <a:gd name="T27" fmla="*/ 64 h 126"/>
              <a:gd name="T28" fmla="*/ 41 w 115"/>
              <a:gd name="T29" fmla="*/ 68 h 126"/>
              <a:gd name="T30" fmla="*/ 49 w 115"/>
              <a:gd name="T31" fmla="*/ 76 h 126"/>
              <a:gd name="T32" fmla="*/ 52 w 115"/>
              <a:gd name="T33" fmla="*/ 76 h 126"/>
              <a:gd name="T34" fmla="*/ 60 w 115"/>
              <a:gd name="T35" fmla="*/ 76 h 126"/>
              <a:gd name="T36" fmla="*/ 64 w 115"/>
              <a:gd name="T37" fmla="*/ 76 h 126"/>
              <a:gd name="T38" fmla="*/ 67 w 115"/>
              <a:gd name="T39" fmla="*/ 79 h 126"/>
              <a:gd name="T40" fmla="*/ 66 w 115"/>
              <a:gd name="T41" fmla="*/ 91 h 126"/>
              <a:gd name="T42" fmla="*/ 63 w 115"/>
              <a:gd name="T43" fmla="*/ 92 h 126"/>
              <a:gd name="T44" fmla="*/ 54 w 115"/>
              <a:gd name="T45" fmla="*/ 92 h 126"/>
              <a:gd name="T46" fmla="*/ 50 w 115"/>
              <a:gd name="T47" fmla="*/ 92 h 126"/>
              <a:gd name="T48" fmla="*/ 47 w 115"/>
              <a:gd name="T49" fmla="*/ 89 h 126"/>
              <a:gd name="T50" fmla="*/ 41 w 115"/>
              <a:gd name="T51" fmla="*/ 89 h 126"/>
              <a:gd name="T52" fmla="*/ 50 w 115"/>
              <a:gd name="T53" fmla="*/ 98 h 126"/>
              <a:gd name="T54" fmla="*/ 54 w 115"/>
              <a:gd name="T55" fmla="*/ 100 h 126"/>
              <a:gd name="T56" fmla="*/ 60 w 115"/>
              <a:gd name="T57" fmla="*/ 100 h 126"/>
              <a:gd name="T58" fmla="*/ 64 w 115"/>
              <a:gd name="T59" fmla="*/ 98 h 126"/>
              <a:gd name="T60" fmla="*/ 73 w 115"/>
              <a:gd name="T61" fmla="*/ 89 h 126"/>
              <a:gd name="T62" fmla="*/ 73 w 115"/>
              <a:gd name="T63" fmla="*/ 82 h 126"/>
              <a:gd name="T64" fmla="*/ 70 w 115"/>
              <a:gd name="T65" fmla="*/ 73 h 126"/>
              <a:gd name="T66" fmla="*/ 64 w 115"/>
              <a:gd name="T67" fmla="*/ 70 h 126"/>
              <a:gd name="T68" fmla="*/ 60 w 115"/>
              <a:gd name="T69" fmla="*/ 70 h 126"/>
              <a:gd name="T70" fmla="*/ 52 w 115"/>
              <a:gd name="T71" fmla="*/ 70 h 126"/>
              <a:gd name="T72" fmla="*/ 48 w 115"/>
              <a:gd name="T73" fmla="*/ 70 h 126"/>
              <a:gd name="T74" fmla="*/ 47 w 115"/>
              <a:gd name="T75" fmla="*/ 65 h 126"/>
              <a:gd name="T76" fmla="*/ 113 w 115"/>
              <a:gd name="T77" fmla="*/ 118 h 126"/>
              <a:gd name="T78" fmla="*/ 107 w 115"/>
              <a:gd name="T79" fmla="*/ 105 h 126"/>
              <a:gd name="T80" fmla="*/ 104 w 115"/>
              <a:gd name="T81" fmla="*/ 67 h 126"/>
              <a:gd name="T82" fmla="*/ 75 w 115"/>
              <a:gd name="T83" fmla="*/ 24 h 126"/>
              <a:gd name="T84" fmla="*/ 80 w 115"/>
              <a:gd name="T85" fmla="*/ 8 h 126"/>
              <a:gd name="T86" fmla="*/ 76 w 115"/>
              <a:gd name="T87" fmla="*/ 0 h 126"/>
              <a:gd name="T88" fmla="*/ 34 w 115"/>
              <a:gd name="T89" fmla="*/ 1 h 126"/>
              <a:gd name="T90" fmla="*/ 47 w 115"/>
              <a:gd name="T91" fmla="*/ 21 h 126"/>
              <a:gd name="T92" fmla="*/ 24 w 115"/>
              <a:gd name="T93" fmla="*/ 34 h 126"/>
              <a:gd name="T94" fmla="*/ 10 w 115"/>
              <a:gd name="T95" fmla="*/ 67 h 126"/>
              <a:gd name="T96" fmla="*/ 7 w 115"/>
              <a:gd name="T97" fmla="*/ 105 h 126"/>
              <a:gd name="T98" fmla="*/ 0 w 115"/>
              <a:gd name="T99" fmla="*/ 121 h 126"/>
              <a:gd name="T100" fmla="*/ 109 w 115"/>
              <a:gd name="T101" fmla="*/ 126 h 126"/>
              <a:gd name="T102" fmla="*/ 112 w 115"/>
              <a:gd name="T103" fmla="*/ 125 h 126"/>
              <a:gd name="T104" fmla="*/ 65 w 115"/>
              <a:gd name="T105" fmla="*/ 9 h 126"/>
              <a:gd name="T106" fmla="*/ 57 w 115"/>
              <a:gd name="T107" fmla="*/ 17 h 126"/>
              <a:gd name="T108" fmla="*/ 65 w 115"/>
              <a:gd name="T109" fmla="*/ 9 h 126"/>
              <a:gd name="T110" fmla="*/ 13 w 115"/>
              <a:gd name="T111" fmla="*/ 116 h 126"/>
              <a:gd name="T112" fmla="*/ 20 w 115"/>
              <a:gd name="T113" fmla="*/ 90 h 126"/>
              <a:gd name="T114" fmla="*/ 22 w 115"/>
              <a:gd name="T115" fmla="*/ 53 h 126"/>
              <a:gd name="T116" fmla="*/ 43 w 115"/>
              <a:gd name="T117" fmla="*/ 33 h 126"/>
              <a:gd name="T118" fmla="*/ 57 w 115"/>
              <a:gd name="T119" fmla="*/ 30 h 126"/>
              <a:gd name="T120" fmla="*/ 83 w 115"/>
              <a:gd name="T121" fmla="*/ 41 h 126"/>
              <a:gd name="T122" fmla="*/ 94 w 115"/>
              <a:gd name="T123" fmla="*/ 90 h 126"/>
              <a:gd name="T124" fmla="*/ 101 w 115"/>
              <a:gd name="T125" fmla="*/ 116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15" h="126">
                <a:moveTo>
                  <a:pt x="47" y="64"/>
                </a:moveTo>
                <a:cubicBezTo>
                  <a:pt x="47" y="61"/>
                  <a:pt x="47" y="61"/>
                  <a:pt x="47" y="61"/>
                </a:cubicBezTo>
                <a:cubicBezTo>
                  <a:pt x="47" y="61"/>
                  <a:pt x="47" y="61"/>
                  <a:pt x="47" y="61"/>
                </a:cubicBezTo>
                <a:cubicBezTo>
                  <a:pt x="47" y="58"/>
                  <a:pt x="47" y="58"/>
                  <a:pt x="47" y="58"/>
                </a:cubicBezTo>
                <a:cubicBezTo>
                  <a:pt x="47" y="57"/>
                  <a:pt x="47" y="56"/>
                  <a:pt x="47" y="56"/>
                </a:cubicBezTo>
                <a:cubicBezTo>
                  <a:pt x="48" y="55"/>
                  <a:pt x="49" y="55"/>
                  <a:pt x="50" y="55"/>
                </a:cubicBezTo>
                <a:cubicBezTo>
                  <a:pt x="52" y="55"/>
                  <a:pt x="52" y="55"/>
                  <a:pt x="52" y="55"/>
                </a:cubicBezTo>
                <a:cubicBezTo>
                  <a:pt x="54" y="55"/>
                  <a:pt x="54" y="55"/>
                  <a:pt x="54" y="55"/>
                </a:cubicBezTo>
                <a:cubicBezTo>
                  <a:pt x="60" y="55"/>
                  <a:pt x="60" y="55"/>
                  <a:pt x="60" y="55"/>
                </a:cubicBezTo>
                <a:cubicBezTo>
                  <a:pt x="62" y="55"/>
                  <a:pt x="62" y="55"/>
                  <a:pt x="62" y="55"/>
                </a:cubicBezTo>
                <a:cubicBezTo>
                  <a:pt x="64" y="55"/>
                  <a:pt x="64" y="55"/>
                  <a:pt x="64" y="55"/>
                </a:cubicBezTo>
                <a:cubicBezTo>
                  <a:pt x="65" y="55"/>
                  <a:pt x="66" y="55"/>
                  <a:pt x="66" y="56"/>
                </a:cubicBezTo>
                <a:cubicBezTo>
                  <a:pt x="67" y="56"/>
                  <a:pt x="67" y="57"/>
                  <a:pt x="67" y="58"/>
                </a:cubicBezTo>
                <a:cubicBezTo>
                  <a:pt x="67" y="60"/>
                  <a:pt x="68" y="61"/>
                  <a:pt x="70" y="61"/>
                </a:cubicBezTo>
                <a:cubicBezTo>
                  <a:pt x="72" y="61"/>
                  <a:pt x="73" y="60"/>
                  <a:pt x="73" y="58"/>
                </a:cubicBezTo>
                <a:cubicBezTo>
                  <a:pt x="73" y="56"/>
                  <a:pt x="72" y="53"/>
                  <a:pt x="70" y="52"/>
                </a:cubicBezTo>
                <a:cubicBezTo>
                  <a:pt x="69" y="50"/>
                  <a:pt x="66" y="49"/>
                  <a:pt x="64" y="49"/>
                </a:cubicBezTo>
                <a:cubicBezTo>
                  <a:pt x="60" y="49"/>
                  <a:pt x="60" y="49"/>
                  <a:pt x="60" y="49"/>
                </a:cubicBezTo>
                <a:cubicBezTo>
                  <a:pt x="60" y="47"/>
                  <a:pt x="60" y="47"/>
                  <a:pt x="60" y="47"/>
                </a:cubicBezTo>
                <a:cubicBezTo>
                  <a:pt x="60" y="45"/>
                  <a:pt x="58" y="44"/>
                  <a:pt x="57" y="44"/>
                </a:cubicBezTo>
                <a:cubicBezTo>
                  <a:pt x="55" y="44"/>
                  <a:pt x="54" y="45"/>
                  <a:pt x="54" y="47"/>
                </a:cubicBezTo>
                <a:cubicBezTo>
                  <a:pt x="54" y="49"/>
                  <a:pt x="54" y="49"/>
                  <a:pt x="54" y="49"/>
                </a:cubicBezTo>
                <a:cubicBezTo>
                  <a:pt x="50" y="49"/>
                  <a:pt x="50" y="49"/>
                  <a:pt x="50" y="49"/>
                </a:cubicBezTo>
                <a:cubicBezTo>
                  <a:pt x="47" y="49"/>
                  <a:pt x="45" y="50"/>
                  <a:pt x="43" y="52"/>
                </a:cubicBezTo>
                <a:cubicBezTo>
                  <a:pt x="42" y="53"/>
                  <a:pt x="41" y="56"/>
                  <a:pt x="41" y="58"/>
                </a:cubicBezTo>
                <a:cubicBezTo>
                  <a:pt x="41" y="61"/>
                  <a:pt x="41" y="61"/>
                  <a:pt x="41" y="61"/>
                </a:cubicBezTo>
                <a:cubicBezTo>
                  <a:pt x="41" y="61"/>
                  <a:pt x="41" y="61"/>
                  <a:pt x="41" y="61"/>
                </a:cubicBezTo>
                <a:cubicBezTo>
                  <a:pt x="41" y="64"/>
                  <a:pt x="41" y="64"/>
                  <a:pt x="41" y="64"/>
                </a:cubicBezTo>
                <a:cubicBezTo>
                  <a:pt x="41" y="65"/>
                  <a:pt x="41" y="65"/>
                  <a:pt x="41" y="65"/>
                </a:cubicBezTo>
                <a:cubicBezTo>
                  <a:pt x="41" y="68"/>
                  <a:pt x="41" y="68"/>
                  <a:pt x="41" y="68"/>
                </a:cubicBezTo>
                <a:cubicBezTo>
                  <a:pt x="41" y="70"/>
                  <a:pt x="42" y="72"/>
                  <a:pt x="43" y="74"/>
                </a:cubicBezTo>
                <a:cubicBezTo>
                  <a:pt x="45" y="75"/>
                  <a:pt x="47" y="76"/>
                  <a:pt x="49" y="76"/>
                </a:cubicBezTo>
                <a:cubicBezTo>
                  <a:pt x="50" y="76"/>
                  <a:pt x="50" y="76"/>
                  <a:pt x="50" y="76"/>
                </a:cubicBezTo>
                <a:cubicBezTo>
                  <a:pt x="52" y="76"/>
                  <a:pt x="52" y="76"/>
                  <a:pt x="52" y="76"/>
                </a:cubicBezTo>
                <a:cubicBezTo>
                  <a:pt x="54" y="76"/>
                  <a:pt x="54" y="76"/>
                  <a:pt x="54" y="76"/>
                </a:cubicBezTo>
                <a:cubicBezTo>
                  <a:pt x="60" y="76"/>
                  <a:pt x="60" y="76"/>
                  <a:pt x="60" y="76"/>
                </a:cubicBezTo>
                <a:cubicBezTo>
                  <a:pt x="63" y="76"/>
                  <a:pt x="63" y="76"/>
                  <a:pt x="63" y="76"/>
                </a:cubicBezTo>
                <a:cubicBezTo>
                  <a:pt x="64" y="76"/>
                  <a:pt x="64" y="76"/>
                  <a:pt x="64" y="76"/>
                </a:cubicBezTo>
                <a:cubicBezTo>
                  <a:pt x="65" y="76"/>
                  <a:pt x="66" y="77"/>
                  <a:pt x="66" y="77"/>
                </a:cubicBezTo>
                <a:cubicBezTo>
                  <a:pt x="67" y="78"/>
                  <a:pt x="67" y="79"/>
                  <a:pt x="67" y="79"/>
                </a:cubicBezTo>
                <a:cubicBezTo>
                  <a:pt x="67" y="83"/>
                  <a:pt x="67" y="86"/>
                  <a:pt x="67" y="89"/>
                </a:cubicBezTo>
                <a:cubicBezTo>
                  <a:pt x="67" y="90"/>
                  <a:pt x="67" y="90"/>
                  <a:pt x="66" y="91"/>
                </a:cubicBezTo>
                <a:cubicBezTo>
                  <a:pt x="66" y="92"/>
                  <a:pt x="65" y="92"/>
                  <a:pt x="64" y="92"/>
                </a:cubicBezTo>
                <a:cubicBezTo>
                  <a:pt x="63" y="92"/>
                  <a:pt x="63" y="92"/>
                  <a:pt x="63" y="92"/>
                </a:cubicBezTo>
                <a:cubicBezTo>
                  <a:pt x="60" y="92"/>
                  <a:pt x="60" y="92"/>
                  <a:pt x="60" y="92"/>
                </a:cubicBezTo>
                <a:cubicBezTo>
                  <a:pt x="54" y="92"/>
                  <a:pt x="54" y="92"/>
                  <a:pt x="54" y="92"/>
                </a:cubicBezTo>
                <a:cubicBezTo>
                  <a:pt x="52" y="92"/>
                  <a:pt x="52" y="92"/>
                  <a:pt x="52" y="92"/>
                </a:cubicBezTo>
                <a:cubicBezTo>
                  <a:pt x="50" y="92"/>
                  <a:pt x="50" y="92"/>
                  <a:pt x="50" y="92"/>
                </a:cubicBezTo>
                <a:cubicBezTo>
                  <a:pt x="49" y="92"/>
                  <a:pt x="48" y="92"/>
                  <a:pt x="47" y="91"/>
                </a:cubicBezTo>
                <a:cubicBezTo>
                  <a:pt x="47" y="90"/>
                  <a:pt x="47" y="90"/>
                  <a:pt x="47" y="89"/>
                </a:cubicBezTo>
                <a:cubicBezTo>
                  <a:pt x="47" y="87"/>
                  <a:pt x="45" y="86"/>
                  <a:pt x="44" y="86"/>
                </a:cubicBezTo>
                <a:cubicBezTo>
                  <a:pt x="42" y="86"/>
                  <a:pt x="41" y="87"/>
                  <a:pt x="41" y="89"/>
                </a:cubicBezTo>
                <a:cubicBezTo>
                  <a:pt x="41" y="91"/>
                  <a:pt x="42" y="94"/>
                  <a:pt x="43" y="95"/>
                </a:cubicBezTo>
                <a:cubicBezTo>
                  <a:pt x="45" y="97"/>
                  <a:pt x="47" y="98"/>
                  <a:pt x="50" y="98"/>
                </a:cubicBezTo>
                <a:cubicBezTo>
                  <a:pt x="54" y="98"/>
                  <a:pt x="54" y="98"/>
                  <a:pt x="54" y="98"/>
                </a:cubicBezTo>
                <a:cubicBezTo>
                  <a:pt x="54" y="100"/>
                  <a:pt x="54" y="100"/>
                  <a:pt x="54" y="100"/>
                </a:cubicBezTo>
                <a:cubicBezTo>
                  <a:pt x="54" y="102"/>
                  <a:pt x="55" y="103"/>
                  <a:pt x="57" y="103"/>
                </a:cubicBezTo>
                <a:cubicBezTo>
                  <a:pt x="58" y="103"/>
                  <a:pt x="60" y="102"/>
                  <a:pt x="60" y="100"/>
                </a:cubicBezTo>
                <a:cubicBezTo>
                  <a:pt x="60" y="98"/>
                  <a:pt x="60" y="98"/>
                  <a:pt x="60" y="98"/>
                </a:cubicBezTo>
                <a:cubicBezTo>
                  <a:pt x="64" y="98"/>
                  <a:pt x="64" y="98"/>
                  <a:pt x="64" y="98"/>
                </a:cubicBezTo>
                <a:cubicBezTo>
                  <a:pt x="66" y="98"/>
                  <a:pt x="69" y="97"/>
                  <a:pt x="70" y="95"/>
                </a:cubicBezTo>
                <a:cubicBezTo>
                  <a:pt x="72" y="94"/>
                  <a:pt x="73" y="91"/>
                  <a:pt x="73" y="89"/>
                </a:cubicBezTo>
                <a:cubicBezTo>
                  <a:pt x="73" y="82"/>
                  <a:pt x="73" y="82"/>
                  <a:pt x="73" y="82"/>
                </a:cubicBezTo>
                <a:cubicBezTo>
                  <a:pt x="73" y="82"/>
                  <a:pt x="73" y="82"/>
                  <a:pt x="73" y="82"/>
                </a:cubicBezTo>
                <a:cubicBezTo>
                  <a:pt x="73" y="79"/>
                  <a:pt x="73" y="79"/>
                  <a:pt x="73" y="79"/>
                </a:cubicBezTo>
                <a:cubicBezTo>
                  <a:pt x="73" y="77"/>
                  <a:pt x="72" y="75"/>
                  <a:pt x="70" y="73"/>
                </a:cubicBezTo>
                <a:cubicBezTo>
                  <a:pt x="69" y="72"/>
                  <a:pt x="67" y="71"/>
                  <a:pt x="64" y="71"/>
                </a:cubicBezTo>
                <a:cubicBezTo>
                  <a:pt x="64" y="70"/>
                  <a:pt x="64" y="70"/>
                  <a:pt x="64" y="70"/>
                </a:cubicBezTo>
                <a:cubicBezTo>
                  <a:pt x="62" y="70"/>
                  <a:pt x="62" y="70"/>
                  <a:pt x="62" y="70"/>
                </a:cubicBezTo>
                <a:cubicBezTo>
                  <a:pt x="60" y="70"/>
                  <a:pt x="60" y="70"/>
                  <a:pt x="60" y="70"/>
                </a:cubicBezTo>
                <a:cubicBezTo>
                  <a:pt x="54" y="70"/>
                  <a:pt x="54" y="70"/>
                  <a:pt x="54" y="70"/>
                </a:cubicBezTo>
                <a:cubicBezTo>
                  <a:pt x="52" y="70"/>
                  <a:pt x="52" y="70"/>
                  <a:pt x="52" y="70"/>
                </a:cubicBezTo>
                <a:cubicBezTo>
                  <a:pt x="50" y="70"/>
                  <a:pt x="50" y="70"/>
                  <a:pt x="50" y="70"/>
                </a:cubicBezTo>
                <a:cubicBezTo>
                  <a:pt x="49" y="70"/>
                  <a:pt x="48" y="70"/>
                  <a:pt x="48" y="70"/>
                </a:cubicBezTo>
                <a:cubicBezTo>
                  <a:pt x="47" y="69"/>
                  <a:pt x="47" y="68"/>
                  <a:pt x="47" y="68"/>
                </a:cubicBezTo>
                <a:cubicBezTo>
                  <a:pt x="47" y="65"/>
                  <a:pt x="47" y="65"/>
                  <a:pt x="47" y="65"/>
                </a:cubicBezTo>
                <a:cubicBezTo>
                  <a:pt x="47" y="64"/>
                  <a:pt x="47" y="64"/>
                  <a:pt x="47" y="64"/>
                </a:cubicBezTo>
                <a:close/>
                <a:moveTo>
                  <a:pt x="113" y="118"/>
                </a:moveTo>
                <a:cubicBezTo>
                  <a:pt x="113" y="118"/>
                  <a:pt x="113" y="118"/>
                  <a:pt x="113" y="118"/>
                </a:cubicBezTo>
                <a:cubicBezTo>
                  <a:pt x="111" y="115"/>
                  <a:pt x="108" y="110"/>
                  <a:pt x="107" y="105"/>
                </a:cubicBezTo>
                <a:cubicBezTo>
                  <a:pt x="105" y="100"/>
                  <a:pt x="104" y="95"/>
                  <a:pt x="104" y="90"/>
                </a:cubicBezTo>
                <a:cubicBezTo>
                  <a:pt x="104" y="67"/>
                  <a:pt x="104" y="67"/>
                  <a:pt x="104" y="67"/>
                </a:cubicBezTo>
                <a:cubicBezTo>
                  <a:pt x="104" y="54"/>
                  <a:pt x="99" y="42"/>
                  <a:pt x="90" y="34"/>
                </a:cubicBezTo>
                <a:cubicBezTo>
                  <a:pt x="85" y="29"/>
                  <a:pt x="80" y="26"/>
                  <a:pt x="75" y="24"/>
                </a:cubicBezTo>
                <a:cubicBezTo>
                  <a:pt x="72" y="23"/>
                  <a:pt x="69" y="22"/>
                  <a:pt x="67" y="21"/>
                </a:cubicBezTo>
                <a:cubicBezTo>
                  <a:pt x="80" y="8"/>
                  <a:pt x="80" y="8"/>
                  <a:pt x="80" y="8"/>
                </a:cubicBezTo>
                <a:cubicBezTo>
                  <a:pt x="81" y="7"/>
                  <a:pt x="81" y="6"/>
                  <a:pt x="81" y="5"/>
                </a:cubicBezTo>
                <a:cubicBezTo>
                  <a:pt x="81" y="2"/>
                  <a:pt x="79" y="0"/>
                  <a:pt x="76" y="0"/>
                </a:cubicBezTo>
                <a:cubicBezTo>
                  <a:pt x="37" y="0"/>
                  <a:pt x="37" y="0"/>
                  <a:pt x="37" y="0"/>
                </a:cubicBezTo>
                <a:cubicBezTo>
                  <a:pt x="36" y="0"/>
                  <a:pt x="35" y="0"/>
                  <a:pt x="34" y="1"/>
                </a:cubicBezTo>
                <a:cubicBezTo>
                  <a:pt x="32" y="3"/>
                  <a:pt x="32" y="6"/>
                  <a:pt x="34" y="8"/>
                </a:cubicBezTo>
                <a:cubicBezTo>
                  <a:pt x="47" y="21"/>
                  <a:pt x="47" y="21"/>
                  <a:pt x="47" y="21"/>
                </a:cubicBezTo>
                <a:cubicBezTo>
                  <a:pt x="44" y="22"/>
                  <a:pt x="42" y="23"/>
                  <a:pt x="39" y="24"/>
                </a:cubicBezTo>
                <a:cubicBezTo>
                  <a:pt x="33" y="26"/>
                  <a:pt x="28" y="29"/>
                  <a:pt x="24" y="34"/>
                </a:cubicBezTo>
                <a:cubicBezTo>
                  <a:pt x="19" y="38"/>
                  <a:pt x="16" y="43"/>
                  <a:pt x="13" y="49"/>
                </a:cubicBezTo>
                <a:cubicBezTo>
                  <a:pt x="11" y="55"/>
                  <a:pt x="10" y="61"/>
                  <a:pt x="10" y="67"/>
                </a:cubicBezTo>
                <a:cubicBezTo>
                  <a:pt x="10" y="90"/>
                  <a:pt x="10" y="90"/>
                  <a:pt x="10" y="90"/>
                </a:cubicBezTo>
                <a:cubicBezTo>
                  <a:pt x="10" y="95"/>
                  <a:pt x="9" y="100"/>
                  <a:pt x="7" y="105"/>
                </a:cubicBezTo>
                <a:cubicBezTo>
                  <a:pt x="5" y="110"/>
                  <a:pt x="3" y="115"/>
                  <a:pt x="1" y="118"/>
                </a:cubicBezTo>
                <a:cubicBezTo>
                  <a:pt x="0" y="119"/>
                  <a:pt x="0" y="120"/>
                  <a:pt x="0" y="121"/>
                </a:cubicBezTo>
                <a:cubicBezTo>
                  <a:pt x="0" y="124"/>
                  <a:pt x="2" y="126"/>
                  <a:pt x="5" y="126"/>
                </a:cubicBezTo>
                <a:cubicBezTo>
                  <a:pt x="109" y="126"/>
                  <a:pt x="109" y="126"/>
                  <a:pt x="109" y="126"/>
                </a:cubicBezTo>
                <a:cubicBezTo>
                  <a:pt x="109" y="126"/>
                  <a:pt x="109" y="126"/>
                  <a:pt x="109" y="126"/>
                </a:cubicBezTo>
                <a:cubicBezTo>
                  <a:pt x="110" y="126"/>
                  <a:pt x="111" y="126"/>
                  <a:pt x="112" y="125"/>
                </a:cubicBezTo>
                <a:cubicBezTo>
                  <a:pt x="114" y="123"/>
                  <a:pt x="115" y="120"/>
                  <a:pt x="113" y="118"/>
                </a:cubicBezTo>
                <a:close/>
                <a:moveTo>
                  <a:pt x="65" y="9"/>
                </a:moveTo>
                <a:cubicBezTo>
                  <a:pt x="65" y="9"/>
                  <a:pt x="65" y="9"/>
                  <a:pt x="65" y="9"/>
                </a:cubicBezTo>
                <a:cubicBezTo>
                  <a:pt x="57" y="17"/>
                  <a:pt x="57" y="17"/>
                  <a:pt x="57" y="17"/>
                </a:cubicBezTo>
                <a:cubicBezTo>
                  <a:pt x="49" y="9"/>
                  <a:pt x="49" y="9"/>
                  <a:pt x="49" y="9"/>
                </a:cubicBezTo>
                <a:cubicBezTo>
                  <a:pt x="65" y="9"/>
                  <a:pt x="65" y="9"/>
                  <a:pt x="65" y="9"/>
                </a:cubicBezTo>
                <a:close/>
                <a:moveTo>
                  <a:pt x="13" y="116"/>
                </a:moveTo>
                <a:cubicBezTo>
                  <a:pt x="13" y="116"/>
                  <a:pt x="13" y="116"/>
                  <a:pt x="13" y="116"/>
                </a:cubicBezTo>
                <a:cubicBezTo>
                  <a:pt x="14" y="114"/>
                  <a:pt x="15" y="111"/>
                  <a:pt x="16" y="108"/>
                </a:cubicBezTo>
                <a:cubicBezTo>
                  <a:pt x="18" y="102"/>
                  <a:pt x="20" y="96"/>
                  <a:pt x="20" y="90"/>
                </a:cubicBezTo>
                <a:cubicBezTo>
                  <a:pt x="20" y="67"/>
                  <a:pt x="20" y="67"/>
                  <a:pt x="20" y="67"/>
                </a:cubicBezTo>
                <a:cubicBezTo>
                  <a:pt x="20" y="62"/>
                  <a:pt x="21" y="57"/>
                  <a:pt x="22" y="53"/>
                </a:cubicBezTo>
                <a:cubicBezTo>
                  <a:pt x="24" y="48"/>
                  <a:pt x="27" y="44"/>
                  <a:pt x="30" y="41"/>
                </a:cubicBezTo>
                <a:cubicBezTo>
                  <a:pt x="34" y="37"/>
                  <a:pt x="38" y="34"/>
                  <a:pt x="43" y="33"/>
                </a:cubicBezTo>
                <a:cubicBezTo>
                  <a:pt x="47" y="31"/>
                  <a:pt x="52" y="30"/>
                  <a:pt x="57" y="30"/>
                </a:cubicBezTo>
                <a:cubicBezTo>
                  <a:pt x="57" y="30"/>
                  <a:pt x="57" y="30"/>
                  <a:pt x="57" y="30"/>
                </a:cubicBezTo>
                <a:cubicBezTo>
                  <a:pt x="62" y="30"/>
                  <a:pt x="67" y="31"/>
                  <a:pt x="71" y="33"/>
                </a:cubicBezTo>
                <a:cubicBezTo>
                  <a:pt x="75" y="34"/>
                  <a:pt x="79" y="37"/>
                  <a:pt x="83" y="41"/>
                </a:cubicBezTo>
                <a:cubicBezTo>
                  <a:pt x="90" y="48"/>
                  <a:pt x="94" y="57"/>
                  <a:pt x="94" y="67"/>
                </a:cubicBezTo>
                <a:cubicBezTo>
                  <a:pt x="94" y="90"/>
                  <a:pt x="94" y="90"/>
                  <a:pt x="94" y="90"/>
                </a:cubicBezTo>
                <a:cubicBezTo>
                  <a:pt x="94" y="96"/>
                  <a:pt x="95" y="102"/>
                  <a:pt x="97" y="108"/>
                </a:cubicBezTo>
                <a:cubicBezTo>
                  <a:pt x="98" y="111"/>
                  <a:pt x="99" y="114"/>
                  <a:pt x="101" y="116"/>
                </a:cubicBezTo>
                <a:cubicBezTo>
                  <a:pt x="13" y="116"/>
                  <a:pt x="13" y="116"/>
                  <a:pt x="13" y="116"/>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1219170"/>
            <a:endParaRPr lang="zh-CN" altLang="en-US" sz="2400">
              <a:solidFill>
                <a:srgbClr val="333333"/>
              </a:solidFill>
              <a:latin typeface="Calibri"/>
              <a:ea typeface="宋体" panose="02010600030101010101" pitchFamily="2" charset="-122"/>
            </a:endParaRPr>
          </a:p>
        </p:txBody>
      </p:sp>
      <p:sp>
        <p:nvSpPr>
          <p:cNvPr id="20" name="PA_任意多边形 22"/>
          <p:cNvSpPr>
            <a:spLocks noEditPoints="1"/>
          </p:cNvSpPr>
          <p:nvPr>
            <p:custDataLst>
              <p:tags r:id="rId17"/>
            </p:custDataLst>
          </p:nvPr>
        </p:nvSpPr>
        <p:spPr bwMode="auto">
          <a:xfrm>
            <a:off x="4287028" y="3619872"/>
            <a:ext cx="334827" cy="384941"/>
          </a:xfrm>
          <a:custGeom>
            <a:avLst/>
            <a:gdLst>
              <a:gd name="T0" fmla="*/ 27 w 110"/>
              <a:gd name="T1" fmla="*/ 90 h 126"/>
              <a:gd name="T2" fmla="*/ 27 w 110"/>
              <a:gd name="T3" fmla="*/ 96 h 126"/>
              <a:gd name="T4" fmla="*/ 86 w 110"/>
              <a:gd name="T5" fmla="*/ 93 h 126"/>
              <a:gd name="T6" fmla="*/ 24 w 110"/>
              <a:gd name="T7" fmla="*/ 52 h 126"/>
              <a:gd name="T8" fmla="*/ 27 w 110"/>
              <a:gd name="T9" fmla="*/ 55 h 126"/>
              <a:gd name="T10" fmla="*/ 86 w 110"/>
              <a:gd name="T11" fmla="*/ 52 h 126"/>
              <a:gd name="T12" fmla="*/ 27 w 110"/>
              <a:gd name="T13" fmla="*/ 49 h 126"/>
              <a:gd name="T14" fmla="*/ 109 w 110"/>
              <a:gd name="T15" fmla="*/ 36 h 126"/>
              <a:gd name="T16" fmla="*/ 74 w 110"/>
              <a:gd name="T17" fmla="*/ 1 h 126"/>
              <a:gd name="T18" fmla="*/ 13 w 110"/>
              <a:gd name="T19" fmla="*/ 0 h 126"/>
              <a:gd name="T20" fmla="*/ 0 w 110"/>
              <a:gd name="T21" fmla="*/ 13 h 126"/>
              <a:gd name="T22" fmla="*/ 4 w 110"/>
              <a:gd name="T23" fmla="*/ 122 h 126"/>
              <a:gd name="T24" fmla="*/ 13 w 110"/>
              <a:gd name="T25" fmla="*/ 126 h 126"/>
              <a:gd name="T26" fmla="*/ 106 w 110"/>
              <a:gd name="T27" fmla="*/ 122 h 126"/>
              <a:gd name="T28" fmla="*/ 110 w 110"/>
              <a:gd name="T29" fmla="*/ 113 h 126"/>
              <a:gd name="T30" fmla="*/ 109 w 110"/>
              <a:gd name="T31" fmla="*/ 36 h 126"/>
              <a:gd name="T32" fmla="*/ 73 w 110"/>
              <a:gd name="T33" fmla="*/ 14 h 126"/>
              <a:gd name="T34" fmla="*/ 79 w 110"/>
              <a:gd name="T35" fmla="*/ 37 h 126"/>
              <a:gd name="T36" fmla="*/ 75 w 110"/>
              <a:gd name="T37" fmla="*/ 35 h 126"/>
              <a:gd name="T38" fmla="*/ 73 w 110"/>
              <a:gd name="T39" fmla="*/ 14 h 126"/>
              <a:gd name="T40" fmla="*/ 101 w 110"/>
              <a:gd name="T41" fmla="*/ 113 h 126"/>
              <a:gd name="T42" fmla="*/ 100 w 110"/>
              <a:gd name="T43" fmla="*/ 115 h 126"/>
              <a:gd name="T44" fmla="*/ 13 w 110"/>
              <a:gd name="T45" fmla="*/ 116 h 126"/>
              <a:gd name="T46" fmla="*/ 10 w 110"/>
              <a:gd name="T47" fmla="*/ 113 h 126"/>
              <a:gd name="T48" fmla="*/ 11 w 110"/>
              <a:gd name="T49" fmla="*/ 10 h 126"/>
              <a:gd name="T50" fmla="*/ 68 w 110"/>
              <a:gd name="T51" fmla="*/ 9 h 126"/>
              <a:gd name="T52" fmla="*/ 71 w 110"/>
              <a:gd name="T53" fmla="*/ 39 h 126"/>
              <a:gd name="T54" fmla="*/ 79 w 110"/>
              <a:gd name="T55" fmla="*/ 43 h 126"/>
              <a:gd name="T56" fmla="*/ 101 w 110"/>
              <a:gd name="T57" fmla="*/ 113 h 126"/>
              <a:gd name="T58" fmla="*/ 83 w 110"/>
              <a:gd name="T59" fmla="*/ 70 h 126"/>
              <a:gd name="T60" fmla="*/ 24 w 110"/>
              <a:gd name="T61" fmla="*/ 73 h 126"/>
              <a:gd name="T62" fmla="*/ 83 w 110"/>
              <a:gd name="T63" fmla="*/ 76 h 126"/>
              <a:gd name="T64" fmla="*/ 83 w 110"/>
              <a:gd name="T65" fmla="*/ 70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10" h="126">
                <a:moveTo>
                  <a:pt x="83" y="90"/>
                </a:moveTo>
                <a:cubicBezTo>
                  <a:pt x="27" y="90"/>
                  <a:pt x="27" y="90"/>
                  <a:pt x="27" y="90"/>
                </a:cubicBezTo>
                <a:cubicBezTo>
                  <a:pt x="25" y="90"/>
                  <a:pt x="24" y="92"/>
                  <a:pt x="24" y="93"/>
                </a:cubicBezTo>
                <a:cubicBezTo>
                  <a:pt x="24" y="95"/>
                  <a:pt x="25" y="96"/>
                  <a:pt x="27" y="96"/>
                </a:cubicBezTo>
                <a:cubicBezTo>
                  <a:pt x="83" y="96"/>
                  <a:pt x="83" y="96"/>
                  <a:pt x="83" y="96"/>
                </a:cubicBezTo>
                <a:cubicBezTo>
                  <a:pt x="85" y="96"/>
                  <a:pt x="86" y="95"/>
                  <a:pt x="86" y="93"/>
                </a:cubicBezTo>
                <a:cubicBezTo>
                  <a:pt x="86" y="92"/>
                  <a:pt x="85" y="90"/>
                  <a:pt x="83" y="90"/>
                </a:cubicBezTo>
                <a:close/>
                <a:moveTo>
                  <a:pt x="24" y="52"/>
                </a:moveTo>
                <a:cubicBezTo>
                  <a:pt x="24" y="52"/>
                  <a:pt x="24" y="52"/>
                  <a:pt x="24" y="52"/>
                </a:cubicBezTo>
                <a:cubicBezTo>
                  <a:pt x="24" y="54"/>
                  <a:pt x="25" y="55"/>
                  <a:pt x="27" y="55"/>
                </a:cubicBezTo>
                <a:cubicBezTo>
                  <a:pt x="83" y="55"/>
                  <a:pt x="83" y="55"/>
                  <a:pt x="83" y="55"/>
                </a:cubicBezTo>
                <a:cubicBezTo>
                  <a:pt x="85" y="55"/>
                  <a:pt x="86" y="54"/>
                  <a:pt x="86" y="52"/>
                </a:cubicBezTo>
                <a:cubicBezTo>
                  <a:pt x="86" y="51"/>
                  <a:pt x="85" y="49"/>
                  <a:pt x="83" y="49"/>
                </a:cubicBezTo>
                <a:cubicBezTo>
                  <a:pt x="27" y="49"/>
                  <a:pt x="27" y="49"/>
                  <a:pt x="27" y="49"/>
                </a:cubicBezTo>
                <a:cubicBezTo>
                  <a:pt x="25" y="49"/>
                  <a:pt x="24" y="51"/>
                  <a:pt x="24" y="52"/>
                </a:cubicBezTo>
                <a:close/>
                <a:moveTo>
                  <a:pt x="109" y="36"/>
                </a:moveTo>
                <a:cubicBezTo>
                  <a:pt x="109" y="36"/>
                  <a:pt x="109" y="36"/>
                  <a:pt x="109" y="36"/>
                </a:cubicBezTo>
                <a:cubicBezTo>
                  <a:pt x="74" y="1"/>
                  <a:pt x="74" y="1"/>
                  <a:pt x="74" y="1"/>
                </a:cubicBezTo>
                <a:cubicBezTo>
                  <a:pt x="73" y="0"/>
                  <a:pt x="72" y="0"/>
                  <a:pt x="70" y="0"/>
                </a:cubicBezTo>
                <a:cubicBezTo>
                  <a:pt x="13" y="0"/>
                  <a:pt x="13" y="0"/>
                  <a:pt x="13" y="0"/>
                </a:cubicBezTo>
                <a:cubicBezTo>
                  <a:pt x="9" y="0"/>
                  <a:pt x="6" y="1"/>
                  <a:pt x="4" y="3"/>
                </a:cubicBezTo>
                <a:cubicBezTo>
                  <a:pt x="1" y="6"/>
                  <a:pt x="0" y="9"/>
                  <a:pt x="0" y="13"/>
                </a:cubicBezTo>
                <a:cubicBezTo>
                  <a:pt x="0" y="113"/>
                  <a:pt x="0" y="113"/>
                  <a:pt x="0" y="113"/>
                </a:cubicBezTo>
                <a:cubicBezTo>
                  <a:pt x="0" y="116"/>
                  <a:pt x="1" y="120"/>
                  <a:pt x="4" y="122"/>
                </a:cubicBezTo>
                <a:cubicBezTo>
                  <a:pt x="4" y="122"/>
                  <a:pt x="4" y="122"/>
                  <a:pt x="4" y="122"/>
                </a:cubicBezTo>
                <a:cubicBezTo>
                  <a:pt x="6" y="124"/>
                  <a:pt x="9" y="126"/>
                  <a:pt x="13" y="126"/>
                </a:cubicBezTo>
                <a:cubicBezTo>
                  <a:pt x="97" y="126"/>
                  <a:pt x="97" y="126"/>
                  <a:pt x="97" y="126"/>
                </a:cubicBezTo>
                <a:cubicBezTo>
                  <a:pt x="101" y="126"/>
                  <a:pt x="104" y="124"/>
                  <a:pt x="106" y="122"/>
                </a:cubicBezTo>
                <a:cubicBezTo>
                  <a:pt x="107" y="122"/>
                  <a:pt x="107" y="122"/>
                  <a:pt x="107" y="122"/>
                </a:cubicBezTo>
                <a:cubicBezTo>
                  <a:pt x="109" y="120"/>
                  <a:pt x="110" y="116"/>
                  <a:pt x="110" y="113"/>
                </a:cubicBezTo>
                <a:cubicBezTo>
                  <a:pt x="110" y="40"/>
                  <a:pt x="110" y="40"/>
                  <a:pt x="110" y="40"/>
                </a:cubicBezTo>
                <a:cubicBezTo>
                  <a:pt x="110" y="38"/>
                  <a:pt x="110" y="37"/>
                  <a:pt x="109" y="36"/>
                </a:cubicBezTo>
                <a:close/>
                <a:moveTo>
                  <a:pt x="73" y="14"/>
                </a:moveTo>
                <a:cubicBezTo>
                  <a:pt x="73" y="14"/>
                  <a:pt x="73" y="14"/>
                  <a:pt x="73" y="14"/>
                </a:cubicBezTo>
                <a:cubicBezTo>
                  <a:pt x="96" y="37"/>
                  <a:pt x="96" y="37"/>
                  <a:pt x="96" y="37"/>
                </a:cubicBezTo>
                <a:cubicBezTo>
                  <a:pt x="79" y="37"/>
                  <a:pt x="79" y="37"/>
                  <a:pt x="79" y="37"/>
                </a:cubicBezTo>
                <a:cubicBezTo>
                  <a:pt x="77" y="37"/>
                  <a:pt x="76" y="36"/>
                  <a:pt x="75" y="35"/>
                </a:cubicBezTo>
                <a:cubicBezTo>
                  <a:pt x="75" y="35"/>
                  <a:pt x="75" y="35"/>
                  <a:pt x="75" y="35"/>
                </a:cubicBezTo>
                <a:cubicBezTo>
                  <a:pt x="74" y="34"/>
                  <a:pt x="73" y="33"/>
                  <a:pt x="73" y="31"/>
                </a:cubicBezTo>
                <a:cubicBezTo>
                  <a:pt x="73" y="14"/>
                  <a:pt x="73" y="14"/>
                  <a:pt x="73" y="14"/>
                </a:cubicBezTo>
                <a:close/>
                <a:moveTo>
                  <a:pt x="101" y="113"/>
                </a:moveTo>
                <a:cubicBezTo>
                  <a:pt x="101" y="113"/>
                  <a:pt x="101" y="113"/>
                  <a:pt x="101" y="113"/>
                </a:cubicBezTo>
                <a:cubicBezTo>
                  <a:pt x="101" y="114"/>
                  <a:pt x="100" y="115"/>
                  <a:pt x="100" y="115"/>
                </a:cubicBezTo>
                <a:cubicBezTo>
                  <a:pt x="100" y="115"/>
                  <a:pt x="100" y="115"/>
                  <a:pt x="100" y="115"/>
                </a:cubicBezTo>
                <a:cubicBezTo>
                  <a:pt x="99" y="116"/>
                  <a:pt x="98" y="116"/>
                  <a:pt x="97" y="116"/>
                </a:cubicBezTo>
                <a:cubicBezTo>
                  <a:pt x="13" y="116"/>
                  <a:pt x="13" y="116"/>
                  <a:pt x="13" y="116"/>
                </a:cubicBezTo>
                <a:cubicBezTo>
                  <a:pt x="12" y="116"/>
                  <a:pt x="11" y="116"/>
                  <a:pt x="11" y="115"/>
                </a:cubicBezTo>
                <a:cubicBezTo>
                  <a:pt x="10" y="115"/>
                  <a:pt x="10" y="114"/>
                  <a:pt x="10" y="113"/>
                </a:cubicBezTo>
                <a:cubicBezTo>
                  <a:pt x="10" y="13"/>
                  <a:pt x="10" y="13"/>
                  <a:pt x="10" y="13"/>
                </a:cubicBezTo>
                <a:cubicBezTo>
                  <a:pt x="10" y="12"/>
                  <a:pt x="10" y="11"/>
                  <a:pt x="11" y="10"/>
                </a:cubicBezTo>
                <a:cubicBezTo>
                  <a:pt x="11" y="10"/>
                  <a:pt x="12" y="9"/>
                  <a:pt x="13" y="9"/>
                </a:cubicBezTo>
                <a:cubicBezTo>
                  <a:pt x="68" y="9"/>
                  <a:pt x="68" y="9"/>
                  <a:pt x="68" y="9"/>
                </a:cubicBezTo>
                <a:cubicBezTo>
                  <a:pt x="68" y="31"/>
                  <a:pt x="68" y="31"/>
                  <a:pt x="68" y="31"/>
                </a:cubicBezTo>
                <a:cubicBezTo>
                  <a:pt x="68" y="34"/>
                  <a:pt x="69" y="37"/>
                  <a:pt x="71" y="39"/>
                </a:cubicBezTo>
                <a:cubicBezTo>
                  <a:pt x="71" y="39"/>
                  <a:pt x="71" y="39"/>
                  <a:pt x="71" y="39"/>
                </a:cubicBezTo>
                <a:cubicBezTo>
                  <a:pt x="73" y="41"/>
                  <a:pt x="75" y="43"/>
                  <a:pt x="79" y="43"/>
                </a:cubicBezTo>
                <a:cubicBezTo>
                  <a:pt x="101" y="43"/>
                  <a:pt x="101" y="43"/>
                  <a:pt x="101" y="43"/>
                </a:cubicBezTo>
                <a:cubicBezTo>
                  <a:pt x="101" y="113"/>
                  <a:pt x="101" y="113"/>
                  <a:pt x="101" y="113"/>
                </a:cubicBezTo>
                <a:close/>
                <a:moveTo>
                  <a:pt x="83" y="70"/>
                </a:moveTo>
                <a:cubicBezTo>
                  <a:pt x="83" y="70"/>
                  <a:pt x="83" y="70"/>
                  <a:pt x="83" y="70"/>
                </a:cubicBezTo>
                <a:cubicBezTo>
                  <a:pt x="27" y="70"/>
                  <a:pt x="27" y="70"/>
                  <a:pt x="27" y="70"/>
                </a:cubicBezTo>
                <a:cubicBezTo>
                  <a:pt x="25" y="70"/>
                  <a:pt x="24" y="71"/>
                  <a:pt x="24" y="73"/>
                </a:cubicBezTo>
                <a:cubicBezTo>
                  <a:pt x="24" y="74"/>
                  <a:pt x="25" y="76"/>
                  <a:pt x="27" y="76"/>
                </a:cubicBezTo>
                <a:cubicBezTo>
                  <a:pt x="83" y="76"/>
                  <a:pt x="83" y="76"/>
                  <a:pt x="83" y="76"/>
                </a:cubicBezTo>
                <a:cubicBezTo>
                  <a:pt x="85" y="76"/>
                  <a:pt x="86" y="74"/>
                  <a:pt x="86" y="73"/>
                </a:cubicBezTo>
                <a:cubicBezTo>
                  <a:pt x="86" y="71"/>
                  <a:pt x="85" y="70"/>
                  <a:pt x="83" y="7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1219170"/>
            <a:endParaRPr lang="zh-CN" altLang="en-US" sz="2400">
              <a:solidFill>
                <a:srgbClr val="333333"/>
              </a:solidFill>
              <a:latin typeface="Calibri"/>
              <a:ea typeface="宋体" panose="02010600030101010101" pitchFamily="2" charset="-122"/>
            </a:endParaRPr>
          </a:p>
        </p:txBody>
      </p:sp>
      <p:sp>
        <p:nvSpPr>
          <p:cNvPr id="23" name="PA_矩形 24"/>
          <p:cNvSpPr>
            <a:spLocks noChangeArrowheads="1"/>
          </p:cNvSpPr>
          <p:nvPr>
            <p:custDataLst>
              <p:tags r:id="rId18"/>
            </p:custDataLst>
          </p:nvPr>
        </p:nvSpPr>
        <p:spPr bwMode="auto">
          <a:xfrm>
            <a:off x="1883625" y="4735435"/>
            <a:ext cx="1896396" cy="8885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defTabSz="1219170">
              <a:lnSpc>
                <a:spcPct val="120000"/>
              </a:lnSpc>
              <a:spcBef>
                <a:spcPts val="400"/>
              </a:spcBef>
            </a:pPr>
            <a:r>
              <a:rPr lang="zh-CN" altLang="en-US" sz="1333" b="1" dirty="0">
                <a:solidFill>
                  <a:srgbClr val="333333">
                    <a:lumMod val="75000"/>
                    <a:lumOff val="25000"/>
                  </a:srgbClr>
                </a:solidFill>
                <a:latin typeface="Calibri"/>
                <a:ea typeface="宋体" panose="02010600030101010101" pitchFamily="2" charset="-122"/>
              </a:rPr>
              <a:t>TOPIC HEADER HERE</a:t>
            </a:r>
            <a:endParaRPr lang="zh-CN" altLang="en-US" sz="1333" dirty="0">
              <a:solidFill>
                <a:srgbClr val="333333">
                  <a:lumMod val="75000"/>
                  <a:lumOff val="25000"/>
                </a:srgbClr>
              </a:solidFill>
              <a:latin typeface="Calibri"/>
              <a:ea typeface="宋体" panose="02010600030101010101" pitchFamily="2" charset="-122"/>
            </a:endParaRPr>
          </a:p>
          <a:p>
            <a:pPr algn="ctr" defTabSz="1219170">
              <a:lnSpc>
                <a:spcPct val="120000"/>
              </a:lnSpc>
              <a:spcBef>
                <a:spcPts val="400"/>
              </a:spcBef>
            </a:pPr>
            <a:r>
              <a:rPr lang="en-US" altLang="zh-CN" sz="1067" dirty="0">
                <a:solidFill>
                  <a:srgbClr val="FFFFFF">
                    <a:lumMod val="50000"/>
                  </a:srgbClr>
                </a:solidFill>
                <a:latin typeface="Calibri"/>
                <a:ea typeface="宋体" panose="02010600030101010101" pitchFamily="2" charset="-122"/>
              </a:rPr>
              <a:t>We have many PowerPoint </a:t>
            </a:r>
            <a:r>
              <a:rPr lang="zh-CN" altLang="en-US" sz="1067" dirty="0">
                <a:solidFill>
                  <a:srgbClr val="FFFFFF">
                    <a:lumMod val="50000"/>
                  </a:srgbClr>
                </a:solidFill>
                <a:latin typeface="Calibri"/>
                <a:ea typeface="宋体" panose="02010600030101010101" pitchFamily="2" charset="-122"/>
              </a:rPr>
              <a:t>templates</a:t>
            </a:r>
            <a:r>
              <a:rPr lang="en-US" altLang="zh-CN" sz="1067" dirty="0">
                <a:solidFill>
                  <a:srgbClr val="FFFFFF">
                    <a:lumMod val="50000"/>
                  </a:srgbClr>
                </a:solidFill>
                <a:latin typeface="Calibri"/>
                <a:ea typeface="宋体" panose="02010600030101010101" pitchFamily="2" charset="-122"/>
              </a:rPr>
              <a:t> that has been specifically designed.</a:t>
            </a:r>
            <a:endParaRPr lang="zh-CN" altLang="en-US" sz="1067" dirty="0">
              <a:solidFill>
                <a:srgbClr val="FFFFFF">
                  <a:lumMod val="50000"/>
                </a:srgbClr>
              </a:solidFill>
              <a:latin typeface="Calibri"/>
              <a:ea typeface="宋体" panose="02010600030101010101" pitchFamily="2" charset="-122"/>
            </a:endParaRPr>
          </a:p>
        </p:txBody>
      </p:sp>
      <p:sp>
        <p:nvSpPr>
          <p:cNvPr id="24" name="PA_矩形 24"/>
          <p:cNvSpPr>
            <a:spLocks noChangeArrowheads="1"/>
          </p:cNvSpPr>
          <p:nvPr>
            <p:custDataLst>
              <p:tags r:id="rId19"/>
            </p:custDataLst>
          </p:nvPr>
        </p:nvSpPr>
        <p:spPr bwMode="auto">
          <a:xfrm>
            <a:off x="3528009" y="1929897"/>
            <a:ext cx="1896396" cy="8885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defTabSz="1219170">
              <a:lnSpc>
                <a:spcPct val="120000"/>
              </a:lnSpc>
              <a:spcBef>
                <a:spcPts val="400"/>
              </a:spcBef>
            </a:pPr>
            <a:r>
              <a:rPr lang="zh-CN" altLang="en-US" sz="1333" b="1" dirty="0">
                <a:solidFill>
                  <a:srgbClr val="333333">
                    <a:lumMod val="75000"/>
                    <a:lumOff val="25000"/>
                  </a:srgbClr>
                </a:solidFill>
                <a:latin typeface="Calibri"/>
                <a:ea typeface="宋体" panose="02010600030101010101" pitchFamily="2" charset="-122"/>
              </a:rPr>
              <a:t>TOPIC HEADER HERE</a:t>
            </a:r>
            <a:endParaRPr lang="zh-CN" altLang="en-US" sz="1333" dirty="0">
              <a:solidFill>
                <a:srgbClr val="333333">
                  <a:lumMod val="75000"/>
                  <a:lumOff val="25000"/>
                </a:srgbClr>
              </a:solidFill>
              <a:latin typeface="Calibri"/>
              <a:ea typeface="宋体" panose="02010600030101010101" pitchFamily="2" charset="-122"/>
            </a:endParaRPr>
          </a:p>
          <a:p>
            <a:pPr algn="ctr" defTabSz="1219170">
              <a:lnSpc>
                <a:spcPct val="120000"/>
              </a:lnSpc>
              <a:spcBef>
                <a:spcPts val="400"/>
              </a:spcBef>
            </a:pPr>
            <a:r>
              <a:rPr lang="en-US" altLang="zh-CN" sz="1067" dirty="0">
                <a:solidFill>
                  <a:srgbClr val="FFFFFF">
                    <a:lumMod val="50000"/>
                  </a:srgbClr>
                </a:solidFill>
                <a:latin typeface="Calibri"/>
                <a:ea typeface="宋体" panose="02010600030101010101" pitchFamily="2" charset="-122"/>
              </a:rPr>
              <a:t>We have many PowerPoint </a:t>
            </a:r>
            <a:r>
              <a:rPr lang="zh-CN" altLang="en-US" sz="1067" dirty="0">
                <a:solidFill>
                  <a:srgbClr val="FFFFFF">
                    <a:lumMod val="50000"/>
                  </a:srgbClr>
                </a:solidFill>
                <a:latin typeface="Calibri"/>
                <a:ea typeface="宋体" panose="02010600030101010101" pitchFamily="2" charset="-122"/>
              </a:rPr>
              <a:t>templates</a:t>
            </a:r>
            <a:r>
              <a:rPr lang="en-US" altLang="zh-CN" sz="1067" dirty="0">
                <a:solidFill>
                  <a:srgbClr val="FFFFFF">
                    <a:lumMod val="50000"/>
                  </a:srgbClr>
                </a:solidFill>
                <a:latin typeface="Calibri"/>
                <a:ea typeface="宋体" panose="02010600030101010101" pitchFamily="2" charset="-122"/>
              </a:rPr>
              <a:t> that has been specifically designed.</a:t>
            </a:r>
            <a:endParaRPr lang="zh-CN" altLang="en-US" sz="1067" dirty="0">
              <a:solidFill>
                <a:srgbClr val="FFFFFF">
                  <a:lumMod val="50000"/>
                </a:srgbClr>
              </a:solidFill>
              <a:latin typeface="Calibri"/>
              <a:ea typeface="宋体" panose="02010600030101010101" pitchFamily="2" charset="-122"/>
            </a:endParaRPr>
          </a:p>
        </p:txBody>
      </p:sp>
      <p:sp>
        <p:nvSpPr>
          <p:cNvPr id="25" name="PA_矩形 24"/>
          <p:cNvSpPr>
            <a:spLocks noChangeArrowheads="1"/>
          </p:cNvSpPr>
          <p:nvPr>
            <p:custDataLst>
              <p:tags r:id="rId20"/>
            </p:custDataLst>
          </p:nvPr>
        </p:nvSpPr>
        <p:spPr bwMode="auto">
          <a:xfrm>
            <a:off x="5149318" y="4735435"/>
            <a:ext cx="1896396" cy="8885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defTabSz="1219170">
              <a:lnSpc>
                <a:spcPct val="120000"/>
              </a:lnSpc>
              <a:spcBef>
                <a:spcPts val="400"/>
              </a:spcBef>
            </a:pPr>
            <a:r>
              <a:rPr lang="zh-CN" altLang="en-US" sz="1333" b="1" dirty="0">
                <a:solidFill>
                  <a:srgbClr val="333333">
                    <a:lumMod val="75000"/>
                    <a:lumOff val="25000"/>
                  </a:srgbClr>
                </a:solidFill>
                <a:latin typeface="Calibri"/>
                <a:ea typeface="宋体" panose="02010600030101010101" pitchFamily="2" charset="-122"/>
              </a:rPr>
              <a:t>TOPIC HEADER HERE</a:t>
            </a:r>
            <a:endParaRPr lang="zh-CN" altLang="en-US" sz="1333" dirty="0">
              <a:solidFill>
                <a:srgbClr val="333333">
                  <a:lumMod val="75000"/>
                  <a:lumOff val="25000"/>
                </a:srgbClr>
              </a:solidFill>
              <a:latin typeface="Calibri"/>
              <a:ea typeface="宋体" panose="02010600030101010101" pitchFamily="2" charset="-122"/>
            </a:endParaRPr>
          </a:p>
          <a:p>
            <a:pPr algn="ctr" defTabSz="1219170">
              <a:lnSpc>
                <a:spcPct val="120000"/>
              </a:lnSpc>
              <a:spcBef>
                <a:spcPts val="400"/>
              </a:spcBef>
            </a:pPr>
            <a:r>
              <a:rPr lang="en-US" altLang="zh-CN" sz="1067" dirty="0">
                <a:solidFill>
                  <a:srgbClr val="FFFFFF">
                    <a:lumMod val="50000"/>
                  </a:srgbClr>
                </a:solidFill>
                <a:latin typeface="Calibri"/>
                <a:ea typeface="宋体" panose="02010600030101010101" pitchFamily="2" charset="-122"/>
              </a:rPr>
              <a:t>We have many PowerPoint </a:t>
            </a:r>
            <a:r>
              <a:rPr lang="zh-CN" altLang="en-US" sz="1067" dirty="0">
                <a:solidFill>
                  <a:srgbClr val="FFFFFF">
                    <a:lumMod val="50000"/>
                  </a:srgbClr>
                </a:solidFill>
                <a:latin typeface="Calibri"/>
                <a:ea typeface="宋体" panose="02010600030101010101" pitchFamily="2" charset="-122"/>
              </a:rPr>
              <a:t>templates</a:t>
            </a:r>
            <a:r>
              <a:rPr lang="en-US" altLang="zh-CN" sz="1067" dirty="0">
                <a:solidFill>
                  <a:srgbClr val="FFFFFF">
                    <a:lumMod val="50000"/>
                  </a:srgbClr>
                </a:solidFill>
                <a:latin typeface="Calibri"/>
                <a:ea typeface="宋体" panose="02010600030101010101" pitchFamily="2" charset="-122"/>
              </a:rPr>
              <a:t> that has been specifically designed.</a:t>
            </a:r>
            <a:endParaRPr lang="zh-CN" altLang="en-US" sz="1067" dirty="0">
              <a:solidFill>
                <a:srgbClr val="FFFFFF">
                  <a:lumMod val="50000"/>
                </a:srgbClr>
              </a:solidFill>
              <a:latin typeface="Calibri"/>
              <a:ea typeface="宋体" panose="02010600030101010101" pitchFamily="2" charset="-122"/>
            </a:endParaRPr>
          </a:p>
        </p:txBody>
      </p:sp>
      <p:sp>
        <p:nvSpPr>
          <p:cNvPr id="26" name="PA_矩形 24"/>
          <p:cNvSpPr>
            <a:spLocks noChangeArrowheads="1"/>
          </p:cNvSpPr>
          <p:nvPr>
            <p:custDataLst>
              <p:tags r:id="rId21"/>
            </p:custDataLst>
          </p:nvPr>
        </p:nvSpPr>
        <p:spPr bwMode="auto">
          <a:xfrm>
            <a:off x="8369559" y="4735435"/>
            <a:ext cx="1896396" cy="8885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defTabSz="1219170">
              <a:lnSpc>
                <a:spcPct val="120000"/>
              </a:lnSpc>
              <a:spcBef>
                <a:spcPts val="400"/>
              </a:spcBef>
            </a:pPr>
            <a:r>
              <a:rPr lang="zh-CN" altLang="en-US" sz="1333" b="1" dirty="0">
                <a:solidFill>
                  <a:srgbClr val="333333">
                    <a:lumMod val="75000"/>
                    <a:lumOff val="25000"/>
                  </a:srgbClr>
                </a:solidFill>
                <a:latin typeface="Calibri"/>
                <a:ea typeface="宋体" panose="02010600030101010101" pitchFamily="2" charset="-122"/>
              </a:rPr>
              <a:t>TOPIC HEADER HERE</a:t>
            </a:r>
            <a:endParaRPr lang="zh-CN" altLang="en-US" sz="1333" dirty="0">
              <a:solidFill>
                <a:srgbClr val="333333">
                  <a:lumMod val="75000"/>
                  <a:lumOff val="25000"/>
                </a:srgbClr>
              </a:solidFill>
              <a:latin typeface="Calibri"/>
              <a:ea typeface="宋体" panose="02010600030101010101" pitchFamily="2" charset="-122"/>
            </a:endParaRPr>
          </a:p>
          <a:p>
            <a:pPr algn="ctr" defTabSz="1219170">
              <a:lnSpc>
                <a:spcPct val="120000"/>
              </a:lnSpc>
              <a:spcBef>
                <a:spcPts val="400"/>
              </a:spcBef>
            </a:pPr>
            <a:r>
              <a:rPr lang="en-US" altLang="zh-CN" sz="1067" dirty="0">
                <a:solidFill>
                  <a:srgbClr val="FFFFFF">
                    <a:lumMod val="50000"/>
                  </a:srgbClr>
                </a:solidFill>
                <a:latin typeface="Calibri"/>
                <a:ea typeface="宋体" panose="02010600030101010101" pitchFamily="2" charset="-122"/>
              </a:rPr>
              <a:t>We have many PowerPoint </a:t>
            </a:r>
            <a:r>
              <a:rPr lang="zh-CN" altLang="en-US" sz="1067" dirty="0">
                <a:solidFill>
                  <a:srgbClr val="FFFFFF">
                    <a:lumMod val="50000"/>
                  </a:srgbClr>
                </a:solidFill>
                <a:latin typeface="Calibri"/>
                <a:ea typeface="宋体" panose="02010600030101010101" pitchFamily="2" charset="-122"/>
              </a:rPr>
              <a:t>templates</a:t>
            </a:r>
            <a:r>
              <a:rPr lang="en-US" altLang="zh-CN" sz="1067" dirty="0">
                <a:solidFill>
                  <a:srgbClr val="FFFFFF">
                    <a:lumMod val="50000"/>
                  </a:srgbClr>
                </a:solidFill>
                <a:latin typeface="Calibri"/>
                <a:ea typeface="宋体" panose="02010600030101010101" pitchFamily="2" charset="-122"/>
              </a:rPr>
              <a:t> that has been specifically designed.</a:t>
            </a:r>
            <a:endParaRPr lang="zh-CN" altLang="en-US" sz="1067" dirty="0">
              <a:solidFill>
                <a:srgbClr val="FFFFFF">
                  <a:lumMod val="50000"/>
                </a:srgbClr>
              </a:solidFill>
              <a:latin typeface="Calibri"/>
              <a:ea typeface="宋体" panose="02010600030101010101" pitchFamily="2" charset="-122"/>
            </a:endParaRPr>
          </a:p>
        </p:txBody>
      </p:sp>
      <p:sp>
        <p:nvSpPr>
          <p:cNvPr id="27" name="PA_矩形 24"/>
          <p:cNvSpPr>
            <a:spLocks noChangeArrowheads="1"/>
          </p:cNvSpPr>
          <p:nvPr>
            <p:custDataLst>
              <p:tags r:id="rId22"/>
            </p:custDataLst>
          </p:nvPr>
        </p:nvSpPr>
        <p:spPr bwMode="auto">
          <a:xfrm>
            <a:off x="6751486" y="1929897"/>
            <a:ext cx="1896396" cy="8885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defTabSz="1219170">
              <a:lnSpc>
                <a:spcPct val="120000"/>
              </a:lnSpc>
              <a:spcBef>
                <a:spcPts val="400"/>
              </a:spcBef>
            </a:pPr>
            <a:r>
              <a:rPr lang="zh-CN" altLang="en-US" sz="1333" b="1" dirty="0">
                <a:solidFill>
                  <a:srgbClr val="333333">
                    <a:lumMod val="75000"/>
                    <a:lumOff val="25000"/>
                  </a:srgbClr>
                </a:solidFill>
                <a:latin typeface="Calibri"/>
                <a:ea typeface="宋体" panose="02010600030101010101" pitchFamily="2" charset="-122"/>
              </a:rPr>
              <a:t>TOPIC HEADER HERE</a:t>
            </a:r>
            <a:endParaRPr lang="zh-CN" altLang="en-US" sz="1333" dirty="0">
              <a:solidFill>
                <a:srgbClr val="333333">
                  <a:lumMod val="75000"/>
                  <a:lumOff val="25000"/>
                </a:srgbClr>
              </a:solidFill>
              <a:latin typeface="Calibri"/>
              <a:ea typeface="宋体" panose="02010600030101010101" pitchFamily="2" charset="-122"/>
            </a:endParaRPr>
          </a:p>
          <a:p>
            <a:pPr algn="ctr" defTabSz="1219170">
              <a:lnSpc>
                <a:spcPct val="120000"/>
              </a:lnSpc>
              <a:spcBef>
                <a:spcPts val="400"/>
              </a:spcBef>
            </a:pPr>
            <a:r>
              <a:rPr lang="en-US" altLang="zh-CN" sz="1067" dirty="0">
                <a:solidFill>
                  <a:srgbClr val="FFFFFF">
                    <a:lumMod val="50000"/>
                  </a:srgbClr>
                </a:solidFill>
                <a:latin typeface="Calibri"/>
                <a:ea typeface="宋体" panose="02010600030101010101" pitchFamily="2" charset="-122"/>
              </a:rPr>
              <a:t>We have many PowerPoint </a:t>
            </a:r>
            <a:r>
              <a:rPr lang="zh-CN" altLang="en-US" sz="1067" dirty="0">
                <a:solidFill>
                  <a:srgbClr val="FFFFFF">
                    <a:lumMod val="50000"/>
                  </a:srgbClr>
                </a:solidFill>
                <a:latin typeface="Calibri"/>
                <a:ea typeface="宋体" panose="02010600030101010101" pitchFamily="2" charset="-122"/>
              </a:rPr>
              <a:t>templates</a:t>
            </a:r>
            <a:r>
              <a:rPr lang="en-US" altLang="zh-CN" sz="1067" dirty="0">
                <a:solidFill>
                  <a:srgbClr val="FFFFFF">
                    <a:lumMod val="50000"/>
                  </a:srgbClr>
                </a:solidFill>
                <a:latin typeface="Calibri"/>
                <a:ea typeface="宋体" panose="02010600030101010101" pitchFamily="2" charset="-122"/>
              </a:rPr>
              <a:t> that has been specifically designed.</a:t>
            </a:r>
            <a:endParaRPr lang="zh-CN" altLang="en-US" sz="1067" dirty="0">
              <a:solidFill>
                <a:srgbClr val="FFFFFF">
                  <a:lumMod val="50000"/>
                </a:srgbClr>
              </a:solidFill>
              <a:latin typeface="Calibri"/>
              <a:ea typeface="宋体" panose="02010600030101010101" pitchFamily="2" charset="-122"/>
            </a:endParaRPr>
          </a:p>
        </p:txBody>
      </p:sp>
      <p:sp>
        <p:nvSpPr>
          <p:cNvPr id="31" name="PA_矩形 39"/>
          <p:cNvSpPr>
            <a:spLocks noChangeArrowheads="1"/>
          </p:cNvSpPr>
          <p:nvPr>
            <p:custDataLst>
              <p:tags r:id="rId23"/>
            </p:custDataLst>
          </p:nvPr>
        </p:nvSpPr>
        <p:spPr bwMode="auto">
          <a:xfrm>
            <a:off x="554879" y="371042"/>
            <a:ext cx="3704079" cy="4104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defTabSz="1219170"/>
            <a:r>
              <a:rPr lang="zh-CN" altLang="en-US" sz="2667" dirty="0">
                <a:solidFill>
                  <a:srgbClr val="FFFFFF">
                    <a:lumMod val="50000"/>
                  </a:srgbClr>
                </a:solidFill>
                <a:latin typeface="微软雅黑" pitchFamily="34" charset="-122"/>
                <a:ea typeface="微软雅黑" pitchFamily="34" charset="-122"/>
              </a:rPr>
              <a:t>此处添加</a:t>
            </a:r>
            <a:r>
              <a:rPr lang="zh-CN" altLang="en-US" sz="2667" dirty="0">
                <a:solidFill>
                  <a:srgbClr val="1D69A3"/>
                </a:solidFill>
                <a:latin typeface="微软雅黑" pitchFamily="34" charset="-122"/>
                <a:ea typeface="微软雅黑" pitchFamily="34" charset="-122"/>
              </a:rPr>
              <a:t>标题文本</a:t>
            </a:r>
            <a:endParaRPr lang="en-US" altLang="zh-CN" sz="2667" dirty="0">
              <a:solidFill>
                <a:srgbClr val="1D69A3"/>
              </a:solidFill>
              <a:latin typeface="微软雅黑" pitchFamily="34" charset="-122"/>
              <a:ea typeface="微软雅黑" pitchFamily="34" charset="-122"/>
            </a:endParaRPr>
          </a:p>
        </p:txBody>
      </p:sp>
      <p:grpSp>
        <p:nvGrpSpPr>
          <p:cNvPr id="32" name="PA_组合 31"/>
          <p:cNvGrpSpPr/>
          <p:nvPr>
            <p:custDataLst>
              <p:tags r:id="rId24"/>
            </p:custDataLst>
          </p:nvPr>
        </p:nvGrpSpPr>
        <p:grpSpPr>
          <a:xfrm>
            <a:off x="554877" y="932724"/>
            <a:ext cx="1199456" cy="74689"/>
            <a:chOff x="0" y="2842590"/>
            <a:chExt cx="7054752" cy="89199"/>
          </a:xfrm>
        </p:grpSpPr>
        <p:sp>
          <p:nvSpPr>
            <p:cNvPr id="33" name="矩形 32"/>
            <p:cNvSpPr/>
            <p:nvPr/>
          </p:nvSpPr>
          <p:spPr>
            <a:xfrm>
              <a:off x="0" y="2842590"/>
              <a:ext cx="1763688" cy="8919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2400">
                <a:solidFill>
                  <a:srgbClr val="FFFFFF"/>
                </a:solidFill>
                <a:latin typeface="Calibri"/>
                <a:ea typeface="宋体" panose="02010600030101010101" pitchFamily="2" charset="-122"/>
              </a:endParaRPr>
            </a:p>
          </p:txBody>
        </p:sp>
        <p:sp>
          <p:nvSpPr>
            <p:cNvPr id="34" name="矩形 33"/>
            <p:cNvSpPr/>
            <p:nvPr/>
          </p:nvSpPr>
          <p:spPr>
            <a:xfrm>
              <a:off x="1763688" y="2842590"/>
              <a:ext cx="1763688" cy="8919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2400">
                <a:solidFill>
                  <a:srgbClr val="FFFFFF"/>
                </a:solidFill>
                <a:latin typeface="Calibri"/>
                <a:ea typeface="宋体" panose="02010600030101010101" pitchFamily="2" charset="-122"/>
              </a:endParaRPr>
            </a:p>
          </p:txBody>
        </p:sp>
        <p:sp>
          <p:nvSpPr>
            <p:cNvPr id="35" name="矩形 34"/>
            <p:cNvSpPr/>
            <p:nvPr/>
          </p:nvSpPr>
          <p:spPr>
            <a:xfrm>
              <a:off x="3527376" y="2842590"/>
              <a:ext cx="1763688" cy="89199"/>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2400">
                <a:solidFill>
                  <a:srgbClr val="FFFFFF"/>
                </a:solidFill>
                <a:latin typeface="Calibri"/>
                <a:ea typeface="宋体" panose="02010600030101010101" pitchFamily="2" charset="-122"/>
              </a:endParaRPr>
            </a:p>
          </p:txBody>
        </p:sp>
        <p:sp>
          <p:nvSpPr>
            <p:cNvPr id="36" name="矩形 35"/>
            <p:cNvSpPr/>
            <p:nvPr/>
          </p:nvSpPr>
          <p:spPr>
            <a:xfrm>
              <a:off x="5291064" y="2842590"/>
              <a:ext cx="1763688" cy="8919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2400">
                <a:solidFill>
                  <a:srgbClr val="FFFFFF"/>
                </a:solidFill>
                <a:latin typeface="Calibri"/>
                <a:ea typeface="宋体" panose="02010600030101010101" pitchFamily="2" charset="-122"/>
              </a:endParaRPr>
            </a:p>
          </p:txBody>
        </p:sp>
      </p:grpSp>
    </p:spTree>
    <p:extLst>
      <p:ext uri="{BB962C8B-B14F-4D97-AF65-F5344CB8AC3E}">
        <p14:creationId xmlns:p14="http://schemas.microsoft.com/office/powerpoint/2010/main" val="385464368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entr" presetSubtype="0" fill="hold" grpId="0" nodeType="withEffect">
                                  <p:stCondLst>
                                    <p:cond delay="0"/>
                                  </p:stCondLst>
                                  <p:iterate type="lt">
                                    <p:tmPct val="10000"/>
                                  </p:iterate>
                                  <p:childTnLst>
                                    <p:set>
                                      <p:cBhvr>
                                        <p:cTn id="6" dur="1" fill="hold">
                                          <p:stCondLst>
                                            <p:cond delay="0"/>
                                          </p:stCondLst>
                                        </p:cTn>
                                        <p:tgtEl>
                                          <p:spTgt spid="4"/>
                                        </p:tgtEl>
                                        <p:attrNameLst>
                                          <p:attrName>style.visibility</p:attrName>
                                        </p:attrNameLst>
                                      </p:cBhvr>
                                      <p:to>
                                        <p:strVal val="visible"/>
                                      </p:to>
                                    </p:set>
                                    <p:anim to="" calcmode="lin" valueType="num">
                                      <p:cBhvr>
                                        <p:cTn id="7" dur="700" fill="hold">
                                          <p:stCondLst>
                                            <p:cond delay="0"/>
                                          </p:stCondLst>
                                        </p:cTn>
                                        <p:tgtEl>
                                          <p:spTgt spid="4"/>
                                        </p:tgtEl>
                                        <p:attrNameLst>
                                          <p:attrName>ppt_x</p:attrName>
                                        </p:attrNameLst>
                                      </p:cBhvr>
                                      <p:tavLst>
                                        <p:tav tm="0" fmla="#ppt_x-(-#ppt_w/2*cos(ppt_r/180*pi))*((1.5-1.5*$)^2-(1.5-1.5*$)^3)">
                                          <p:val>
                                            <p:strVal val="0"/>
                                          </p:val>
                                        </p:tav>
                                        <p:tav tm="100000">
                                          <p:val>
                                            <p:strVal val="1"/>
                                          </p:val>
                                        </p:tav>
                                      </p:tavLst>
                                    </p:anim>
                                    <p:anim to="" calcmode="lin" valueType="num">
                                      <p:cBhvr>
                                        <p:cTn id="8" dur="700" fill="hold">
                                          <p:stCondLst>
                                            <p:cond delay="0"/>
                                          </p:stCondLst>
                                        </p:cTn>
                                        <p:tgtEl>
                                          <p:spTgt spid="4"/>
                                        </p:tgtEl>
                                        <p:attrNameLst>
                                          <p:attrName>ppt_y</p:attrName>
                                        </p:attrNameLst>
                                      </p:cBhvr>
                                      <p:tavLst>
                                        <p:tav tm="0" fmla="#ppt_y+(-#ppt_h/2*cos(ppt_r/180*pi))*((1.5-1.5*$)^2-(1.5-1.5*$)^3)">
                                          <p:val>
                                            <p:strVal val="0"/>
                                          </p:val>
                                        </p:tav>
                                        <p:tav tm="100000">
                                          <p:val>
                                            <p:strVal val="1"/>
                                          </p:val>
                                        </p:tav>
                                      </p:tavLst>
                                    </p:anim>
                                    <p:anim to="" calcmode="lin" valueType="num">
                                      <p:cBhvr>
                                        <p:cTn id="9" dur="700" fill="hold">
                                          <p:stCondLst>
                                            <p:cond delay="0"/>
                                          </p:stCondLst>
                                        </p:cTn>
                                        <p:tgtEl>
                                          <p:spTgt spid="4"/>
                                        </p:tgtEl>
                                        <p:attrNameLst>
                                          <p:attrName>ppt_h</p:attrName>
                                        </p:attrNameLst>
                                      </p:cBhvr>
                                      <p:tavLst>
                                        <p:tav tm="0" fmla="#ppt_h-(-#ppt_h)*((1.5-1.5*$)^2-(1.5-1.5*$)^3)">
                                          <p:val>
                                            <p:strVal val="0"/>
                                          </p:val>
                                        </p:tav>
                                        <p:tav tm="100000">
                                          <p:val>
                                            <p:strVal val="1"/>
                                          </p:val>
                                        </p:tav>
                                      </p:tavLst>
                                    </p:anim>
                                    <p:anim to="" calcmode="lin" valueType="num">
                                      <p:cBhvr>
                                        <p:cTn id="10" dur="700" fill="hold">
                                          <p:stCondLst>
                                            <p:cond delay="0"/>
                                          </p:stCondLst>
                                        </p:cTn>
                                        <p:tgtEl>
                                          <p:spTgt spid="4"/>
                                        </p:tgtEl>
                                        <p:attrNameLst>
                                          <p:attrName>ppt_w</p:attrName>
                                        </p:attrNameLst>
                                      </p:cBhvr>
                                      <p:tavLst>
                                        <p:tav tm="0" fmla="#ppt_w-(-#ppt_w)*((1.5-1.5*$)^2-(1.5-1.5*$)^3)">
                                          <p:val>
                                            <p:strVal val="0"/>
                                          </p:val>
                                        </p:tav>
                                        <p:tav tm="100000">
                                          <p:val>
                                            <p:strVal val="1"/>
                                          </p:val>
                                        </p:tav>
                                      </p:tavLst>
                                    </p:anim>
                                  </p:childTnLst>
                                </p:cTn>
                              </p:par>
                              <p:par>
                                <p:cTn id="11" presetID="0" presetClass="entr" presetSubtype="0" fill="hold" grpId="0" nodeType="withEffect">
                                  <p:stCondLst>
                                    <p:cond delay="0"/>
                                  </p:stCondLst>
                                  <p:iterate type="lt">
                                    <p:tmPct val="10000"/>
                                  </p:iterate>
                                  <p:childTnLst>
                                    <p:set>
                                      <p:cBhvr>
                                        <p:cTn id="12" dur="1" fill="hold">
                                          <p:stCondLst>
                                            <p:cond delay="0"/>
                                          </p:stCondLst>
                                        </p:cTn>
                                        <p:tgtEl>
                                          <p:spTgt spid="5"/>
                                        </p:tgtEl>
                                        <p:attrNameLst>
                                          <p:attrName>style.visibility</p:attrName>
                                        </p:attrNameLst>
                                      </p:cBhvr>
                                      <p:to>
                                        <p:strVal val="visible"/>
                                      </p:to>
                                    </p:set>
                                    <p:anim to="" calcmode="lin" valueType="num">
                                      <p:cBhvr>
                                        <p:cTn id="13" dur="700" fill="hold">
                                          <p:stCondLst>
                                            <p:cond delay="0"/>
                                          </p:stCondLst>
                                        </p:cTn>
                                        <p:tgtEl>
                                          <p:spTgt spid="5"/>
                                        </p:tgtEl>
                                        <p:attrNameLst>
                                          <p:attrName>ppt_x</p:attrName>
                                        </p:attrNameLst>
                                      </p:cBhvr>
                                      <p:tavLst>
                                        <p:tav tm="0" fmla="#ppt_x-(-#ppt_w/2*cos(ppt_r/180*pi))*((1.5-1.5*$)^2-(1.5-1.5*$)^3)">
                                          <p:val>
                                            <p:strVal val="0"/>
                                          </p:val>
                                        </p:tav>
                                        <p:tav tm="100000">
                                          <p:val>
                                            <p:strVal val="1"/>
                                          </p:val>
                                        </p:tav>
                                      </p:tavLst>
                                    </p:anim>
                                    <p:anim to="" calcmode="lin" valueType="num">
                                      <p:cBhvr>
                                        <p:cTn id="14" dur="700" fill="hold">
                                          <p:stCondLst>
                                            <p:cond delay="0"/>
                                          </p:stCondLst>
                                        </p:cTn>
                                        <p:tgtEl>
                                          <p:spTgt spid="5"/>
                                        </p:tgtEl>
                                        <p:attrNameLst>
                                          <p:attrName>ppt_y</p:attrName>
                                        </p:attrNameLst>
                                      </p:cBhvr>
                                      <p:tavLst>
                                        <p:tav tm="0" fmla="#ppt_y+(-#ppt_h/2*cos(ppt_r/180*pi))*((1.5-1.5*$)^2-(1.5-1.5*$)^3)">
                                          <p:val>
                                            <p:strVal val="0"/>
                                          </p:val>
                                        </p:tav>
                                        <p:tav tm="100000">
                                          <p:val>
                                            <p:strVal val="1"/>
                                          </p:val>
                                        </p:tav>
                                      </p:tavLst>
                                    </p:anim>
                                    <p:anim to="" calcmode="lin" valueType="num">
                                      <p:cBhvr>
                                        <p:cTn id="15" dur="700" fill="hold">
                                          <p:stCondLst>
                                            <p:cond delay="0"/>
                                          </p:stCondLst>
                                        </p:cTn>
                                        <p:tgtEl>
                                          <p:spTgt spid="5"/>
                                        </p:tgtEl>
                                        <p:attrNameLst>
                                          <p:attrName>ppt_h</p:attrName>
                                        </p:attrNameLst>
                                      </p:cBhvr>
                                      <p:tavLst>
                                        <p:tav tm="0" fmla="#ppt_h-(-#ppt_h)*((1.5-1.5*$)^2-(1.5-1.5*$)^3)">
                                          <p:val>
                                            <p:strVal val="0"/>
                                          </p:val>
                                        </p:tav>
                                        <p:tav tm="100000">
                                          <p:val>
                                            <p:strVal val="1"/>
                                          </p:val>
                                        </p:tav>
                                      </p:tavLst>
                                    </p:anim>
                                    <p:anim to="" calcmode="lin" valueType="num">
                                      <p:cBhvr>
                                        <p:cTn id="16" dur="700" fill="hold">
                                          <p:stCondLst>
                                            <p:cond delay="0"/>
                                          </p:stCondLst>
                                        </p:cTn>
                                        <p:tgtEl>
                                          <p:spTgt spid="5"/>
                                        </p:tgtEl>
                                        <p:attrNameLst>
                                          <p:attrName>ppt_w</p:attrName>
                                        </p:attrNameLst>
                                      </p:cBhvr>
                                      <p:tavLst>
                                        <p:tav tm="0" fmla="#ppt_w-(-#ppt_w)*((1.5-1.5*$)^2-(1.5-1.5*$)^3)">
                                          <p:val>
                                            <p:strVal val="0"/>
                                          </p:val>
                                        </p:tav>
                                        <p:tav tm="100000">
                                          <p:val>
                                            <p:strVal val="1"/>
                                          </p:val>
                                        </p:tav>
                                      </p:tavLst>
                                    </p:anim>
                                  </p:childTnLst>
                                </p:cTn>
                              </p:par>
                              <p:par>
                                <p:cTn id="17" presetID="0" presetClass="entr" presetSubtype="0" fill="hold" grpId="0" nodeType="withEffect">
                                  <p:stCondLst>
                                    <p:cond delay="0"/>
                                  </p:stCondLst>
                                  <p:iterate type="lt">
                                    <p:tmPct val="10000"/>
                                  </p:iterate>
                                  <p:childTnLst>
                                    <p:set>
                                      <p:cBhvr>
                                        <p:cTn id="18" dur="1" fill="hold">
                                          <p:stCondLst>
                                            <p:cond delay="0"/>
                                          </p:stCondLst>
                                        </p:cTn>
                                        <p:tgtEl>
                                          <p:spTgt spid="6"/>
                                        </p:tgtEl>
                                        <p:attrNameLst>
                                          <p:attrName>style.visibility</p:attrName>
                                        </p:attrNameLst>
                                      </p:cBhvr>
                                      <p:to>
                                        <p:strVal val="visible"/>
                                      </p:to>
                                    </p:set>
                                    <p:anim to="" calcmode="lin" valueType="num">
                                      <p:cBhvr>
                                        <p:cTn id="19" dur="700" fill="hold">
                                          <p:stCondLst>
                                            <p:cond delay="0"/>
                                          </p:stCondLst>
                                        </p:cTn>
                                        <p:tgtEl>
                                          <p:spTgt spid="6"/>
                                        </p:tgtEl>
                                        <p:attrNameLst>
                                          <p:attrName>ppt_x</p:attrName>
                                        </p:attrNameLst>
                                      </p:cBhvr>
                                      <p:tavLst>
                                        <p:tav tm="0" fmla="#ppt_x-(-#ppt_w/2*cos(ppt_r/180*pi))*((1.5-1.5*$)^2-(1.5-1.5*$)^3)">
                                          <p:val>
                                            <p:strVal val="0"/>
                                          </p:val>
                                        </p:tav>
                                        <p:tav tm="100000">
                                          <p:val>
                                            <p:strVal val="1"/>
                                          </p:val>
                                        </p:tav>
                                      </p:tavLst>
                                    </p:anim>
                                    <p:anim to="" calcmode="lin" valueType="num">
                                      <p:cBhvr>
                                        <p:cTn id="20" dur="700" fill="hold">
                                          <p:stCondLst>
                                            <p:cond delay="0"/>
                                          </p:stCondLst>
                                        </p:cTn>
                                        <p:tgtEl>
                                          <p:spTgt spid="6"/>
                                        </p:tgtEl>
                                        <p:attrNameLst>
                                          <p:attrName>ppt_y</p:attrName>
                                        </p:attrNameLst>
                                      </p:cBhvr>
                                      <p:tavLst>
                                        <p:tav tm="0" fmla="#ppt_y+(-#ppt_h/2*cos(ppt_r/180*pi))*((1.5-1.5*$)^2-(1.5-1.5*$)^3)">
                                          <p:val>
                                            <p:strVal val="0"/>
                                          </p:val>
                                        </p:tav>
                                        <p:tav tm="100000">
                                          <p:val>
                                            <p:strVal val="1"/>
                                          </p:val>
                                        </p:tav>
                                      </p:tavLst>
                                    </p:anim>
                                    <p:anim to="" calcmode="lin" valueType="num">
                                      <p:cBhvr>
                                        <p:cTn id="21" dur="700" fill="hold">
                                          <p:stCondLst>
                                            <p:cond delay="0"/>
                                          </p:stCondLst>
                                        </p:cTn>
                                        <p:tgtEl>
                                          <p:spTgt spid="6"/>
                                        </p:tgtEl>
                                        <p:attrNameLst>
                                          <p:attrName>ppt_h</p:attrName>
                                        </p:attrNameLst>
                                      </p:cBhvr>
                                      <p:tavLst>
                                        <p:tav tm="0" fmla="#ppt_h-(-#ppt_h)*((1.5-1.5*$)^2-(1.5-1.5*$)^3)">
                                          <p:val>
                                            <p:strVal val="0"/>
                                          </p:val>
                                        </p:tav>
                                        <p:tav tm="100000">
                                          <p:val>
                                            <p:strVal val="1"/>
                                          </p:val>
                                        </p:tav>
                                      </p:tavLst>
                                    </p:anim>
                                    <p:anim to="" calcmode="lin" valueType="num">
                                      <p:cBhvr>
                                        <p:cTn id="22" dur="700" fill="hold">
                                          <p:stCondLst>
                                            <p:cond delay="0"/>
                                          </p:stCondLst>
                                        </p:cTn>
                                        <p:tgtEl>
                                          <p:spTgt spid="6"/>
                                        </p:tgtEl>
                                        <p:attrNameLst>
                                          <p:attrName>ppt_w</p:attrName>
                                        </p:attrNameLst>
                                      </p:cBhvr>
                                      <p:tavLst>
                                        <p:tav tm="0" fmla="#ppt_w-(-#ppt_w)*((1.5-1.5*$)^2-(1.5-1.5*$)^3)">
                                          <p:val>
                                            <p:strVal val="0"/>
                                          </p:val>
                                        </p:tav>
                                        <p:tav tm="100000">
                                          <p:val>
                                            <p:strVal val="1"/>
                                          </p:val>
                                        </p:tav>
                                      </p:tavLst>
                                    </p:anim>
                                  </p:childTnLst>
                                </p:cTn>
                              </p:par>
                              <p:par>
                                <p:cTn id="23" presetID="0" presetClass="entr" presetSubtype="0" fill="hold" grpId="0" nodeType="withEffect">
                                  <p:stCondLst>
                                    <p:cond delay="0"/>
                                  </p:stCondLst>
                                  <p:childTnLst>
                                    <p:set>
                                      <p:cBhvr>
                                        <p:cTn id="24" dur="1" fill="hold">
                                          <p:stCondLst>
                                            <p:cond delay="0"/>
                                          </p:stCondLst>
                                        </p:cTn>
                                        <p:tgtEl>
                                          <p:spTgt spid="7"/>
                                        </p:tgtEl>
                                        <p:attrNameLst>
                                          <p:attrName>style.visibility</p:attrName>
                                        </p:attrNameLst>
                                      </p:cBhvr>
                                      <p:to>
                                        <p:strVal val="visible"/>
                                      </p:to>
                                    </p:set>
                                    <p:anim to="" calcmode="lin" valueType="num">
                                      <p:cBhvr>
                                        <p:cTn id="25" dur="700" fill="hold">
                                          <p:stCondLst>
                                            <p:cond delay="0"/>
                                          </p:stCondLst>
                                        </p:cTn>
                                        <p:tgtEl>
                                          <p:spTgt spid="7"/>
                                        </p:tgtEl>
                                        <p:attrNameLst>
                                          <p:attrName>ppt_x</p:attrName>
                                        </p:attrNameLst>
                                      </p:cBhvr>
                                      <p:tavLst>
                                        <p:tav tm="0" fmla="#ppt_x-(-#ppt_w/2*cos(ppt_r/180*pi))*((1.5-1.5*$)^2-(1.5-1.5*$)^3)">
                                          <p:val>
                                            <p:strVal val="0"/>
                                          </p:val>
                                        </p:tav>
                                        <p:tav tm="100000">
                                          <p:val>
                                            <p:strVal val="1"/>
                                          </p:val>
                                        </p:tav>
                                      </p:tavLst>
                                    </p:anim>
                                    <p:anim to="" calcmode="lin" valueType="num">
                                      <p:cBhvr>
                                        <p:cTn id="26" dur="700" fill="hold">
                                          <p:stCondLst>
                                            <p:cond delay="0"/>
                                          </p:stCondLst>
                                        </p:cTn>
                                        <p:tgtEl>
                                          <p:spTgt spid="7"/>
                                        </p:tgtEl>
                                        <p:attrNameLst>
                                          <p:attrName>ppt_y</p:attrName>
                                        </p:attrNameLst>
                                      </p:cBhvr>
                                      <p:tavLst>
                                        <p:tav tm="0" fmla="#ppt_y+(-#ppt_h/2*cos(ppt_r/180*pi))*((1.5-1.5*$)^2-(1.5-1.5*$)^3)">
                                          <p:val>
                                            <p:strVal val="0"/>
                                          </p:val>
                                        </p:tav>
                                        <p:tav tm="100000">
                                          <p:val>
                                            <p:strVal val="1"/>
                                          </p:val>
                                        </p:tav>
                                      </p:tavLst>
                                    </p:anim>
                                    <p:anim to="" calcmode="lin" valueType="num">
                                      <p:cBhvr>
                                        <p:cTn id="27" dur="700" fill="hold">
                                          <p:stCondLst>
                                            <p:cond delay="0"/>
                                          </p:stCondLst>
                                        </p:cTn>
                                        <p:tgtEl>
                                          <p:spTgt spid="7"/>
                                        </p:tgtEl>
                                        <p:attrNameLst>
                                          <p:attrName>ppt_h</p:attrName>
                                        </p:attrNameLst>
                                      </p:cBhvr>
                                      <p:tavLst>
                                        <p:tav tm="0" fmla="#ppt_h-(-#ppt_h)*((1.5-1.5*$)^2-(1.5-1.5*$)^3)">
                                          <p:val>
                                            <p:strVal val="0"/>
                                          </p:val>
                                        </p:tav>
                                        <p:tav tm="100000">
                                          <p:val>
                                            <p:strVal val="1"/>
                                          </p:val>
                                        </p:tav>
                                      </p:tavLst>
                                    </p:anim>
                                    <p:anim to="" calcmode="lin" valueType="num">
                                      <p:cBhvr>
                                        <p:cTn id="28" dur="700" fill="hold">
                                          <p:stCondLst>
                                            <p:cond delay="0"/>
                                          </p:stCondLst>
                                        </p:cTn>
                                        <p:tgtEl>
                                          <p:spTgt spid="7"/>
                                        </p:tgtEl>
                                        <p:attrNameLst>
                                          <p:attrName>ppt_w</p:attrName>
                                        </p:attrNameLst>
                                      </p:cBhvr>
                                      <p:tavLst>
                                        <p:tav tm="0" fmla="#ppt_w-(-#ppt_w)*((1.5-1.5*$)^2-(1.5-1.5*$)^3)">
                                          <p:val>
                                            <p:strVal val="0"/>
                                          </p:val>
                                        </p:tav>
                                        <p:tav tm="100000">
                                          <p:val>
                                            <p:strVal val="1"/>
                                          </p:val>
                                        </p:tav>
                                      </p:tavLst>
                                    </p:anim>
                                  </p:childTnLst>
                                </p:cTn>
                              </p:par>
                              <p:par>
                                <p:cTn id="29" presetID="0" presetClass="entr" presetSubtype="0" fill="hold" grpId="0" nodeType="withEffect">
                                  <p:stCondLst>
                                    <p:cond delay="0"/>
                                  </p:stCondLst>
                                  <p:childTnLst>
                                    <p:set>
                                      <p:cBhvr>
                                        <p:cTn id="30" dur="1" fill="hold">
                                          <p:stCondLst>
                                            <p:cond delay="0"/>
                                          </p:stCondLst>
                                        </p:cTn>
                                        <p:tgtEl>
                                          <p:spTgt spid="8"/>
                                        </p:tgtEl>
                                        <p:attrNameLst>
                                          <p:attrName>style.visibility</p:attrName>
                                        </p:attrNameLst>
                                      </p:cBhvr>
                                      <p:to>
                                        <p:strVal val="visible"/>
                                      </p:to>
                                    </p:set>
                                    <p:anim to="" calcmode="lin" valueType="num">
                                      <p:cBhvr>
                                        <p:cTn id="31" dur="700" fill="hold">
                                          <p:stCondLst>
                                            <p:cond delay="0"/>
                                          </p:stCondLst>
                                        </p:cTn>
                                        <p:tgtEl>
                                          <p:spTgt spid="8"/>
                                        </p:tgtEl>
                                        <p:attrNameLst>
                                          <p:attrName>ppt_x</p:attrName>
                                        </p:attrNameLst>
                                      </p:cBhvr>
                                      <p:tavLst>
                                        <p:tav tm="0" fmla="#ppt_x-(-#ppt_w/2*cos(ppt_r/180*pi))*((1.5-1.5*$)^2-(1.5-1.5*$)^3)">
                                          <p:val>
                                            <p:strVal val="0"/>
                                          </p:val>
                                        </p:tav>
                                        <p:tav tm="100000">
                                          <p:val>
                                            <p:strVal val="1"/>
                                          </p:val>
                                        </p:tav>
                                      </p:tavLst>
                                    </p:anim>
                                    <p:anim to="" calcmode="lin" valueType="num">
                                      <p:cBhvr>
                                        <p:cTn id="32" dur="700" fill="hold">
                                          <p:stCondLst>
                                            <p:cond delay="0"/>
                                          </p:stCondLst>
                                        </p:cTn>
                                        <p:tgtEl>
                                          <p:spTgt spid="8"/>
                                        </p:tgtEl>
                                        <p:attrNameLst>
                                          <p:attrName>ppt_y</p:attrName>
                                        </p:attrNameLst>
                                      </p:cBhvr>
                                      <p:tavLst>
                                        <p:tav tm="0" fmla="#ppt_y+(-#ppt_h/2*cos(ppt_r/180*pi))*((1.5-1.5*$)^2-(1.5-1.5*$)^3)">
                                          <p:val>
                                            <p:strVal val="0"/>
                                          </p:val>
                                        </p:tav>
                                        <p:tav tm="100000">
                                          <p:val>
                                            <p:strVal val="1"/>
                                          </p:val>
                                        </p:tav>
                                      </p:tavLst>
                                    </p:anim>
                                    <p:anim to="" calcmode="lin" valueType="num">
                                      <p:cBhvr>
                                        <p:cTn id="33" dur="700" fill="hold">
                                          <p:stCondLst>
                                            <p:cond delay="0"/>
                                          </p:stCondLst>
                                        </p:cTn>
                                        <p:tgtEl>
                                          <p:spTgt spid="8"/>
                                        </p:tgtEl>
                                        <p:attrNameLst>
                                          <p:attrName>ppt_h</p:attrName>
                                        </p:attrNameLst>
                                      </p:cBhvr>
                                      <p:tavLst>
                                        <p:tav tm="0" fmla="#ppt_h-(-#ppt_h)*((1.5-1.5*$)^2-(1.5-1.5*$)^3)">
                                          <p:val>
                                            <p:strVal val="0"/>
                                          </p:val>
                                        </p:tav>
                                        <p:tav tm="100000">
                                          <p:val>
                                            <p:strVal val="1"/>
                                          </p:val>
                                        </p:tav>
                                      </p:tavLst>
                                    </p:anim>
                                    <p:anim to="" calcmode="lin" valueType="num">
                                      <p:cBhvr>
                                        <p:cTn id="34" dur="700" fill="hold">
                                          <p:stCondLst>
                                            <p:cond delay="0"/>
                                          </p:stCondLst>
                                        </p:cTn>
                                        <p:tgtEl>
                                          <p:spTgt spid="8"/>
                                        </p:tgtEl>
                                        <p:attrNameLst>
                                          <p:attrName>ppt_w</p:attrName>
                                        </p:attrNameLst>
                                      </p:cBhvr>
                                      <p:tavLst>
                                        <p:tav tm="0" fmla="#ppt_w-(-#ppt_w)*((1.5-1.5*$)^2-(1.5-1.5*$)^3)">
                                          <p:val>
                                            <p:strVal val="0"/>
                                          </p:val>
                                        </p:tav>
                                        <p:tav tm="100000">
                                          <p:val>
                                            <p:strVal val="1"/>
                                          </p:val>
                                        </p:tav>
                                      </p:tavLst>
                                    </p:anim>
                                  </p:childTnLst>
                                </p:cTn>
                              </p:par>
                              <p:par>
                                <p:cTn id="35" presetID="0" presetClass="entr" presetSubtype="0" fill="hold" grpId="0" nodeType="withEffect">
                                  <p:stCondLst>
                                    <p:cond delay="0"/>
                                  </p:stCondLst>
                                  <p:iterate type="lt">
                                    <p:tmPct val="10000"/>
                                  </p:iterate>
                                  <p:childTnLst>
                                    <p:set>
                                      <p:cBhvr>
                                        <p:cTn id="36" dur="1" fill="hold">
                                          <p:stCondLst>
                                            <p:cond delay="0"/>
                                          </p:stCondLst>
                                        </p:cTn>
                                        <p:tgtEl>
                                          <p:spTgt spid="9"/>
                                        </p:tgtEl>
                                        <p:attrNameLst>
                                          <p:attrName>style.visibility</p:attrName>
                                        </p:attrNameLst>
                                      </p:cBhvr>
                                      <p:to>
                                        <p:strVal val="visible"/>
                                      </p:to>
                                    </p:set>
                                    <p:anim to="" calcmode="lin" valueType="num">
                                      <p:cBhvr>
                                        <p:cTn id="37" dur="700" fill="hold">
                                          <p:stCondLst>
                                            <p:cond delay="0"/>
                                          </p:stCondLst>
                                        </p:cTn>
                                        <p:tgtEl>
                                          <p:spTgt spid="9"/>
                                        </p:tgtEl>
                                        <p:attrNameLst>
                                          <p:attrName>ppt_x</p:attrName>
                                        </p:attrNameLst>
                                      </p:cBhvr>
                                      <p:tavLst>
                                        <p:tav tm="0" fmla="#ppt_x-(-#ppt_w/2*cos(ppt_r/180*pi))*((1.5-1.5*$)^2-(1.5-1.5*$)^3)">
                                          <p:val>
                                            <p:strVal val="0"/>
                                          </p:val>
                                        </p:tav>
                                        <p:tav tm="100000">
                                          <p:val>
                                            <p:strVal val="1"/>
                                          </p:val>
                                        </p:tav>
                                      </p:tavLst>
                                    </p:anim>
                                    <p:anim to="" calcmode="lin" valueType="num">
                                      <p:cBhvr>
                                        <p:cTn id="38" dur="700" fill="hold">
                                          <p:stCondLst>
                                            <p:cond delay="0"/>
                                          </p:stCondLst>
                                        </p:cTn>
                                        <p:tgtEl>
                                          <p:spTgt spid="9"/>
                                        </p:tgtEl>
                                        <p:attrNameLst>
                                          <p:attrName>ppt_y</p:attrName>
                                        </p:attrNameLst>
                                      </p:cBhvr>
                                      <p:tavLst>
                                        <p:tav tm="0" fmla="#ppt_y+(-#ppt_h/2*cos(ppt_r/180*pi))*((1.5-1.5*$)^2-(1.5-1.5*$)^3)">
                                          <p:val>
                                            <p:strVal val="0"/>
                                          </p:val>
                                        </p:tav>
                                        <p:tav tm="100000">
                                          <p:val>
                                            <p:strVal val="1"/>
                                          </p:val>
                                        </p:tav>
                                      </p:tavLst>
                                    </p:anim>
                                    <p:anim to="" calcmode="lin" valueType="num">
                                      <p:cBhvr>
                                        <p:cTn id="39" dur="700" fill="hold">
                                          <p:stCondLst>
                                            <p:cond delay="0"/>
                                          </p:stCondLst>
                                        </p:cTn>
                                        <p:tgtEl>
                                          <p:spTgt spid="9"/>
                                        </p:tgtEl>
                                        <p:attrNameLst>
                                          <p:attrName>ppt_h</p:attrName>
                                        </p:attrNameLst>
                                      </p:cBhvr>
                                      <p:tavLst>
                                        <p:tav tm="0" fmla="#ppt_h-(-#ppt_h)*((1.5-1.5*$)^2-(1.5-1.5*$)^3)">
                                          <p:val>
                                            <p:strVal val="0"/>
                                          </p:val>
                                        </p:tav>
                                        <p:tav tm="100000">
                                          <p:val>
                                            <p:strVal val="1"/>
                                          </p:val>
                                        </p:tav>
                                      </p:tavLst>
                                    </p:anim>
                                    <p:anim to="" calcmode="lin" valueType="num">
                                      <p:cBhvr>
                                        <p:cTn id="40" dur="700" fill="hold">
                                          <p:stCondLst>
                                            <p:cond delay="0"/>
                                          </p:stCondLst>
                                        </p:cTn>
                                        <p:tgtEl>
                                          <p:spTgt spid="9"/>
                                        </p:tgtEl>
                                        <p:attrNameLst>
                                          <p:attrName>ppt_w</p:attrName>
                                        </p:attrNameLst>
                                      </p:cBhvr>
                                      <p:tavLst>
                                        <p:tav tm="0" fmla="#ppt_w-(-#ppt_w)*((1.5-1.5*$)^2-(1.5-1.5*$)^3)">
                                          <p:val>
                                            <p:strVal val="0"/>
                                          </p:val>
                                        </p:tav>
                                        <p:tav tm="100000">
                                          <p:val>
                                            <p:strVal val="1"/>
                                          </p:val>
                                        </p:tav>
                                      </p:tavLst>
                                    </p:anim>
                                  </p:childTnLst>
                                </p:cTn>
                              </p:par>
                              <p:par>
                                <p:cTn id="41" presetID="0" presetClass="entr" presetSubtype="0" fill="hold" grpId="0" nodeType="withEffect">
                                  <p:stCondLst>
                                    <p:cond delay="0"/>
                                  </p:stCondLst>
                                  <p:iterate type="lt">
                                    <p:tmPct val="10000"/>
                                  </p:iterate>
                                  <p:childTnLst>
                                    <p:set>
                                      <p:cBhvr>
                                        <p:cTn id="42" dur="1" fill="hold">
                                          <p:stCondLst>
                                            <p:cond delay="0"/>
                                          </p:stCondLst>
                                        </p:cTn>
                                        <p:tgtEl>
                                          <p:spTgt spid="10"/>
                                        </p:tgtEl>
                                        <p:attrNameLst>
                                          <p:attrName>style.visibility</p:attrName>
                                        </p:attrNameLst>
                                      </p:cBhvr>
                                      <p:to>
                                        <p:strVal val="visible"/>
                                      </p:to>
                                    </p:set>
                                    <p:anim to="" calcmode="lin" valueType="num">
                                      <p:cBhvr>
                                        <p:cTn id="43" dur="700" fill="hold">
                                          <p:stCondLst>
                                            <p:cond delay="0"/>
                                          </p:stCondLst>
                                        </p:cTn>
                                        <p:tgtEl>
                                          <p:spTgt spid="10"/>
                                        </p:tgtEl>
                                        <p:attrNameLst>
                                          <p:attrName>ppt_x</p:attrName>
                                        </p:attrNameLst>
                                      </p:cBhvr>
                                      <p:tavLst>
                                        <p:tav tm="0" fmla="#ppt_x-(-#ppt_w/2*cos(ppt_r/180*pi))*((1.5-1.5*$)^2-(1.5-1.5*$)^3)">
                                          <p:val>
                                            <p:strVal val="0"/>
                                          </p:val>
                                        </p:tav>
                                        <p:tav tm="100000">
                                          <p:val>
                                            <p:strVal val="1"/>
                                          </p:val>
                                        </p:tav>
                                      </p:tavLst>
                                    </p:anim>
                                    <p:anim to="" calcmode="lin" valueType="num">
                                      <p:cBhvr>
                                        <p:cTn id="44" dur="700" fill="hold">
                                          <p:stCondLst>
                                            <p:cond delay="0"/>
                                          </p:stCondLst>
                                        </p:cTn>
                                        <p:tgtEl>
                                          <p:spTgt spid="10"/>
                                        </p:tgtEl>
                                        <p:attrNameLst>
                                          <p:attrName>ppt_y</p:attrName>
                                        </p:attrNameLst>
                                      </p:cBhvr>
                                      <p:tavLst>
                                        <p:tav tm="0" fmla="#ppt_y+(-#ppt_h/2*cos(ppt_r/180*pi))*((1.5-1.5*$)^2-(1.5-1.5*$)^3)">
                                          <p:val>
                                            <p:strVal val="0"/>
                                          </p:val>
                                        </p:tav>
                                        <p:tav tm="100000">
                                          <p:val>
                                            <p:strVal val="1"/>
                                          </p:val>
                                        </p:tav>
                                      </p:tavLst>
                                    </p:anim>
                                    <p:anim to="" calcmode="lin" valueType="num">
                                      <p:cBhvr>
                                        <p:cTn id="45" dur="700" fill="hold">
                                          <p:stCondLst>
                                            <p:cond delay="0"/>
                                          </p:stCondLst>
                                        </p:cTn>
                                        <p:tgtEl>
                                          <p:spTgt spid="10"/>
                                        </p:tgtEl>
                                        <p:attrNameLst>
                                          <p:attrName>ppt_h</p:attrName>
                                        </p:attrNameLst>
                                      </p:cBhvr>
                                      <p:tavLst>
                                        <p:tav tm="0" fmla="#ppt_h-(-#ppt_h)*((1.5-1.5*$)^2-(1.5-1.5*$)^3)">
                                          <p:val>
                                            <p:strVal val="0"/>
                                          </p:val>
                                        </p:tav>
                                        <p:tav tm="100000">
                                          <p:val>
                                            <p:strVal val="1"/>
                                          </p:val>
                                        </p:tav>
                                      </p:tavLst>
                                    </p:anim>
                                    <p:anim to="" calcmode="lin" valueType="num">
                                      <p:cBhvr>
                                        <p:cTn id="46" dur="700" fill="hold">
                                          <p:stCondLst>
                                            <p:cond delay="0"/>
                                          </p:stCondLst>
                                        </p:cTn>
                                        <p:tgtEl>
                                          <p:spTgt spid="10"/>
                                        </p:tgtEl>
                                        <p:attrNameLst>
                                          <p:attrName>ppt_w</p:attrName>
                                        </p:attrNameLst>
                                      </p:cBhvr>
                                      <p:tavLst>
                                        <p:tav tm="0" fmla="#ppt_w-(-#ppt_w)*((1.5-1.5*$)^2-(1.5-1.5*$)^3)">
                                          <p:val>
                                            <p:strVal val="0"/>
                                          </p:val>
                                        </p:tav>
                                        <p:tav tm="100000">
                                          <p:val>
                                            <p:strVal val="1"/>
                                          </p:val>
                                        </p:tav>
                                      </p:tavLst>
                                    </p:anim>
                                  </p:childTnLst>
                                </p:cTn>
                              </p:par>
                              <p:par>
                                <p:cTn id="47" presetID="0" presetClass="entr" presetSubtype="0" fill="hold" grpId="0" nodeType="withEffect">
                                  <p:stCondLst>
                                    <p:cond delay="0"/>
                                  </p:stCondLst>
                                  <p:childTnLst>
                                    <p:set>
                                      <p:cBhvr>
                                        <p:cTn id="48" dur="1" fill="hold">
                                          <p:stCondLst>
                                            <p:cond delay="0"/>
                                          </p:stCondLst>
                                        </p:cTn>
                                        <p:tgtEl>
                                          <p:spTgt spid="11"/>
                                        </p:tgtEl>
                                        <p:attrNameLst>
                                          <p:attrName>style.visibility</p:attrName>
                                        </p:attrNameLst>
                                      </p:cBhvr>
                                      <p:to>
                                        <p:strVal val="visible"/>
                                      </p:to>
                                    </p:set>
                                    <p:anim to="" calcmode="lin" valueType="num">
                                      <p:cBhvr>
                                        <p:cTn id="49" dur="700" fill="hold">
                                          <p:stCondLst>
                                            <p:cond delay="0"/>
                                          </p:stCondLst>
                                        </p:cTn>
                                        <p:tgtEl>
                                          <p:spTgt spid="11"/>
                                        </p:tgtEl>
                                        <p:attrNameLst>
                                          <p:attrName>ppt_x</p:attrName>
                                        </p:attrNameLst>
                                      </p:cBhvr>
                                      <p:tavLst>
                                        <p:tav tm="0" fmla="#ppt_x-(-#ppt_w/2*cos(ppt_r/180*pi))*((1.5-1.5*$)^2-(1.5-1.5*$)^3)">
                                          <p:val>
                                            <p:strVal val="0"/>
                                          </p:val>
                                        </p:tav>
                                        <p:tav tm="100000">
                                          <p:val>
                                            <p:strVal val="1"/>
                                          </p:val>
                                        </p:tav>
                                      </p:tavLst>
                                    </p:anim>
                                    <p:anim to="" calcmode="lin" valueType="num">
                                      <p:cBhvr>
                                        <p:cTn id="50" dur="700" fill="hold">
                                          <p:stCondLst>
                                            <p:cond delay="0"/>
                                          </p:stCondLst>
                                        </p:cTn>
                                        <p:tgtEl>
                                          <p:spTgt spid="11"/>
                                        </p:tgtEl>
                                        <p:attrNameLst>
                                          <p:attrName>ppt_y</p:attrName>
                                        </p:attrNameLst>
                                      </p:cBhvr>
                                      <p:tavLst>
                                        <p:tav tm="0" fmla="#ppt_y+(-#ppt_h/2*cos(ppt_r/180*pi))*((1.5-1.5*$)^2-(1.5-1.5*$)^3)">
                                          <p:val>
                                            <p:strVal val="0"/>
                                          </p:val>
                                        </p:tav>
                                        <p:tav tm="100000">
                                          <p:val>
                                            <p:strVal val="1"/>
                                          </p:val>
                                        </p:tav>
                                      </p:tavLst>
                                    </p:anim>
                                    <p:anim to="" calcmode="lin" valueType="num">
                                      <p:cBhvr>
                                        <p:cTn id="51" dur="700" fill="hold">
                                          <p:stCondLst>
                                            <p:cond delay="0"/>
                                          </p:stCondLst>
                                        </p:cTn>
                                        <p:tgtEl>
                                          <p:spTgt spid="11"/>
                                        </p:tgtEl>
                                        <p:attrNameLst>
                                          <p:attrName>ppt_h</p:attrName>
                                        </p:attrNameLst>
                                      </p:cBhvr>
                                      <p:tavLst>
                                        <p:tav tm="0" fmla="#ppt_h-(-#ppt_h)*((1.5-1.5*$)^2-(1.5-1.5*$)^3)">
                                          <p:val>
                                            <p:strVal val="0"/>
                                          </p:val>
                                        </p:tav>
                                        <p:tav tm="100000">
                                          <p:val>
                                            <p:strVal val="1"/>
                                          </p:val>
                                        </p:tav>
                                      </p:tavLst>
                                    </p:anim>
                                    <p:anim to="" calcmode="lin" valueType="num">
                                      <p:cBhvr>
                                        <p:cTn id="52" dur="700" fill="hold">
                                          <p:stCondLst>
                                            <p:cond delay="0"/>
                                          </p:stCondLst>
                                        </p:cTn>
                                        <p:tgtEl>
                                          <p:spTgt spid="11"/>
                                        </p:tgtEl>
                                        <p:attrNameLst>
                                          <p:attrName>ppt_w</p:attrName>
                                        </p:attrNameLst>
                                      </p:cBhvr>
                                      <p:tavLst>
                                        <p:tav tm="0" fmla="#ppt_w-(-#ppt_w)*((1.5-1.5*$)^2-(1.5-1.5*$)^3)">
                                          <p:val>
                                            <p:strVal val="0"/>
                                          </p:val>
                                        </p:tav>
                                        <p:tav tm="100000">
                                          <p:val>
                                            <p:strVal val="1"/>
                                          </p:val>
                                        </p:tav>
                                      </p:tavLst>
                                    </p:anim>
                                  </p:childTnLst>
                                </p:cTn>
                              </p:par>
                              <p:par>
                                <p:cTn id="53" presetID="0" presetClass="entr" presetSubtype="0" fill="hold" grpId="0" nodeType="withEffect">
                                  <p:stCondLst>
                                    <p:cond delay="0"/>
                                  </p:stCondLst>
                                  <p:iterate type="lt">
                                    <p:tmPct val="10000"/>
                                  </p:iterate>
                                  <p:childTnLst>
                                    <p:set>
                                      <p:cBhvr>
                                        <p:cTn id="54" dur="1" fill="hold">
                                          <p:stCondLst>
                                            <p:cond delay="0"/>
                                          </p:stCondLst>
                                        </p:cTn>
                                        <p:tgtEl>
                                          <p:spTgt spid="12"/>
                                        </p:tgtEl>
                                        <p:attrNameLst>
                                          <p:attrName>style.visibility</p:attrName>
                                        </p:attrNameLst>
                                      </p:cBhvr>
                                      <p:to>
                                        <p:strVal val="visible"/>
                                      </p:to>
                                    </p:set>
                                    <p:anim to="" calcmode="lin" valueType="num">
                                      <p:cBhvr>
                                        <p:cTn id="55" dur="700" fill="hold">
                                          <p:stCondLst>
                                            <p:cond delay="0"/>
                                          </p:stCondLst>
                                        </p:cTn>
                                        <p:tgtEl>
                                          <p:spTgt spid="12"/>
                                        </p:tgtEl>
                                        <p:attrNameLst>
                                          <p:attrName>ppt_x</p:attrName>
                                        </p:attrNameLst>
                                      </p:cBhvr>
                                      <p:tavLst>
                                        <p:tav tm="0" fmla="#ppt_x-(-#ppt_w/2*cos(ppt_r/180*pi))*((1.5-1.5*$)^2-(1.5-1.5*$)^3)">
                                          <p:val>
                                            <p:strVal val="0"/>
                                          </p:val>
                                        </p:tav>
                                        <p:tav tm="100000">
                                          <p:val>
                                            <p:strVal val="1"/>
                                          </p:val>
                                        </p:tav>
                                      </p:tavLst>
                                    </p:anim>
                                    <p:anim to="" calcmode="lin" valueType="num">
                                      <p:cBhvr>
                                        <p:cTn id="56" dur="700" fill="hold">
                                          <p:stCondLst>
                                            <p:cond delay="0"/>
                                          </p:stCondLst>
                                        </p:cTn>
                                        <p:tgtEl>
                                          <p:spTgt spid="12"/>
                                        </p:tgtEl>
                                        <p:attrNameLst>
                                          <p:attrName>ppt_y</p:attrName>
                                        </p:attrNameLst>
                                      </p:cBhvr>
                                      <p:tavLst>
                                        <p:tav tm="0" fmla="#ppt_y+(-#ppt_h/2*cos(ppt_r/180*pi))*((1.5-1.5*$)^2-(1.5-1.5*$)^3)">
                                          <p:val>
                                            <p:strVal val="0"/>
                                          </p:val>
                                        </p:tav>
                                        <p:tav tm="100000">
                                          <p:val>
                                            <p:strVal val="1"/>
                                          </p:val>
                                        </p:tav>
                                      </p:tavLst>
                                    </p:anim>
                                    <p:anim to="" calcmode="lin" valueType="num">
                                      <p:cBhvr>
                                        <p:cTn id="57" dur="700" fill="hold">
                                          <p:stCondLst>
                                            <p:cond delay="0"/>
                                          </p:stCondLst>
                                        </p:cTn>
                                        <p:tgtEl>
                                          <p:spTgt spid="12"/>
                                        </p:tgtEl>
                                        <p:attrNameLst>
                                          <p:attrName>ppt_h</p:attrName>
                                        </p:attrNameLst>
                                      </p:cBhvr>
                                      <p:tavLst>
                                        <p:tav tm="0" fmla="#ppt_h-(-#ppt_h)*((1.5-1.5*$)^2-(1.5-1.5*$)^3)">
                                          <p:val>
                                            <p:strVal val="0"/>
                                          </p:val>
                                        </p:tav>
                                        <p:tav tm="100000">
                                          <p:val>
                                            <p:strVal val="1"/>
                                          </p:val>
                                        </p:tav>
                                      </p:tavLst>
                                    </p:anim>
                                    <p:anim to="" calcmode="lin" valueType="num">
                                      <p:cBhvr>
                                        <p:cTn id="58" dur="700" fill="hold">
                                          <p:stCondLst>
                                            <p:cond delay="0"/>
                                          </p:stCondLst>
                                        </p:cTn>
                                        <p:tgtEl>
                                          <p:spTgt spid="12"/>
                                        </p:tgtEl>
                                        <p:attrNameLst>
                                          <p:attrName>ppt_w</p:attrName>
                                        </p:attrNameLst>
                                      </p:cBhvr>
                                      <p:tavLst>
                                        <p:tav tm="0" fmla="#ppt_w-(-#ppt_w)*((1.5-1.5*$)^2-(1.5-1.5*$)^3)">
                                          <p:val>
                                            <p:strVal val="0"/>
                                          </p:val>
                                        </p:tav>
                                        <p:tav tm="100000">
                                          <p:val>
                                            <p:strVal val="1"/>
                                          </p:val>
                                        </p:tav>
                                      </p:tavLst>
                                    </p:anim>
                                  </p:childTnLst>
                                </p:cTn>
                              </p:par>
                              <p:par>
                                <p:cTn id="59" presetID="0" presetClass="entr" presetSubtype="0" fill="hold" grpId="0" nodeType="withEffect">
                                  <p:stCondLst>
                                    <p:cond delay="0"/>
                                  </p:stCondLst>
                                  <p:iterate type="lt">
                                    <p:tmPct val="10000"/>
                                  </p:iterate>
                                  <p:childTnLst>
                                    <p:set>
                                      <p:cBhvr>
                                        <p:cTn id="60" dur="1" fill="hold">
                                          <p:stCondLst>
                                            <p:cond delay="0"/>
                                          </p:stCondLst>
                                        </p:cTn>
                                        <p:tgtEl>
                                          <p:spTgt spid="13"/>
                                        </p:tgtEl>
                                        <p:attrNameLst>
                                          <p:attrName>style.visibility</p:attrName>
                                        </p:attrNameLst>
                                      </p:cBhvr>
                                      <p:to>
                                        <p:strVal val="visible"/>
                                      </p:to>
                                    </p:set>
                                    <p:anim to="" calcmode="lin" valueType="num">
                                      <p:cBhvr>
                                        <p:cTn id="61" dur="700" fill="hold">
                                          <p:stCondLst>
                                            <p:cond delay="0"/>
                                          </p:stCondLst>
                                        </p:cTn>
                                        <p:tgtEl>
                                          <p:spTgt spid="13"/>
                                        </p:tgtEl>
                                        <p:attrNameLst>
                                          <p:attrName>ppt_x</p:attrName>
                                        </p:attrNameLst>
                                      </p:cBhvr>
                                      <p:tavLst>
                                        <p:tav tm="0" fmla="#ppt_x-(-#ppt_w/2*cos(ppt_r/180*pi))*((1.5-1.5*$)^2-(1.5-1.5*$)^3)">
                                          <p:val>
                                            <p:strVal val="0"/>
                                          </p:val>
                                        </p:tav>
                                        <p:tav tm="100000">
                                          <p:val>
                                            <p:strVal val="1"/>
                                          </p:val>
                                        </p:tav>
                                      </p:tavLst>
                                    </p:anim>
                                    <p:anim to="" calcmode="lin" valueType="num">
                                      <p:cBhvr>
                                        <p:cTn id="62" dur="700" fill="hold">
                                          <p:stCondLst>
                                            <p:cond delay="0"/>
                                          </p:stCondLst>
                                        </p:cTn>
                                        <p:tgtEl>
                                          <p:spTgt spid="13"/>
                                        </p:tgtEl>
                                        <p:attrNameLst>
                                          <p:attrName>ppt_y</p:attrName>
                                        </p:attrNameLst>
                                      </p:cBhvr>
                                      <p:tavLst>
                                        <p:tav tm="0" fmla="#ppt_y+(-#ppt_h/2*cos(ppt_r/180*pi))*((1.5-1.5*$)^2-(1.5-1.5*$)^3)">
                                          <p:val>
                                            <p:strVal val="0"/>
                                          </p:val>
                                        </p:tav>
                                        <p:tav tm="100000">
                                          <p:val>
                                            <p:strVal val="1"/>
                                          </p:val>
                                        </p:tav>
                                      </p:tavLst>
                                    </p:anim>
                                    <p:anim to="" calcmode="lin" valueType="num">
                                      <p:cBhvr>
                                        <p:cTn id="63" dur="700" fill="hold">
                                          <p:stCondLst>
                                            <p:cond delay="0"/>
                                          </p:stCondLst>
                                        </p:cTn>
                                        <p:tgtEl>
                                          <p:spTgt spid="13"/>
                                        </p:tgtEl>
                                        <p:attrNameLst>
                                          <p:attrName>ppt_h</p:attrName>
                                        </p:attrNameLst>
                                      </p:cBhvr>
                                      <p:tavLst>
                                        <p:tav tm="0" fmla="#ppt_h-(-#ppt_h)*((1.5-1.5*$)^2-(1.5-1.5*$)^3)">
                                          <p:val>
                                            <p:strVal val="0"/>
                                          </p:val>
                                        </p:tav>
                                        <p:tav tm="100000">
                                          <p:val>
                                            <p:strVal val="1"/>
                                          </p:val>
                                        </p:tav>
                                      </p:tavLst>
                                    </p:anim>
                                    <p:anim to="" calcmode="lin" valueType="num">
                                      <p:cBhvr>
                                        <p:cTn id="64" dur="700" fill="hold">
                                          <p:stCondLst>
                                            <p:cond delay="0"/>
                                          </p:stCondLst>
                                        </p:cTn>
                                        <p:tgtEl>
                                          <p:spTgt spid="13"/>
                                        </p:tgtEl>
                                        <p:attrNameLst>
                                          <p:attrName>ppt_w</p:attrName>
                                        </p:attrNameLst>
                                      </p:cBhvr>
                                      <p:tavLst>
                                        <p:tav tm="0" fmla="#ppt_w-(-#ppt_w)*((1.5-1.5*$)^2-(1.5-1.5*$)^3)">
                                          <p:val>
                                            <p:strVal val="0"/>
                                          </p:val>
                                        </p:tav>
                                        <p:tav tm="100000">
                                          <p:val>
                                            <p:strVal val="1"/>
                                          </p:val>
                                        </p:tav>
                                      </p:tavLst>
                                    </p:anim>
                                  </p:childTnLst>
                                </p:cTn>
                              </p:par>
                              <p:par>
                                <p:cTn id="65" presetID="0" presetClass="entr" presetSubtype="0" fill="hold" grpId="0" nodeType="withEffect">
                                  <p:stCondLst>
                                    <p:cond delay="0"/>
                                  </p:stCondLst>
                                  <p:iterate type="lt">
                                    <p:tmPct val="10000"/>
                                  </p:iterate>
                                  <p:childTnLst>
                                    <p:set>
                                      <p:cBhvr>
                                        <p:cTn id="66" dur="1" fill="hold">
                                          <p:stCondLst>
                                            <p:cond delay="0"/>
                                          </p:stCondLst>
                                        </p:cTn>
                                        <p:tgtEl>
                                          <p:spTgt spid="14"/>
                                        </p:tgtEl>
                                        <p:attrNameLst>
                                          <p:attrName>style.visibility</p:attrName>
                                        </p:attrNameLst>
                                      </p:cBhvr>
                                      <p:to>
                                        <p:strVal val="visible"/>
                                      </p:to>
                                    </p:set>
                                    <p:anim to="" calcmode="lin" valueType="num">
                                      <p:cBhvr>
                                        <p:cTn id="67" dur="700" fill="hold">
                                          <p:stCondLst>
                                            <p:cond delay="0"/>
                                          </p:stCondLst>
                                        </p:cTn>
                                        <p:tgtEl>
                                          <p:spTgt spid="14"/>
                                        </p:tgtEl>
                                        <p:attrNameLst>
                                          <p:attrName>ppt_x</p:attrName>
                                        </p:attrNameLst>
                                      </p:cBhvr>
                                      <p:tavLst>
                                        <p:tav tm="0" fmla="#ppt_x-(-#ppt_w/2*cos(ppt_r/180*pi))*((1.5-1.5*$)^2-(1.5-1.5*$)^3)">
                                          <p:val>
                                            <p:strVal val="0"/>
                                          </p:val>
                                        </p:tav>
                                        <p:tav tm="100000">
                                          <p:val>
                                            <p:strVal val="1"/>
                                          </p:val>
                                        </p:tav>
                                      </p:tavLst>
                                    </p:anim>
                                    <p:anim to="" calcmode="lin" valueType="num">
                                      <p:cBhvr>
                                        <p:cTn id="68" dur="700" fill="hold">
                                          <p:stCondLst>
                                            <p:cond delay="0"/>
                                          </p:stCondLst>
                                        </p:cTn>
                                        <p:tgtEl>
                                          <p:spTgt spid="14"/>
                                        </p:tgtEl>
                                        <p:attrNameLst>
                                          <p:attrName>ppt_y</p:attrName>
                                        </p:attrNameLst>
                                      </p:cBhvr>
                                      <p:tavLst>
                                        <p:tav tm="0" fmla="#ppt_y+(-#ppt_h/2*cos(ppt_r/180*pi))*((1.5-1.5*$)^2-(1.5-1.5*$)^3)">
                                          <p:val>
                                            <p:strVal val="0"/>
                                          </p:val>
                                        </p:tav>
                                        <p:tav tm="100000">
                                          <p:val>
                                            <p:strVal val="1"/>
                                          </p:val>
                                        </p:tav>
                                      </p:tavLst>
                                    </p:anim>
                                    <p:anim to="" calcmode="lin" valueType="num">
                                      <p:cBhvr>
                                        <p:cTn id="69" dur="700" fill="hold">
                                          <p:stCondLst>
                                            <p:cond delay="0"/>
                                          </p:stCondLst>
                                        </p:cTn>
                                        <p:tgtEl>
                                          <p:spTgt spid="14"/>
                                        </p:tgtEl>
                                        <p:attrNameLst>
                                          <p:attrName>ppt_h</p:attrName>
                                        </p:attrNameLst>
                                      </p:cBhvr>
                                      <p:tavLst>
                                        <p:tav tm="0" fmla="#ppt_h-(-#ppt_h)*((1.5-1.5*$)^2-(1.5-1.5*$)^3)">
                                          <p:val>
                                            <p:strVal val="0"/>
                                          </p:val>
                                        </p:tav>
                                        <p:tav tm="100000">
                                          <p:val>
                                            <p:strVal val="1"/>
                                          </p:val>
                                        </p:tav>
                                      </p:tavLst>
                                    </p:anim>
                                    <p:anim to="" calcmode="lin" valueType="num">
                                      <p:cBhvr>
                                        <p:cTn id="70" dur="700" fill="hold">
                                          <p:stCondLst>
                                            <p:cond delay="0"/>
                                          </p:stCondLst>
                                        </p:cTn>
                                        <p:tgtEl>
                                          <p:spTgt spid="14"/>
                                        </p:tgtEl>
                                        <p:attrNameLst>
                                          <p:attrName>ppt_w</p:attrName>
                                        </p:attrNameLst>
                                      </p:cBhvr>
                                      <p:tavLst>
                                        <p:tav tm="0" fmla="#ppt_w-(-#ppt_w)*((1.5-1.5*$)^2-(1.5-1.5*$)^3)">
                                          <p:val>
                                            <p:strVal val="0"/>
                                          </p:val>
                                        </p:tav>
                                        <p:tav tm="100000">
                                          <p:val>
                                            <p:strVal val="1"/>
                                          </p:val>
                                        </p:tav>
                                      </p:tavLst>
                                    </p:anim>
                                  </p:childTnLst>
                                </p:cTn>
                              </p:par>
                              <p:par>
                                <p:cTn id="71" presetID="0" presetClass="entr" presetSubtype="0" fill="hold" grpId="0" nodeType="withEffect">
                                  <p:stCondLst>
                                    <p:cond delay="0"/>
                                  </p:stCondLst>
                                  <p:childTnLst>
                                    <p:set>
                                      <p:cBhvr>
                                        <p:cTn id="72" dur="1" fill="hold">
                                          <p:stCondLst>
                                            <p:cond delay="0"/>
                                          </p:stCondLst>
                                        </p:cTn>
                                        <p:tgtEl>
                                          <p:spTgt spid="15"/>
                                        </p:tgtEl>
                                        <p:attrNameLst>
                                          <p:attrName>style.visibility</p:attrName>
                                        </p:attrNameLst>
                                      </p:cBhvr>
                                      <p:to>
                                        <p:strVal val="visible"/>
                                      </p:to>
                                    </p:set>
                                    <p:anim to="" calcmode="lin" valueType="num">
                                      <p:cBhvr>
                                        <p:cTn id="73" dur="700" fill="hold">
                                          <p:stCondLst>
                                            <p:cond delay="0"/>
                                          </p:stCondLst>
                                        </p:cTn>
                                        <p:tgtEl>
                                          <p:spTgt spid="15"/>
                                        </p:tgtEl>
                                        <p:attrNameLst>
                                          <p:attrName>ppt_x</p:attrName>
                                        </p:attrNameLst>
                                      </p:cBhvr>
                                      <p:tavLst>
                                        <p:tav tm="0" fmla="#ppt_x-(-#ppt_w/2*cos(ppt_r/180*pi))*((1.5-1.5*$)^2-(1.5-1.5*$)^3)">
                                          <p:val>
                                            <p:strVal val="0"/>
                                          </p:val>
                                        </p:tav>
                                        <p:tav tm="100000">
                                          <p:val>
                                            <p:strVal val="1"/>
                                          </p:val>
                                        </p:tav>
                                      </p:tavLst>
                                    </p:anim>
                                    <p:anim to="" calcmode="lin" valueType="num">
                                      <p:cBhvr>
                                        <p:cTn id="74" dur="700" fill="hold">
                                          <p:stCondLst>
                                            <p:cond delay="0"/>
                                          </p:stCondLst>
                                        </p:cTn>
                                        <p:tgtEl>
                                          <p:spTgt spid="15"/>
                                        </p:tgtEl>
                                        <p:attrNameLst>
                                          <p:attrName>ppt_y</p:attrName>
                                        </p:attrNameLst>
                                      </p:cBhvr>
                                      <p:tavLst>
                                        <p:tav tm="0" fmla="#ppt_y+(-#ppt_h/2*cos(ppt_r/180*pi))*((1.5-1.5*$)^2-(1.5-1.5*$)^3)">
                                          <p:val>
                                            <p:strVal val="0"/>
                                          </p:val>
                                        </p:tav>
                                        <p:tav tm="100000">
                                          <p:val>
                                            <p:strVal val="1"/>
                                          </p:val>
                                        </p:tav>
                                      </p:tavLst>
                                    </p:anim>
                                    <p:anim to="" calcmode="lin" valueType="num">
                                      <p:cBhvr>
                                        <p:cTn id="75" dur="700" fill="hold">
                                          <p:stCondLst>
                                            <p:cond delay="0"/>
                                          </p:stCondLst>
                                        </p:cTn>
                                        <p:tgtEl>
                                          <p:spTgt spid="15"/>
                                        </p:tgtEl>
                                        <p:attrNameLst>
                                          <p:attrName>ppt_h</p:attrName>
                                        </p:attrNameLst>
                                      </p:cBhvr>
                                      <p:tavLst>
                                        <p:tav tm="0" fmla="#ppt_h-(-#ppt_h)*((1.5-1.5*$)^2-(1.5-1.5*$)^3)">
                                          <p:val>
                                            <p:strVal val="0"/>
                                          </p:val>
                                        </p:tav>
                                        <p:tav tm="100000">
                                          <p:val>
                                            <p:strVal val="1"/>
                                          </p:val>
                                        </p:tav>
                                      </p:tavLst>
                                    </p:anim>
                                    <p:anim to="" calcmode="lin" valueType="num">
                                      <p:cBhvr>
                                        <p:cTn id="76" dur="700" fill="hold">
                                          <p:stCondLst>
                                            <p:cond delay="0"/>
                                          </p:stCondLst>
                                        </p:cTn>
                                        <p:tgtEl>
                                          <p:spTgt spid="15"/>
                                        </p:tgtEl>
                                        <p:attrNameLst>
                                          <p:attrName>ppt_w</p:attrName>
                                        </p:attrNameLst>
                                      </p:cBhvr>
                                      <p:tavLst>
                                        <p:tav tm="0" fmla="#ppt_w-(-#ppt_w)*((1.5-1.5*$)^2-(1.5-1.5*$)^3)">
                                          <p:val>
                                            <p:strVal val="0"/>
                                          </p:val>
                                        </p:tav>
                                        <p:tav tm="100000">
                                          <p:val>
                                            <p:strVal val="1"/>
                                          </p:val>
                                        </p:tav>
                                      </p:tavLst>
                                    </p:anim>
                                  </p:childTnLst>
                                </p:cTn>
                              </p:par>
                              <p:par>
                                <p:cTn id="77" presetID="0" presetClass="entr" presetSubtype="0" fill="hold" grpId="0" nodeType="withEffect">
                                  <p:stCondLst>
                                    <p:cond delay="0"/>
                                  </p:stCondLst>
                                  <p:childTnLst>
                                    <p:set>
                                      <p:cBhvr>
                                        <p:cTn id="78" dur="1" fill="hold">
                                          <p:stCondLst>
                                            <p:cond delay="0"/>
                                          </p:stCondLst>
                                        </p:cTn>
                                        <p:tgtEl>
                                          <p:spTgt spid="16"/>
                                        </p:tgtEl>
                                        <p:attrNameLst>
                                          <p:attrName>style.visibility</p:attrName>
                                        </p:attrNameLst>
                                      </p:cBhvr>
                                      <p:to>
                                        <p:strVal val="visible"/>
                                      </p:to>
                                    </p:set>
                                    <p:anim to="" calcmode="lin" valueType="num">
                                      <p:cBhvr>
                                        <p:cTn id="79" dur="700" fill="hold">
                                          <p:stCondLst>
                                            <p:cond delay="0"/>
                                          </p:stCondLst>
                                        </p:cTn>
                                        <p:tgtEl>
                                          <p:spTgt spid="16"/>
                                        </p:tgtEl>
                                        <p:attrNameLst>
                                          <p:attrName>ppt_x</p:attrName>
                                        </p:attrNameLst>
                                      </p:cBhvr>
                                      <p:tavLst>
                                        <p:tav tm="0" fmla="#ppt_x-(-#ppt_w/2*cos(ppt_r/180*pi))*((1.5-1.5*$)^2-(1.5-1.5*$)^3)">
                                          <p:val>
                                            <p:strVal val="0"/>
                                          </p:val>
                                        </p:tav>
                                        <p:tav tm="100000">
                                          <p:val>
                                            <p:strVal val="1"/>
                                          </p:val>
                                        </p:tav>
                                      </p:tavLst>
                                    </p:anim>
                                    <p:anim to="" calcmode="lin" valueType="num">
                                      <p:cBhvr>
                                        <p:cTn id="80" dur="700" fill="hold">
                                          <p:stCondLst>
                                            <p:cond delay="0"/>
                                          </p:stCondLst>
                                        </p:cTn>
                                        <p:tgtEl>
                                          <p:spTgt spid="16"/>
                                        </p:tgtEl>
                                        <p:attrNameLst>
                                          <p:attrName>ppt_y</p:attrName>
                                        </p:attrNameLst>
                                      </p:cBhvr>
                                      <p:tavLst>
                                        <p:tav tm="0" fmla="#ppt_y+(-#ppt_h/2*cos(ppt_r/180*pi))*((1.5-1.5*$)^2-(1.5-1.5*$)^3)">
                                          <p:val>
                                            <p:strVal val="0"/>
                                          </p:val>
                                        </p:tav>
                                        <p:tav tm="100000">
                                          <p:val>
                                            <p:strVal val="1"/>
                                          </p:val>
                                        </p:tav>
                                      </p:tavLst>
                                    </p:anim>
                                    <p:anim to="" calcmode="lin" valueType="num">
                                      <p:cBhvr>
                                        <p:cTn id="81" dur="700" fill="hold">
                                          <p:stCondLst>
                                            <p:cond delay="0"/>
                                          </p:stCondLst>
                                        </p:cTn>
                                        <p:tgtEl>
                                          <p:spTgt spid="16"/>
                                        </p:tgtEl>
                                        <p:attrNameLst>
                                          <p:attrName>ppt_h</p:attrName>
                                        </p:attrNameLst>
                                      </p:cBhvr>
                                      <p:tavLst>
                                        <p:tav tm="0" fmla="#ppt_h-(-#ppt_h)*((1.5-1.5*$)^2-(1.5-1.5*$)^3)">
                                          <p:val>
                                            <p:strVal val="0"/>
                                          </p:val>
                                        </p:tav>
                                        <p:tav tm="100000">
                                          <p:val>
                                            <p:strVal val="1"/>
                                          </p:val>
                                        </p:tav>
                                      </p:tavLst>
                                    </p:anim>
                                    <p:anim to="" calcmode="lin" valueType="num">
                                      <p:cBhvr>
                                        <p:cTn id="82" dur="700" fill="hold">
                                          <p:stCondLst>
                                            <p:cond delay="0"/>
                                          </p:stCondLst>
                                        </p:cTn>
                                        <p:tgtEl>
                                          <p:spTgt spid="16"/>
                                        </p:tgtEl>
                                        <p:attrNameLst>
                                          <p:attrName>ppt_w</p:attrName>
                                        </p:attrNameLst>
                                      </p:cBhvr>
                                      <p:tavLst>
                                        <p:tav tm="0" fmla="#ppt_w-(-#ppt_w)*((1.5-1.5*$)^2-(1.5-1.5*$)^3)">
                                          <p:val>
                                            <p:strVal val="0"/>
                                          </p:val>
                                        </p:tav>
                                        <p:tav tm="100000">
                                          <p:val>
                                            <p:strVal val="1"/>
                                          </p:val>
                                        </p:tav>
                                      </p:tavLst>
                                    </p:anim>
                                  </p:childTnLst>
                                </p:cTn>
                              </p:par>
                              <p:par>
                                <p:cTn id="83" presetID="0" presetClass="entr" presetSubtype="0" fill="hold" grpId="0" nodeType="withEffect">
                                  <p:stCondLst>
                                    <p:cond delay="0"/>
                                  </p:stCondLst>
                                  <p:iterate type="lt">
                                    <p:tmPct val="10000"/>
                                  </p:iterate>
                                  <p:childTnLst>
                                    <p:set>
                                      <p:cBhvr>
                                        <p:cTn id="84" dur="1" fill="hold">
                                          <p:stCondLst>
                                            <p:cond delay="0"/>
                                          </p:stCondLst>
                                        </p:cTn>
                                        <p:tgtEl>
                                          <p:spTgt spid="17"/>
                                        </p:tgtEl>
                                        <p:attrNameLst>
                                          <p:attrName>style.visibility</p:attrName>
                                        </p:attrNameLst>
                                      </p:cBhvr>
                                      <p:to>
                                        <p:strVal val="visible"/>
                                      </p:to>
                                    </p:set>
                                    <p:anim to="" calcmode="lin" valueType="num">
                                      <p:cBhvr>
                                        <p:cTn id="85" dur="700" fill="hold">
                                          <p:stCondLst>
                                            <p:cond delay="0"/>
                                          </p:stCondLst>
                                        </p:cTn>
                                        <p:tgtEl>
                                          <p:spTgt spid="17"/>
                                        </p:tgtEl>
                                        <p:attrNameLst>
                                          <p:attrName>ppt_x</p:attrName>
                                        </p:attrNameLst>
                                      </p:cBhvr>
                                      <p:tavLst>
                                        <p:tav tm="0" fmla="#ppt_x-(-#ppt_w/2*cos(ppt_r/180*pi))*((1.5-1.5*$)^2-(1.5-1.5*$)^3)">
                                          <p:val>
                                            <p:strVal val="0"/>
                                          </p:val>
                                        </p:tav>
                                        <p:tav tm="100000">
                                          <p:val>
                                            <p:strVal val="1"/>
                                          </p:val>
                                        </p:tav>
                                      </p:tavLst>
                                    </p:anim>
                                    <p:anim to="" calcmode="lin" valueType="num">
                                      <p:cBhvr>
                                        <p:cTn id="86" dur="700" fill="hold">
                                          <p:stCondLst>
                                            <p:cond delay="0"/>
                                          </p:stCondLst>
                                        </p:cTn>
                                        <p:tgtEl>
                                          <p:spTgt spid="17"/>
                                        </p:tgtEl>
                                        <p:attrNameLst>
                                          <p:attrName>ppt_y</p:attrName>
                                        </p:attrNameLst>
                                      </p:cBhvr>
                                      <p:tavLst>
                                        <p:tav tm="0" fmla="#ppt_y+(-#ppt_h/2*cos(ppt_r/180*pi))*((1.5-1.5*$)^2-(1.5-1.5*$)^3)">
                                          <p:val>
                                            <p:strVal val="0"/>
                                          </p:val>
                                        </p:tav>
                                        <p:tav tm="100000">
                                          <p:val>
                                            <p:strVal val="1"/>
                                          </p:val>
                                        </p:tav>
                                      </p:tavLst>
                                    </p:anim>
                                    <p:anim to="" calcmode="lin" valueType="num">
                                      <p:cBhvr>
                                        <p:cTn id="87" dur="700" fill="hold">
                                          <p:stCondLst>
                                            <p:cond delay="0"/>
                                          </p:stCondLst>
                                        </p:cTn>
                                        <p:tgtEl>
                                          <p:spTgt spid="17"/>
                                        </p:tgtEl>
                                        <p:attrNameLst>
                                          <p:attrName>ppt_h</p:attrName>
                                        </p:attrNameLst>
                                      </p:cBhvr>
                                      <p:tavLst>
                                        <p:tav tm="0" fmla="#ppt_h-(-#ppt_h)*((1.5-1.5*$)^2-(1.5-1.5*$)^3)">
                                          <p:val>
                                            <p:strVal val="0"/>
                                          </p:val>
                                        </p:tav>
                                        <p:tav tm="100000">
                                          <p:val>
                                            <p:strVal val="1"/>
                                          </p:val>
                                        </p:tav>
                                      </p:tavLst>
                                    </p:anim>
                                    <p:anim to="" calcmode="lin" valueType="num">
                                      <p:cBhvr>
                                        <p:cTn id="88" dur="700" fill="hold">
                                          <p:stCondLst>
                                            <p:cond delay="0"/>
                                          </p:stCondLst>
                                        </p:cTn>
                                        <p:tgtEl>
                                          <p:spTgt spid="17"/>
                                        </p:tgtEl>
                                        <p:attrNameLst>
                                          <p:attrName>ppt_w</p:attrName>
                                        </p:attrNameLst>
                                      </p:cBhvr>
                                      <p:tavLst>
                                        <p:tav tm="0" fmla="#ppt_w-(-#ppt_w)*((1.5-1.5*$)^2-(1.5-1.5*$)^3)">
                                          <p:val>
                                            <p:strVal val="0"/>
                                          </p:val>
                                        </p:tav>
                                        <p:tav tm="100000">
                                          <p:val>
                                            <p:strVal val="1"/>
                                          </p:val>
                                        </p:tav>
                                      </p:tavLst>
                                    </p:anim>
                                  </p:childTnLst>
                                </p:cTn>
                              </p:par>
                              <p:par>
                                <p:cTn id="89" presetID="0" presetClass="entr" presetSubtype="0" fill="hold" grpId="0" nodeType="withEffect">
                                  <p:stCondLst>
                                    <p:cond delay="0"/>
                                  </p:stCondLst>
                                  <p:iterate type="lt">
                                    <p:tmPct val="10000"/>
                                  </p:iterate>
                                  <p:childTnLst>
                                    <p:set>
                                      <p:cBhvr>
                                        <p:cTn id="90" dur="1" fill="hold">
                                          <p:stCondLst>
                                            <p:cond delay="0"/>
                                          </p:stCondLst>
                                        </p:cTn>
                                        <p:tgtEl>
                                          <p:spTgt spid="18"/>
                                        </p:tgtEl>
                                        <p:attrNameLst>
                                          <p:attrName>style.visibility</p:attrName>
                                        </p:attrNameLst>
                                      </p:cBhvr>
                                      <p:to>
                                        <p:strVal val="visible"/>
                                      </p:to>
                                    </p:set>
                                    <p:anim to="" calcmode="lin" valueType="num">
                                      <p:cBhvr>
                                        <p:cTn id="91" dur="700" fill="hold">
                                          <p:stCondLst>
                                            <p:cond delay="0"/>
                                          </p:stCondLst>
                                        </p:cTn>
                                        <p:tgtEl>
                                          <p:spTgt spid="18"/>
                                        </p:tgtEl>
                                        <p:attrNameLst>
                                          <p:attrName>ppt_x</p:attrName>
                                        </p:attrNameLst>
                                      </p:cBhvr>
                                      <p:tavLst>
                                        <p:tav tm="0" fmla="#ppt_x-(-#ppt_w/2*cos(ppt_r/180*pi))*((1.5-1.5*$)^2-(1.5-1.5*$)^3)">
                                          <p:val>
                                            <p:strVal val="0"/>
                                          </p:val>
                                        </p:tav>
                                        <p:tav tm="100000">
                                          <p:val>
                                            <p:strVal val="1"/>
                                          </p:val>
                                        </p:tav>
                                      </p:tavLst>
                                    </p:anim>
                                    <p:anim to="" calcmode="lin" valueType="num">
                                      <p:cBhvr>
                                        <p:cTn id="92" dur="700" fill="hold">
                                          <p:stCondLst>
                                            <p:cond delay="0"/>
                                          </p:stCondLst>
                                        </p:cTn>
                                        <p:tgtEl>
                                          <p:spTgt spid="18"/>
                                        </p:tgtEl>
                                        <p:attrNameLst>
                                          <p:attrName>ppt_y</p:attrName>
                                        </p:attrNameLst>
                                      </p:cBhvr>
                                      <p:tavLst>
                                        <p:tav tm="0" fmla="#ppt_y+(-#ppt_h/2*cos(ppt_r/180*pi))*((1.5-1.5*$)^2-(1.5-1.5*$)^3)">
                                          <p:val>
                                            <p:strVal val="0"/>
                                          </p:val>
                                        </p:tav>
                                        <p:tav tm="100000">
                                          <p:val>
                                            <p:strVal val="1"/>
                                          </p:val>
                                        </p:tav>
                                      </p:tavLst>
                                    </p:anim>
                                    <p:anim to="" calcmode="lin" valueType="num">
                                      <p:cBhvr>
                                        <p:cTn id="93" dur="700" fill="hold">
                                          <p:stCondLst>
                                            <p:cond delay="0"/>
                                          </p:stCondLst>
                                        </p:cTn>
                                        <p:tgtEl>
                                          <p:spTgt spid="18"/>
                                        </p:tgtEl>
                                        <p:attrNameLst>
                                          <p:attrName>ppt_h</p:attrName>
                                        </p:attrNameLst>
                                      </p:cBhvr>
                                      <p:tavLst>
                                        <p:tav tm="0" fmla="#ppt_h-(-#ppt_h)*((1.5-1.5*$)^2-(1.5-1.5*$)^3)">
                                          <p:val>
                                            <p:strVal val="0"/>
                                          </p:val>
                                        </p:tav>
                                        <p:tav tm="100000">
                                          <p:val>
                                            <p:strVal val="1"/>
                                          </p:val>
                                        </p:tav>
                                      </p:tavLst>
                                    </p:anim>
                                    <p:anim to="" calcmode="lin" valueType="num">
                                      <p:cBhvr>
                                        <p:cTn id="94" dur="700" fill="hold">
                                          <p:stCondLst>
                                            <p:cond delay="0"/>
                                          </p:stCondLst>
                                        </p:cTn>
                                        <p:tgtEl>
                                          <p:spTgt spid="18"/>
                                        </p:tgtEl>
                                        <p:attrNameLst>
                                          <p:attrName>ppt_w</p:attrName>
                                        </p:attrNameLst>
                                      </p:cBhvr>
                                      <p:tavLst>
                                        <p:tav tm="0" fmla="#ppt_w-(-#ppt_w)*((1.5-1.5*$)^2-(1.5-1.5*$)^3)">
                                          <p:val>
                                            <p:strVal val="0"/>
                                          </p:val>
                                        </p:tav>
                                        <p:tav tm="100000">
                                          <p:val>
                                            <p:strVal val="1"/>
                                          </p:val>
                                        </p:tav>
                                      </p:tavLst>
                                    </p:anim>
                                  </p:childTnLst>
                                </p:cTn>
                              </p:par>
                              <p:par>
                                <p:cTn id="95" presetID="0" presetClass="entr" presetSubtype="0" fill="hold" grpId="0" nodeType="withEffect">
                                  <p:stCondLst>
                                    <p:cond delay="0"/>
                                  </p:stCondLst>
                                  <p:childTnLst>
                                    <p:set>
                                      <p:cBhvr>
                                        <p:cTn id="96" dur="1" fill="hold">
                                          <p:stCondLst>
                                            <p:cond delay="0"/>
                                          </p:stCondLst>
                                        </p:cTn>
                                        <p:tgtEl>
                                          <p:spTgt spid="19"/>
                                        </p:tgtEl>
                                        <p:attrNameLst>
                                          <p:attrName>style.visibility</p:attrName>
                                        </p:attrNameLst>
                                      </p:cBhvr>
                                      <p:to>
                                        <p:strVal val="visible"/>
                                      </p:to>
                                    </p:set>
                                    <p:anim to="" calcmode="lin" valueType="num">
                                      <p:cBhvr>
                                        <p:cTn id="97" dur="700" fill="hold">
                                          <p:stCondLst>
                                            <p:cond delay="0"/>
                                          </p:stCondLst>
                                        </p:cTn>
                                        <p:tgtEl>
                                          <p:spTgt spid="19"/>
                                        </p:tgtEl>
                                        <p:attrNameLst>
                                          <p:attrName>ppt_x</p:attrName>
                                        </p:attrNameLst>
                                      </p:cBhvr>
                                      <p:tavLst>
                                        <p:tav tm="0" fmla="#ppt_x-(-#ppt_w/2*cos(ppt_r/180*pi))*((1.5-1.5*$)^2-(1.5-1.5*$)^3)">
                                          <p:val>
                                            <p:strVal val="0"/>
                                          </p:val>
                                        </p:tav>
                                        <p:tav tm="100000">
                                          <p:val>
                                            <p:strVal val="1"/>
                                          </p:val>
                                        </p:tav>
                                      </p:tavLst>
                                    </p:anim>
                                    <p:anim to="" calcmode="lin" valueType="num">
                                      <p:cBhvr>
                                        <p:cTn id="98" dur="700" fill="hold">
                                          <p:stCondLst>
                                            <p:cond delay="0"/>
                                          </p:stCondLst>
                                        </p:cTn>
                                        <p:tgtEl>
                                          <p:spTgt spid="19"/>
                                        </p:tgtEl>
                                        <p:attrNameLst>
                                          <p:attrName>ppt_y</p:attrName>
                                        </p:attrNameLst>
                                      </p:cBhvr>
                                      <p:tavLst>
                                        <p:tav tm="0" fmla="#ppt_y+(-#ppt_h/2*cos(ppt_r/180*pi))*((1.5-1.5*$)^2-(1.5-1.5*$)^3)">
                                          <p:val>
                                            <p:strVal val="0"/>
                                          </p:val>
                                        </p:tav>
                                        <p:tav tm="100000">
                                          <p:val>
                                            <p:strVal val="1"/>
                                          </p:val>
                                        </p:tav>
                                      </p:tavLst>
                                    </p:anim>
                                    <p:anim to="" calcmode="lin" valueType="num">
                                      <p:cBhvr>
                                        <p:cTn id="99" dur="700" fill="hold">
                                          <p:stCondLst>
                                            <p:cond delay="0"/>
                                          </p:stCondLst>
                                        </p:cTn>
                                        <p:tgtEl>
                                          <p:spTgt spid="19"/>
                                        </p:tgtEl>
                                        <p:attrNameLst>
                                          <p:attrName>ppt_h</p:attrName>
                                        </p:attrNameLst>
                                      </p:cBhvr>
                                      <p:tavLst>
                                        <p:tav tm="0" fmla="#ppt_h-(-#ppt_h)*((1.5-1.5*$)^2-(1.5-1.5*$)^3)">
                                          <p:val>
                                            <p:strVal val="0"/>
                                          </p:val>
                                        </p:tav>
                                        <p:tav tm="100000">
                                          <p:val>
                                            <p:strVal val="1"/>
                                          </p:val>
                                        </p:tav>
                                      </p:tavLst>
                                    </p:anim>
                                    <p:anim to="" calcmode="lin" valueType="num">
                                      <p:cBhvr>
                                        <p:cTn id="100" dur="700" fill="hold">
                                          <p:stCondLst>
                                            <p:cond delay="0"/>
                                          </p:stCondLst>
                                        </p:cTn>
                                        <p:tgtEl>
                                          <p:spTgt spid="19"/>
                                        </p:tgtEl>
                                        <p:attrNameLst>
                                          <p:attrName>ppt_w</p:attrName>
                                        </p:attrNameLst>
                                      </p:cBhvr>
                                      <p:tavLst>
                                        <p:tav tm="0" fmla="#ppt_w-(-#ppt_w)*((1.5-1.5*$)^2-(1.5-1.5*$)^3)">
                                          <p:val>
                                            <p:strVal val="0"/>
                                          </p:val>
                                        </p:tav>
                                        <p:tav tm="100000">
                                          <p:val>
                                            <p:strVal val="1"/>
                                          </p:val>
                                        </p:tav>
                                      </p:tavLst>
                                    </p:anim>
                                  </p:childTnLst>
                                </p:cTn>
                              </p:par>
                              <p:par>
                                <p:cTn id="101" presetID="0" presetClass="entr" presetSubtype="0" fill="hold" grpId="0" nodeType="withEffect">
                                  <p:stCondLst>
                                    <p:cond delay="0"/>
                                  </p:stCondLst>
                                  <p:iterate type="lt">
                                    <p:tmPct val="10000"/>
                                  </p:iterate>
                                  <p:childTnLst>
                                    <p:set>
                                      <p:cBhvr>
                                        <p:cTn id="102" dur="1" fill="hold">
                                          <p:stCondLst>
                                            <p:cond delay="0"/>
                                          </p:stCondLst>
                                        </p:cTn>
                                        <p:tgtEl>
                                          <p:spTgt spid="20"/>
                                        </p:tgtEl>
                                        <p:attrNameLst>
                                          <p:attrName>style.visibility</p:attrName>
                                        </p:attrNameLst>
                                      </p:cBhvr>
                                      <p:to>
                                        <p:strVal val="visible"/>
                                      </p:to>
                                    </p:set>
                                    <p:anim to="" calcmode="lin" valueType="num">
                                      <p:cBhvr>
                                        <p:cTn id="103" dur="700" fill="hold">
                                          <p:stCondLst>
                                            <p:cond delay="0"/>
                                          </p:stCondLst>
                                        </p:cTn>
                                        <p:tgtEl>
                                          <p:spTgt spid="20"/>
                                        </p:tgtEl>
                                        <p:attrNameLst>
                                          <p:attrName>ppt_x</p:attrName>
                                        </p:attrNameLst>
                                      </p:cBhvr>
                                      <p:tavLst>
                                        <p:tav tm="0" fmla="#ppt_x-(-#ppt_w/2*cos(ppt_r/180*pi))*((1.5-1.5*$)^2-(1.5-1.5*$)^3)">
                                          <p:val>
                                            <p:strVal val="0"/>
                                          </p:val>
                                        </p:tav>
                                        <p:tav tm="100000">
                                          <p:val>
                                            <p:strVal val="1"/>
                                          </p:val>
                                        </p:tav>
                                      </p:tavLst>
                                    </p:anim>
                                    <p:anim to="" calcmode="lin" valueType="num">
                                      <p:cBhvr>
                                        <p:cTn id="104" dur="700" fill="hold">
                                          <p:stCondLst>
                                            <p:cond delay="0"/>
                                          </p:stCondLst>
                                        </p:cTn>
                                        <p:tgtEl>
                                          <p:spTgt spid="20"/>
                                        </p:tgtEl>
                                        <p:attrNameLst>
                                          <p:attrName>ppt_y</p:attrName>
                                        </p:attrNameLst>
                                      </p:cBhvr>
                                      <p:tavLst>
                                        <p:tav tm="0" fmla="#ppt_y+(-#ppt_h/2*cos(ppt_r/180*pi))*((1.5-1.5*$)^2-(1.5-1.5*$)^3)">
                                          <p:val>
                                            <p:strVal val="0"/>
                                          </p:val>
                                        </p:tav>
                                        <p:tav tm="100000">
                                          <p:val>
                                            <p:strVal val="1"/>
                                          </p:val>
                                        </p:tav>
                                      </p:tavLst>
                                    </p:anim>
                                    <p:anim to="" calcmode="lin" valueType="num">
                                      <p:cBhvr>
                                        <p:cTn id="105" dur="700" fill="hold">
                                          <p:stCondLst>
                                            <p:cond delay="0"/>
                                          </p:stCondLst>
                                        </p:cTn>
                                        <p:tgtEl>
                                          <p:spTgt spid="20"/>
                                        </p:tgtEl>
                                        <p:attrNameLst>
                                          <p:attrName>ppt_h</p:attrName>
                                        </p:attrNameLst>
                                      </p:cBhvr>
                                      <p:tavLst>
                                        <p:tav tm="0" fmla="#ppt_h-(-#ppt_h)*((1.5-1.5*$)^2-(1.5-1.5*$)^3)">
                                          <p:val>
                                            <p:strVal val="0"/>
                                          </p:val>
                                        </p:tav>
                                        <p:tav tm="100000">
                                          <p:val>
                                            <p:strVal val="1"/>
                                          </p:val>
                                        </p:tav>
                                      </p:tavLst>
                                    </p:anim>
                                    <p:anim to="" calcmode="lin" valueType="num">
                                      <p:cBhvr>
                                        <p:cTn id="106" dur="700" fill="hold">
                                          <p:stCondLst>
                                            <p:cond delay="0"/>
                                          </p:stCondLst>
                                        </p:cTn>
                                        <p:tgtEl>
                                          <p:spTgt spid="20"/>
                                        </p:tgtEl>
                                        <p:attrNameLst>
                                          <p:attrName>ppt_w</p:attrName>
                                        </p:attrNameLst>
                                      </p:cBhvr>
                                      <p:tavLst>
                                        <p:tav tm="0" fmla="#ppt_w-(-#ppt_w)*((1.5-1.5*$)^2-(1.5-1.5*$)^3)">
                                          <p:val>
                                            <p:strVal val="0"/>
                                          </p:val>
                                        </p:tav>
                                        <p:tav tm="100000">
                                          <p:val>
                                            <p:strVal val="1"/>
                                          </p:val>
                                        </p:tav>
                                      </p:tavLst>
                                    </p:anim>
                                  </p:childTnLst>
                                </p:cTn>
                              </p:par>
                              <p:par>
                                <p:cTn id="107" presetID="0" presetClass="entr" presetSubtype="0" fill="hold" grpId="0" nodeType="withEffect">
                                  <p:stCondLst>
                                    <p:cond delay="0"/>
                                  </p:stCondLst>
                                  <p:iterate type="lt">
                                    <p:tmPct val="10000"/>
                                  </p:iterate>
                                  <p:childTnLst>
                                    <p:set>
                                      <p:cBhvr>
                                        <p:cTn id="108" dur="1" fill="hold">
                                          <p:stCondLst>
                                            <p:cond delay="0"/>
                                          </p:stCondLst>
                                        </p:cTn>
                                        <p:tgtEl>
                                          <p:spTgt spid="23"/>
                                        </p:tgtEl>
                                        <p:attrNameLst>
                                          <p:attrName>style.visibility</p:attrName>
                                        </p:attrNameLst>
                                      </p:cBhvr>
                                      <p:to>
                                        <p:strVal val="visible"/>
                                      </p:to>
                                    </p:set>
                                    <p:anim to="" calcmode="lin" valueType="num">
                                      <p:cBhvr>
                                        <p:cTn id="109" dur="700" fill="hold">
                                          <p:stCondLst>
                                            <p:cond delay="0"/>
                                          </p:stCondLst>
                                        </p:cTn>
                                        <p:tgtEl>
                                          <p:spTgt spid="23"/>
                                        </p:tgtEl>
                                        <p:attrNameLst>
                                          <p:attrName>ppt_x</p:attrName>
                                        </p:attrNameLst>
                                      </p:cBhvr>
                                      <p:tavLst>
                                        <p:tav tm="0" fmla="#ppt_x-(-#ppt_w/2*cos(ppt_r/180*pi))*((1.5-1.5*$)^2-(1.5-1.5*$)^3)">
                                          <p:val>
                                            <p:strVal val="0"/>
                                          </p:val>
                                        </p:tav>
                                        <p:tav tm="100000">
                                          <p:val>
                                            <p:strVal val="1"/>
                                          </p:val>
                                        </p:tav>
                                      </p:tavLst>
                                    </p:anim>
                                    <p:anim to="" calcmode="lin" valueType="num">
                                      <p:cBhvr>
                                        <p:cTn id="110" dur="700" fill="hold">
                                          <p:stCondLst>
                                            <p:cond delay="0"/>
                                          </p:stCondLst>
                                        </p:cTn>
                                        <p:tgtEl>
                                          <p:spTgt spid="23"/>
                                        </p:tgtEl>
                                        <p:attrNameLst>
                                          <p:attrName>ppt_y</p:attrName>
                                        </p:attrNameLst>
                                      </p:cBhvr>
                                      <p:tavLst>
                                        <p:tav tm="0" fmla="#ppt_y+(-#ppt_h/2*cos(ppt_r/180*pi))*((1.5-1.5*$)^2-(1.5-1.5*$)^3)">
                                          <p:val>
                                            <p:strVal val="0"/>
                                          </p:val>
                                        </p:tav>
                                        <p:tav tm="100000">
                                          <p:val>
                                            <p:strVal val="1"/>
                                          </p:val>
                                        </p:tav>
                                      </p:tavLst>
                                    </p:anim>
                                    <p:anim to="" calcmode="lin" valueType="num">
                                      <p:cBhvr>
                                        <p:cTn id="111" dur="700" fill="hold">
                                          <p:stCondLst>
                                            <p:cond delay="0"/>
                                          </p:stCondLst>
                                        </p:cTn>
                                        <p:tgtEl>
                                          <p:spTgt spid="23"/>
                                        </p:tgtEl>
                                        <p:attrNameLst>
                                          <p:attrName>ppt_h</p:attrName>
                                        </p:attrNameLst>
                                      </p:cBhvr>
                                      <p:tavLst>
                                        <p:tav tm="0" fmla="#ppt_h-(-#ppt_h)*((1.5-1.5*$)^2-(1.5-1.5*$)^3)">
                                          <p:val>
                                            <p:strVal val="0"/>
                                          </p:val>
                                        </p:tav>
                                        <p:tav tm="100000">
                                          <p:val>
                                            <p:strVal val="1"/>
                                          </p:val>
                                        </p:tav>
                                      </p:tavLst>
                                    </p:anim>
                                    <p:anim to="" calcmode="lin" valueType="num">
                                      <p:cBhvr>
                                        <p:cTn id="112" dur="700" fill="hold">
                                          <p:stCondLst>
                                            <p:cond delay="0"/>
                                          </p:stCondLst>
                                        </p:cTn>
                                        <p:tgtEl>
                                          <p:spTgt spid="23"/>
                                        </p:tgtEl>
                                        <p:attrNameLst>
                                          <p:attrName>ppt_w</p:attrName>
                                        </p:attrNameLst>
                                      </p:cBhvr>
                                      <p:tavLst>
                                        <p:tav tm="0" fmla="#ppt_w-(-#ppt_w)*((1.5-1.5*$)^2-(1.5-1.5*$)^3)">
                                          <p:val>
                                            <p:strVal val="0"/>
                                          </p:val>
                                        </p:tav>
                                        <p:tav tm="100000">
                                          <p:val>
                                            <p:strVal val="1"/>
                                          </p:val>
                                        </p:tav>
                                      </p:tavLst>
                                    </p:anim>
                                  </p:childTnLst>
                                </p:cTn>
                              </p:par>
                              <p:par>
                                <p:cTn id="113" presetID="0" presetClass="entr" presetSubtype="0" fill="hold" grpId="0" nodeType="withEffect">
                                  <p:stCondLst>
                                    <p:cond delay="0"/>
                                  </p:stCondLst>
                                  <p:iterate type="lt">
                                    <p:tmPct val="10000"/>
                                  </p:iterate>
                                  <p:childTnLst>
                                    <p:set>
                                      <p:cBhvr>
                                        <p:cTn id="114" dur="1" fill="hold">
                                          <p:stCondLst>
                                            <p:cond delay="0"/>
                                          </p:stCondLst>
                                        </p:cTn>
                                        <p:tgtEl>
                                          <p:spTgt spid="24"/>
                                        </p:tgtEl>
                                        <p:attrNameLst>
                                          <p:attrName>style.visibility</p:attrName>
                                        </p:attrNameLst>
                                      </p:cBhvr>
                                      <p:to>
                                        <p:strVal val="visible"/>
                                      </p:to>
                                    </p:set>
                                    <p:anim to="" calcmode="lin" valueType="num">
                                      <p:cBhvr>
                                        <p:cTn id="115" dur="700" fill="hold">
                                          <p:stCondLst>
                                            <p:cond delay="0"/>
                                          </p:stCondLst>
                                        </p:cTn>
                                        <p:tgtEl>
                                          <p:spTgt spid="24"/>
                                        </p:tgtEl>
                                        <p:attrNameLst>
                                          <p:attrName>ppt_x</p:attrName>
                                        </p:attrNameLst>
                                      </p:cBhvr>
                                      <p:tavLst>
                                        <p:tav tm="0" fmla="#ppt_x-(-#ppt_w/2*cos(ppt_r/180*pi))*((1.5-1.5*$)^2-(1.5-1.5*$)^3)">
                                          <p:val>
                                            <p:strVal val="0"/>
                                          </p:val>
                                        </p:tav>
                                        <p:tav tm="100000">
                                          <p:val>
                                            <p:strVal val="1"/>
                                          </p:val>
                                        </p:tav>
                                      </p:tavLst>
                                    </p:anim>
                                    <p:anim to="" calcmode="lin" valueType="num">
                                      <p:cBhvr>
                                        <p:cTn id="116" dur="700" fill="hold">
                                          <p:stCondLst>
                                            <p:cond delay="0"/>
                                          </p:stCondLst>
                                        </p:cTn>
                                        <p:tgtEl>
                                          <p:spTgt spid="24"/>
                                        </p:tgtEl>
                                        <p:attrNameLst>
                                          <p:attrName>ppt_y</p:attrName>
                                        </p:attrNameLst>
                                      </p:cBhvr>
                                      <p:tavLst>
                                        <p:tav tm="0" fmla="#ppt_y+(-#ppt_h/2*cos(ppt_r/180*pi))*((1.5-1.5*$)^2-(1.5-1.5*$)^3)">
                                          <p:val>
                                            <p:strVal val="0"/>
                                          </p:val>
                                        </p:tav>
                                        <p:tav tm="100000">
                                          <p:val>
                                            <p:strVal val="1"/>
                                          </p:val>
                                        </p:tav>
                                      </p:tavLst>
                                    </p:anim>
                                    <p:anim to="" calcmode="lin" valueType="num">
                                      <p:cBhvr>
                                        <p:cTn id="117" dur="700" fill="hold">
                                          <p:stCondLst>
                                            <p:cond delay="0"/>
                                          </p:stCondLst>
                                        </p:cTn>
                                        <p:tgtEl>
                                          <p:spTgt spid="24"/>
                                        </p:tgtEl>
                                        <p:attrNameLst>
                                          <p:attrName>ppt_h</p:attrName>
                                        </p:attrNameLst>
                                      </p:cBhvr>
                                      <p:tavLst>
                                        <p:tav tm="0" fmla="#ppt_h-(-#ppt_h)*((1.5-1.5*$)^2-(1.5-1.5*$)^3)">
                                          <p:val>
                                            <p:strVal val="0"/>
                                          </p:val>
                                        </p:tav>
                                        <p:tav tm="100000">
                                          <p:val>
                                            <p:strVal val="1"/>
                                          </p:val>
                                        </p:tav>
                                      </p:tavLst>
                                    </p:anim>
                                    <p:anim to="" calcmode="lin" valueType="num">
                                      <p:cBhvr>
                                        <p:cTn id="118" dur="700" fill="hold">
                                          <p:stCondLst>
                                            <p:cond delay="0"/>
                                          </p:stCondLst>
                                        </p:cTn>
                                        <p:tgtEl>
                                          <p:spTgt spid="24"/>
                                        </p:tgtEl>
                                        <p:attrNameLst>
                                          <p:attrName>ppt_w</p:attrName>
                                        </p:attrNameLst>
                                      </p:cBhvr>
                                      <p:tavLst>
                                        <p:tav tm="0" fmla="#ppt_w-(-#ppt_w)*((1.5-1.5*$)^2-(1.5-1.5*$)^3)">
                                          <p:val>
                                            <p:strVal val="0"/>
                                          </p:val>
                                        </p:tav>
                                        <p:tav tm="100000">
                                          <p:val>
                                            <p:strVal val="1"/>
                                          </p:val>
                                        </p:tav>
                                      </p:tavLst>
                                    </p:anim>
                                  </p:childTnLst>
                                </p:cTn>
                              </p:par>
                              <p:par>
                                <p:cTn id="119" presetID="0" presetClass="entr" presetSubtype="0" fill="hold" grpId="0" nodeType="withEffect">
                                  <p:stCondLst>
                                    <p:cond delay="0"/>
                                  </p:stCondLst>
                                  <p:childTnLst>
                                    <p:set>
                                      <p:cBhvr>
                                        <p:cTn id="120" dur="1" fill="hold">
                                          <p:stCondLst>
                                            <p:cond delay="0"/>
                                          </p:stCondLst>
                                        </p:cTn>
                                        <p:tgtEl>
                                          <p:spTgt spid="25"/>
                                        </p:tgtEl>
                                        <p:attrNameLst>
                                          <p:attrName>style.visibility</p:attrName>
                                        </p:attrNameLst>
                                      </p:cBhvr>
                                      <p:to>
                                        <p:strVal val="visible"/>
                                      </p:to>
                                    </p:set>
                                    <p:anim to="" calcmode="lin" valueType="num">
                                      <p:cBhvr>
                                        <p:cTn id="121" dur="700" fill="hold">
                                          <p:stCondLst>
                                            <p:cond delay="0"/>
                                          </p:stCondLst>
                                        </p:cTn>
                                        <p:tgtEl>
                                          <p:spTgt spid="25"/>
                                        </p:tgtEl>
                                        <p:attrNameLst>
                                          <p:attrName>ppt_x</p:attrName>
                                        </p:attrNameLst>
                                      </p:cBhvr>
                                      <p:tavLst>
                                        <p:tav tm="0" fmla="#ppt_x-(-#ppt_w/2*cos(ppt_r/180*pi))*((1.5-1.5*$)^2-(1.5-1.5*$)^3)">
                                          <p:val>
                                            <p:strVal val="0"/>
                                          </p:val>
                                        </p:tav>
                                        <p:tav tm="100000">
                                          <p:val>
                                            <p:strVal val="1"/>
                                          </p:val>
                                        </p:tav>
                                      </p:tavLst>
                                    </p:anim>
                                    <p:anim to="" calcmode="lin" valueType="num">
                                      <p:cBhvr>
                                        <p:cTn id="122" dur="700" fill="hold">
                                          <p:stCondLst>
                                            <p:cond delay="0"/>
                                          </p:stCondLst>
                                        </p:cTn>
                                        <p:tgtEl>
                                          <p:spTgt spid="25"/>
                                        </p:tgtEl>
                                        <p:attrNameLst>
                                          <p:attrName>ppt_y</p:attrName>
                                        </p:attrNameLst>
                                      </p:cBhvr>
                                      <p:tavLst>
                                        <p:tav tm="0" fmla="#ppt_y+(-#ppt_h/2*cos(ppt_r/180*pi))*((1.5-1.5*$)^2-(1.5-1.5*$)^3)">
                                          <p:val>
                                            <p:strVal val="0"/>
                                          </p:val>
                                        </p:tav>
                                        <p:tav tm="100000">
                                          <p:val>
                                            <p:strVal val="1"/>
                                          </p:val>
                                        </p:tav>
                                      </p:tavLst>
                                    </p:anim>
                                    <p:anim to="" calcmode="lin" valueType="num">
                                      <p:cBhvr>
                                        <p:cTn id="123" dur="700" fill="hold">
                                          <p:stCondLst>
                                            <p:cond delay="0"/>
                                          </p:stCondLst>
                                        </p:cTn>
                                        <p:tgtEl>
                                          <p:spTgt spid="25"/>
                                        </p:tgtEl>
                                        <p:attrNameLst>
                                          <p:attrName>ppt_h</p:attrName>
                                        </p:attrNameLst>
                                      </p:cBhvr>
                                      <p:tavLst>
                                        <p:tav tm="0" fmla="#ppt_h-(-#ppt_h)*((1.5-1.5*$)^2-(1.5-1.5*$)^3)">
                                          <p:val>
                                            <p:strVal val="0"/>
                                          </p:val>
                                        </p:tav>
                                        <p:tav tm="100000">
                                          <p:val>
                                            <p:strVal val="1"/>
                                          </p:val>
                                        </p:tav>
                                      </p:tavLst>
                                    </p:anim>
                                    <p:anim to="" calcmode="lin" valueType="num">
                                      <p:cBhvr>
                                        <p:cTn id="124" dur="700" fill="hold">
                                          <p:stCondLst>
                                            <p:cond delay="0"/>
                                          </p:stCondLst>
                                        </p:cTn>
                                        <p:tgtEl>
                                          <p:spTgt spid="25"/>
                                        </p:tgtEl>
                                        <p:attrNameLst>
                                          <p:attrName>ppt_w</p:attrName>
                                        </p:attrNameLst>
                                      </p:cBhvr>
                                      <p:tavLst>
                                        <p:tav tm="0" fmla="#ppt_w-(-#ppt_w)*((1.5-1.5*$)^2-(1.5-1.5*$)^3)">
                                          <p:val>
                                            <p:strVal val="0"/>
                                          </p:val>
                                        </p:tav>
                                        <p:tav tm="100000">
                                          <p:val>
                                            <p:strVal val="1"/>
                                          </p:val>
                                        </p:tav>
                                      </p:tavLst>
                                    </p:anim>
                                  </p:childTnLst>
                                </p:cTn>
                              </p:par>
                              <p:par>
                                <p:cTn id="125" presetID="0" presetClass="entr" presetSubtype="0" fill="hold" grpId="0" nodeType="withEffect">
                                  <p:stCondLst>
                                    <p:cond delay="0"/>
                                  </p:stCondLst>
                                  <p:childTnLst>
                                    <p:set>
                                      <p:cBhvr>
                                        <p:cTn id="126" dur="1" fill="hold">
                                          <p:stCondLst>
                                            <p:cond delay="0"/>
                                          </p:stCondLst>
                                        </p:cTn>
                                        <p:tgtEl>
                                          <p:spTgt spid="26"/>
                                        </p:tgtEl>
                                        <p:attrNameLst>
                                          <p:attrName>style.visibility</p:attrName>
                                        </p:attrNameLst>
                                      </p:cBhvr>
                                      <p:to>
                                        <p:strVal val="visible"/>
                                      </p:to>
                                    </p:set>
                                    <p:anim to="" calcmode="lin" valueType="num">
                                      <p:cBhvr>
                                        <p:cTn id="127" dur="700" fill="hold">
                                          <p:stCondLst>
                                            <p:cond delay="0"/>
                                          </p:stCondLst>
                                        </p:cTn>
                                        <p:tgtEl>
                                          <p:spTgt spid="26"/>
                                        </p:tgtEl>
                                        <p:attrNameLst>
                                          <p:attrName>ppt_x</p:attrName>
                                        </p:attrNameLst>
                                      </p:cBhvr>
                                      <p:tavLst>
                                        <p:tav tm="0" fmla="#ppt_x-(-#ppt_w/2*cos(ppt_r/180*pi))*((1.5-1.5*$)^2-(1.5-1.5*$)^3)">
                                          <p:val>
                                            <p:strVal val="0"/>
                                          </p:val>
                                        </p:tav>
                                        <p:tav tm="100000">
                                          <p:val>
                                            <p:strVal val="1"/>
                                          </p:val>
                                        </p:tav>
                                      </p:tavLst>
                                    </p:anim>
                                    <p:anim to="" calcmode="lin" valueType="num">
                                      <p:cBhvr>
                                        <p:cTn id="128" dur="700" fill="hold">
                                          <p:stCondLst>
                                            <p:cond delay="0"/>
                                          </p:stCondLst>
                                        </p:cTn>
                                        <p:tgtEl>
                                          <p:spTgt spid="26"/>
                                        </p:tgtEl>
                                        <p:attrNameLst>
                                          <p:attrName>ppt_y</p:attrName>
                                        </p:attrNameLst>
                                      </p:cBhvr>
                                      <p:tavLst>
                                        <p:tav tm="0" fmla="#ppt_y+(-#ppt_h/2*cos(ppt_r/180*pi))*((1.5-1.5*$)^2-(1.5-1.5*$)^3)">
                                          <p:val>
                                            <p:strVal val="0"/>
                                          </p:val>
                                        </p:tav>
                                        <p:tav tm="100000">
                                          <p:val>
                                            <p:strVal val="1"/>
                                          </p:val>
                                        </p:tav>
                                      </p:tavLst>
                                    </p:anim>
                                    <p:anim to="" calcmode="lin" valueType="num">
                                      <p:cBhvr>
                                        <p:cTn id="129" dur="700" fill="hold">
                                          <p:stCondLst>
                                            <p:cond delay="0"/>
                                          </p:stCondLst>
                                        </p:cTn>
                                        <p:tgtEl>
                                          <p:spTgt spid="26"/>
                                        </p:tgtEl>
                                        <p:attrNameLst>
                                          <p:attrName>ppt_h</p:attrName>
                                        </p:attrNameLst>
                                      </p:cBhvr>
                                      <p:tavLst>
                                        <p:tav tm="0" fmla="#ppt_h-(-#ppt_h)*((1.5-1.5*$)^2-(1.5-1.5*$)^3)">
                                          <p:val>
                                            <p:strVal val="0"/>
                                          </p:val>
                                        </p:tav>
                                        <p:tav tm="100000">
                                          <p:val>
                                            <p:strVal val="1"/>
                                          </p:val>
                                        </p:tav>
                                      </p:tavLst>
                                    </p:anim>
                                    <p:anim to="" calcmode="lin" valueType="num">
                                      <p:cBhvr>
                                        <p:cTn id="130" dur="700" fill="hold">
                                          <p:stCondLst>
                                            <p:cond delay="0"/>
                                          </p:stCondLst>
                                        </p:cTn>
                                        <p:tgtEl>
                                          <p:spTgt spid="26"/>
                                        </p:tgtEl>
                                        <p:attrNameLst>
                                          <p:attrName>ppt_w</p:attrName>
                                        </p:attrNameLst>
                                      </p:cBhvr>
                                      <p:tavLst>
                                        <p:tav tm="0" fmla="#ppt_w-(-#ppt_w)*((1.5-1.5*$)^2-(1.5-1.5*$)^3)">
                                          <p:val>
                                            <p:strVal val="0"/>
                                          </p:val>
                                        </p:tav>
                                        <p:tav tm="100000">
                                          <p:val>
                                            <p:strVal val="1"/>
                                          </p:val>
                                        </p:tav>
                                      </p:tavLst>
                                    </p:anim>
                                  </p:childTnLst>
                                </p:cTn>
                              </p:par>
                              <p:par>
                                <p:cTn id="131" presetID="0" presetClass="entr" presetSubtype="0" fill="hold" grpId="0" nodeType="withEffect">
                                  <p:stCondLst>
                                    <p:cond delay="0"/>
                                  </p:stCondLst>
                                  <p:iterate type="lt">
                                    <p:tmPct val="10000"/>
                                  </p:iterate>
                                  <p:childTnLst>
                                    <p:set>
                                      <p:cBhvr>
                                        <p:cTn id="132" dur="1" fill="hold">
                                          <p:stCondLst>
                                            <p:cond delay="0"/>
                                          </p:stCondLst>
                                        </p:cTn>
                                        <p:tgtEl>
                                          <p:spTgt spid="27"/>
                                        </p:tgtEl>
                                        <p:attrNameLst>
                                          <p:attrName>style.visibility</p:attrName>
                                        </p:attrNameLst>
                                      </p:cBhvr>
                                      <p:to>
                                        <p:strVal val="visible"/>
                                      </p:to>
                                    </p:set>
                                    <p:anim to="" calcmode="lin" valueType="num">
                                      <p:cBhvr>
                                        <p:cTn id="133" dur="700" fill="hold">
                                          <p:stCondLst>
                                            <p:cond delay="0"/>
                                          </p:stCondLst>
                                        </p:cTn>
                                        <p:tgtEl>
                                          <p:spTgt spid="27"/>
                                        </p:tgtEl>
                                        <p:attrNameLst>
                                          <p:attrName>ppt_x</p:attrName>
                                        </p:attrNameLst>
                                      </p:cBhvr>
                                      <p:tavLst>
                                        <p:tav tm="0" fmla="#ppt_x-(-#ppt_w/2*cos(ppt_r/180*pi))*((1.5-1.5*$)^2-(1.5-1.5*$)^3)">
                                          <p:val>
                                            <p:strVal val="0"/>
                                          </p:val>
                                        </p:tav>
                                        <p:tav tm="100000">
                                          <p:val>
                                            <p:strVal val="1"/>
                                          </p:val>
                                        </p:tav>
                                      </p:tavLst>
                                    </p:anim>
                                    <p:anim to="" calcmode="lin" valueType="num">
                                      <p:cBhvr>
                                        <p:cTn id="134" dur="700" fill="hold">
                                          <p:stCondLst>
                                            <p:cond delay="0"/>
                                          </p:stCondLst>
                                        </p:cTn>
                                        <p:tgtEl>
                                          <p:spTgt spid="27"/>
                                        </p:tgtEl>
                                        <p:attrNameLst>
                                          <p:attrName>ppt_y</p:attrName>
                                        </p:attrNameLst>
                                      </p:cBhvr>
                                      <p:tavLst>
                                        <p:tav tm="0" fmla="#ppt_y+(-#ppt_h/2*cos(ppt_r/180*pi))*((1.5-1.5*$)^2-(1.5-1.5*$)^3)">
                                          <p:val>
                                            <p:strVal val="0"/>
                                          </p:val>
                                        </p:tav>
                                        <p:tav tm="100000">
                                          <p:val>
                                            <p:strVal val="1"/>
                                          </p:val>
                                        </p:tav>
                                      </p:tavLst>
                                    </p:anim>
                                    <p:anim to="" calcmode="lin" valueType="num">
                                      <p:cBhvr>
                                        <p:cTn id="135" dur="700" fill="hold">
                                          <p:stCondLst>
                                            <p:cond delay="0"/>
                                          </p:stCondLst>
                                        </p:cTn>
                                        <p:tgtEl>
                                          <p:spTgt spid="27"/>
                                        </p:tgtEl>
                                        <p:attrNameLst>
                                          <p:attrName>ppt_h</p:attrName>
                                        </p:attrNameLst>
                                      </p:cBhvr>
                                      <p:tavLst>
                                        <p:tav tm="0" fmla="#ppt_h-(-#ppt_h)*((1.5-1.5*$)^2-(1.5-1.5*$)^3)">
                                          <p:val>
                                            <p:strVal val="0"/>
                                          </p:val>
                                        </p:tav>
                                        <p:tav tm="100000">
                                          <p:val>
                                            <p:strVal val="1"/>
                                          </p:val>
                                        </p:tav>
                                      </p:tavLst>
                                    </p:anim>
                                    <p:anim to="" calcmode="lin" valueType="num">
                                      <p:cBhvr>
                                        <p:cTn id="136" dur="700" fill="hold">
                                          <p:stCondLst>
                                            <p:cond delay="0"/>
                                          </p:stCondLst>
                                        </p:cTn>
                                        <p:tgtEl>
                                          <p:spTgt spid="27"/>
                                        </p:tgtEl>
                                        <p:attrNameLst>
                                          <p:attrName>ppt_w</p:attrName>
                                        </p:attrNameLst>
                                      </p:cBhvr>
                                      <p:tavLst>
                                        <p:tav tm="0" fmla="#ppt_w-(-#ppt_w)*((1.5-1.5*$)^2-(1.5-1.5*$)^3)">
                                          <p:val>
                                            <p:strVal val="0"/>
                                          </p:val>
                                        </p:tav>
                                        <p:tav tm="100000">
                                          <p:val>
                                            <p:strVal val="1"/>
                                          </p:val>
                                        </p:tav>
                                      </p:tavLst>
                                    </p:anim>
                                  </p:childTnLst>
                                </p:cTn>
                              </p:par>
                              <p:par>
                                <p:cTn id="137" presetID="0" presetClass="entr" presetSubtype="0" fill="hold" grpId="0" nodeType="withEffect">
                                  <p:stCondLst>
                                    <p:cond delay="0"/>
                                  </p:stCondLst>
                                  <p:iterate type="lt">
                                    <p:tmPct val="10000"/>
                                  </p:iterate>
                                  <p:childTnLst>
                                    <p:set>
                                      <p:cBhvr>
                                        <p:cTn id="138" dur="1" fill="hold">
                                          <p:stCondLst>
                                            <p:cond delay="0"/>
                                          </p:stCondLst>
                                        </p:cTn>
                                        <p:tgtEl>
                                          <p:spTgt spid="31"/>
                                        </p:tgtEl>
                                        <p:attrNameLst>
                                          <p:attrName>style.visibility</p:attrName>
                                        </p:attrNameLst>
                                      </p:cBhvr>
                                      <p:to>
                                        <p:strVal val="visible"/>
                                      </p:to>
                                    </p:set>
                                    <p:anim to="" calcmode="lin" valueType="num">
                                      <p:cBhvr>
                                        <p:cTn id="139" dur="700" fill="hold">
                                          <p:stCondLst>
                                            <p:cond delay="0"/>
                                          </p:stCondLst>
                                        </p:cTn>
                                        <p:tgtEl>
                                          <p:spTgt spid="31"/>
                                        </p:tgtEl>
                                        <p:attrNameLst>
                                          <p:attrName>ppt_x</p:attrName>
                                        </p:attrNameLst>
                                      </p:cBhvr>
                                      <p:tavLst>
                                        <p:tav tm="0" fmla="#ppt_x-(-#ppt_w/2*cos(ppt_r/180*pi))*((1.5-1.5*$)^2-(1.5-1.5*$)^3)">
                                          <p:val>
                                            <p:strVal val="0"/>
                                          </p:val>
                                        </p:tav>
                                        <p:tav tm="100000">
                                          <p:val>
                                            <p:strVal val="1"/>
                                          </p:val>
                                        </p:tav>
                                      </p:tavLst>
                                    </p:anim>
                                    <p:anim to="" calcmode="lin" valueType="num">
                                      <p:cBhvr>
                                        <p:cTn id="140" dur="700" fill="hold">
                                          <p:stCondLst>
                                            <p:cond delay="0"/>
                                          </p:stCondLst>
                                        </p:cTn>
                                        <p:tgtEl>
                                          <p:spTgt spid="31"/>
                                        </p:tgtEl>
                                        <p:attrNameLst>
                                          <p:attrName>ppt_y</p:attrName>
                                        </p:attrNameLst>
                                      </p:cBhvr>
                                      <p:tavLst>
                                        <p:tav tm="0" fmla="#ppt_y+(-#ppt_h/2*cos(ppt_r/180*pi))*((1.5-1.5*$)^2-(1.5-1.5*$)^3)">
                                          <p:val>
                                            <p:strVal val="0"/>
                                          </p:val>
                                        </p:tav>
                                        <p:tav tm="100000">
                                          <p:val>
                                            <p:strVal val="1"/>
                                          </p:val>
                                        </p:tav>
                                      </p:tavLst>
                                    </p:anim>
                                    <p:anim to="" calcmode="lin" valueType="num">
                                      <p:cBhvr>
                                        <p:cTn id="141" dur="700" fill="hold">
                                          <p:stCondLst>
                                            <p:cond delay="0"/>
                                          </p:stCondLst>
                                        </p:cTn>
                                        <p:tgtEl>
                                          <p:spTgt spid="31"/>
                                        </p:tgtEl>
                                        <p:attrNameLst>
                                          <p:attrName>ppt_h</p:attrName>
                                        </p:attrNameLst>
                                      </p:cBhvr>
                                      <p:tavLst>
                                        <p:tav tm="0" fmla="#ppt_h-(-#ppt_h)*((1.5-1.5*$)^2-(1.5-1.5*$)^3)">
                                          <p:val>
                                            <p:strVal val="0"/>
                                          </p:val>
                                        </p:tav>
                                        <p:tav tm="100000">
                                          <p:val>
                                            <p:strVal val="1"/>
                                          </p:val>
                                        </p:tav>
                                      </p:tavLst>
                                    </p:anim>
                                    <p:anim to="" calcmode="lin" valueType="num">
                                      <p:cBhvr>
                                        <p:cTn id="142" dur="700" fill="hold">
                                          <p:stCondLst>
                                            <p:cond delay="0"/>
                                          </p:stCondLst>
                                        </p:cTn>
                                        <p:tgtEl>
                                          <p:spTgt spid="31"/>
                                        </p:tgtEl>
                                        <p:attrNameLst>
                                          <p:attrName>ppt_w</p:attrName>
                                        </p:attrNameLst>
                                      </p:cBhvr>
                                      <p:tavLst>
                                        <p:tav tm="0" fmla="#ppt_w-(-#ppt_w)*((1.5-1.5*$)^2-(1.5-1.5*$)^3)">
                                          <p:val>
                                            <p:strVal val="0"/>
                                          </p:val>
                                        </p:tav>
                                        <p:tav tm="100000">
                                          <p:val>
                                            <p:strVal val="1"/>
                                          </p:val>
                                        </p:tav>
                                      </p:tavLst>
                                    </p:anim>
                                  </p:childTnLst>
                                </p:cTn>
                              </p:par>
                              <p:par>
                                <p:cTn id="143" presetID="0" presetClass="entr" presetSubtype="0" fill="hold" nodeType="withEffect">
                                  <p:stCondLst>
                                    <p:cond delay="0"/>
                                  </p:stCondLst>
                                  <p:childTnLst>
                                    <p:set>
                                      <p:cBhvr>
                                        <p:cTn id="144" dur="1" fill="hold">
                                          <p:stCondLst>
                                            <p:cond delay="0"/>
                                          </p:stCondLst>
                                        </p:cTn>
                                        <p:tgtEl>
                                          <p:spTgt spid="32"/>
                                        </p:tgtEl>
                                        <p:attrNameLst>
                                          <p:attrName>style.visibility</p:attrName>
                                        </p:attrNameLst>
                                      </p:cBhvr>
                                      <p:to>
                                        <p:strVal val="visible"/>
                                      </p:to>
                                    </p:set>
                                    <p:anim to="" calcmode="lin" valueType="num">
                                      <p:cBhvr>
                                        <p:cTn id="145" dur="700" fill="hold">
                                          <p:stCondLst>
                                            <p:cond delay="0"/>
                                          </p:stCondLst>
                                        </p:cTn>
                                        <p:tgtEl>
                                          <p:spTgt spid="32"/>
                                        </p:tgtEl>
                                        <p:attrNameLst>
                                          <p:attrName>ppt_x</p:attrName>
                                        </p:attrNameLst>
                                      </p:cBhvr>
                                      <p:tavLst>
                                        <p:tav tm="0" fmla="#ppt_x-(-#ppt_w/2*cos(ppt_r/180*pi))*((1.5-1.5*$)^2-(1.5-1.5*$)^3)">
                                          <p:val>
                                            <p:strVal val="0"/>
                                          </p:val>
                                        </p:tav>
                                        <p:tav tm="100000">
                                          <p:val>
                                            <p:strVal val="1"/>
                                          </p:val>
                                        </p:tav>
                                      </p:tavLst>
                                    </p:anim>
                                    <p:anim to="" calcmode="lin" valueType="num">
                                      <p:cBhvr>
                                        <p:cTn id="146" dur="700" fill="hold">
                                          <p:stCondLst>
                                            <p:cond delay="0"/>
                                          </p:stCondLst>
                                        </p:cTn>
                                        <p:tgtEl>
                                          <p:spTgt spid="32"/>
                                        </p:tgtEl>
                                        <p:attrNameLst>
                                          <p:attrName>ppt_y</p:attrName>
                                        </p:attrNameLst>
                                      </p:cBhvr>
                                      <p:tavLst>
                                        <p:tav tm="0" fmla="#ppt_y+(-#ppt_h/2*cos(ppt_r/180*pi))*((1.5-1.5*$)^2-(1.5-1.5*$)^3)">
                                          <p:val>
                                            <p:strVal val="0"/>
                                          </p:val>
                                        </p:tav>
                                        <p:tav tm="100000">
                                          <p:val>
                                            <p:strVal val="1"/>
                                          </p:val>
                                        </p:tav>
                                      </p:tavLst>
                                    </p:anim>
                                    <p:anim to="" calcmode="lin" valueType="num">
                                      <p:cBhvr>
                                        <p:cTn id="147" dur="700" fill="hold">
                                          <p:stCondLst>
                                            <p:cond delay="0"/>
                                          </p:stCondLst>
                                        </p:cTn>
                                        <p:tgtEl>
                                          <p:spTgt spid="32"/>
                                        </p:tgtEl>
                                        <p:attrNameLst>
                                          <p:attrName>ppt_h</p:attrName>
                                        </p:attrNameLst>
                                      </p:cBhvr>
                                      <p:tavLst>
                                        <p:tav tm="0" fmla="#ppt_h-(-#ppt_h)*((1.5-1.5*$)^2-(1.5-1.5*$)^3)">
                                          <p:val>
                                            <p:strVal val="0"/>
                                          </p:val>
                                        </p:tav>
                                        <p:tav tm="100000">
                                          <p:val>
                                            <p:strVal val="1"/>
                                          </p:val>
                                        </p:tav>
                                      </p:tavLst>
                                    </p:anim>
                                    <p:anim to="" calcmode="lin" valueType="num">
                                      <p:cBhvr>
                                        <p:cTn id="148" dur="700" fill="hold">
                                          <p:stCondLst>
                                            <p:cond delay="0"/>
                                          </p:stCondLst>
                                        </p:cTn>
                                        <p:tgtEl>
                                          <p:spTgt spid="32"/>
                                        </p:tgtEl>
                                        <p:attrNameLst>
                                          <p:attrName>ppt_w</p:attrName>
                                        </p:attrNameLst>
                                      </p:cBhvr>
                                      <p:tavLst>
                                        <p:tav tm="0" fmla="#ppt_w-(-#ppt_w)*((1.5-1.5*$)^2-(1.5-1.5*$)^3)">
                                          <p:val>
                                            <p:strVal val="0"/>
                                          </p:val>
                                        </p:tav>
                                        <p:tav tm="100000">
                                          <p:val>
                                            <p:str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autoUpdateAnimBg="0"/>
      <p:bldP spid="5" grpId="0" animBg="1"/>
      <p:bldP spid="6" grpId="0" animBg="1"/>
      <p:bldP spid="7" grpId="0" animBg="1"/>
      <p:bldP spid="8" grpId="0" animBg="1"/>
      <p:bldP spid="9" grpId="0" animBg="1"/>
      <p:bldP spid="10" grpId="0" animBg="1"/>
      <p:bldP spid="11" grpId="0" animBg="1"/>
      <p:bldP spid="12" grpId="0" animBg="1" autoUpdateAnimBg="0"/>
      <p:bldP spid="13" grpId="0" animBg="1"/>
      <p:bldP spid="14" grpId="0" animBg="1"/>
      <p:bldP spid="15" grpId="0" animBg="1"/>
      <p:bldP spid="16" grpId="0" animBg="1"/>
      <p:bldP spid="17" grpId="0" animBg="1"/>
      <p:bldP spid="18" grpId="0" animBg="1"/>
      <p:bldP spid="19" grpId="0" animBg="1"/>
      <p:bldP spid="20" grpId="0" animBg="1" autoUpdateAnimBg="0"/>
      <p:bldP spid="23" grpId="0"/>
      <p:bldP spid="24" grpId="0"/>
      <p:bldP spid="25" grpId="0"/>
      <p:bldP spid="26" grpId="0"/>
      <p:bldP spid="27" grpId="0"/>
      <p:bldP spid="31"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_任意多边形 21"/>
          <p:cNvSpPr/>
          <p:nvPr>
            <p:custDataLst>
              <p:tags r:id="rId1"/>
            </p:custDataLst>
          </p:nvPr>
        </p:nvSpPr>
        <p:spPr bwMode="auto">
          <a:xfrm>
            <a:off x="4767794" y="2390031"/>
            <a:ext cx="1299633" cy="1297917"/>
          </a:xfrm>
          <a:custGeom>
            <a:avLst/>
            <a:gdLst>
              <a:gd name="T0" fmla="*/ 282 w 565"/>
              <a:gd name="T1" fmla="*/ 0 h 565"/>
              <a:gd name="T2" fmla="*/ 0 w 565"/>
              <a:gd name="T3" fmla="*/ 0 h 565"/>
              <a:gd name="T4" fmla="*/ 0 w 565"/>
              <a:gd name="T5" fmla="*/ 283 h 565"/>
              <a:gd name="T6" fmla="*/ 282 w 565"/>
              <a:gd name="T7" fmla="*/ 565 h 565"/>
              <a:gd name="T8" fmla="*/ 565 w 565"/>
              <a:gd name="T9" fmla="*/ 565 h 565"/>
              <a:gd name="T10" fmla="*/ 565 w 565"/>
              <a:gd name="T11" fmla="*/ 283 h 565"/>
              <a:gd name="T12" fmla="*/ 282 w 565"/>
              <a:gd name="T13" fmla="*/ 0 h 565"/>
            </a:gdLst>
            <a:ahLst/>
            <a:cxnLst>
              <a:cxn ang="0">
                <a:pos x="T0" y="T1"/>
              </a:cxn>
              <a:cxn ang="0">
                <a:pos x="T2" y="T3"/>
              </a:cxn>
              <a:cxn ang="0">
                <a:pos x="T4" y="T5"/>
              </a:cxn>
              <a:cxn ang="0">
                <a:pos x="T6" y="T7"/>
              </a:cxn>
              <a:cxn ang="0">
                <a:pos x="T8" y="T9"/>
              </a:cxn>
              <a:cxn ang="0">
                <a:pos x="T10" y="T11"/>
              </a:cxn>
              <a:cxn ang="0">
                <a:pos x="T12" y="T13"/>
              </a:cxn>
            </a:cxnLst>
            <a:rect l="0" t="0" r="r" b="b"/>
            <a:pathLst>
              <a:path w="565" h="565">
                <a:moveTo>
                  <a:pt x="282" y="0"/>
                </a:moveTo>
                <a:cubicBezTo>
                  <a:pt x="0" y="0"/>
                  <a:pt x="0" y="0"/>
                  <a:pt x="0" y="0"/>
                </a:cubicBezTo>
                <a:cubicBezTo>
                  <a:pt x="0" y="283"/>
                  <a:pt x="0" y="283"/>
                  <a:pt x="0" y="283"/>
                </a:cubicBezTo>
                <a:cubicBezTo>
                  <a:pt x="0" y="439"/>
                  <a:pt x="126" y="565"/>
                  <a:pt x="282" y="565"/>
                </a:cubicBezTo>
                <a:cubicBezTo>
                  <a:pt x="565" y="565"/>
                  <a:pt x="565" y="565"/>
                  <a:pt x="565" y="565"/>
                </a:cubicBezTo>
                <a:cubicBezTo>
                  <a:pt x="565" y="283"/>
                  <a:pt x="565" y="283"/>
                  <a:pt x="565" y="283"/>
                </a:cubicBezTo>
                <a:cubicBezTo>
                  <a:pt x="565" y="127"/>
                  <a:pt x="438" y="0"/>
                  <a:pt x="282" y="0"/>
                </a:cubicBezTo>
                <a:close/>
              </a:path>
            </a:pathLst>
          </a:custGeom>
          <a:solidFill>
            <a:schemeClr val="accent1"/>
          </a:solidFill>
          <a:ln>
            <a:noFill/>
          </a:ln>
        </p:spPr>
        <p:txBody>
          <a:bodyPr/>
          <a:lstStyle/>
          <a:p>
            <a:pPr defTabSz="1219170"/>
            <a:endParaRPr lang="zh-CN" altLang="en-US" sz="2400">
              <a:solidFill>
                <a:srgbClr val="333333"/>
              </a:solidFill>
              <a:latin typeface="Calibri"/>
              <a:ea typeface="宋体" panose="02010600030101010101" pitchFamily="2" charset="-122"/>
            </a:endParaRPr>
          </a:p>
        </p:txBody>
      </p:sp>
      <p:sp>
        <p:nvSpPr>
          <p:cNvPr id="3" name="PA_任意多边形 22"/>
          <p:cNvSpPr/>
          <p:nvPr>
            <p:custDataLst>
              <p:tags r:id="rId2"/>
            </p:custDataLst>
          </p:nvPr>
        </p:nvSpPr>
        <p:spPr bwMode="auto">
          <a:xfrm>
            <a:off x="6118227" y="2390031"/>
            <a:ext cx="1297516" cy="1297917"/>
          </a:xfrm>
          <a:custGeom>
            <a:avLst/>
            <a:gdLst>
              <a:gd name="T0" fmla="*/ 283 w 565"/>
              <a:gd name="T1" fmla="*/ 0 h 565"/>
              <a:gd name="T2" fmla="*/ 565 w 565"/>
              <a:gd name="T3" fmla="*/ 0 h 565"/>
              <a:gd name="T4" fmla="*/ 565 w 565"/>
              <a:gd name="T5" fmla="*/ 283 h 565"/>
              <a:gd name="T6" fmla="*/ 283 w 565"/>
              <a:gd name="T7" fmla="*/ 565 h 565"/>
              <a:gd name="T8" fmla="*/ 0 w 565"/>
              <a:gd name="T9" fmla="*/ 565 h 565"/>
              <a:gd name="T10" fmla="*/ 0 w 565"/>
              <a:gd name="T11" fmla="*/ 283 h 565"/>
              <a:gd name="T12" fmla="*/ 283 w 565"/>
              <a:gd name="T13" fmla="*/ 0 h 565"/>
            </a:gdLst>
            <a:ahLst/>
            <a:cxnLst>
              <a:cxn ang="0">
                <a:pos x="T0" y="T1"/>
              </a:cxn>
              <a:cxn ang="0">
                <a:pos x="T2" y="T3"/>
              </a:cxn>
              <a:cxn ang="0">
                <a:pos x="T4" y="T5"/>
              </a:cxn>
              <a:cxn ang="0">
                <a:pos x="T6" y="T7"/>
              </a:cxn>
              <a:cxn ang="0">
                <a:pos x="T8" y="T9"/>
              </a:cxn>
              <a:cxn ang="0">
                <a:pos x="T10" y="T11"/>
              </a:cxn>
              <a:cxn ang="0">
                <a:pos x="T12" y="T13"/>
              </a:cxn>
            </a:cxnLst>
            <a:rect l="0" t="0" r="r" b="b"/>
            <a:pathLst>
              <a:path w="565" h="565">
                <a:moveTo>
                  <a:pt x="283" y="0"/>
                </a:moveTo>
                <a:cubicBezTo>
                  <a:pt x="565" y="0"/>
                  <a:pt x="565" y="0"/>
                  <a:pt x="565" y="0"/>
                </a:cubicBezTo>
                <a:cubicBezTo>
                  <a:pt x="565" y="283"/>
                  <a:pt x="565" y="283"/>
                  <a:pt x="565" y="283"/>
                </a:cubicBezTo>
                <a:cubicBezTo>
                  <a:pt x="565" y="439"/>
                  <a:pt x="439" y="565"/>
                  <a:pt x="283" y="565"/>
                </a:cubicBezTo>
                <a:cubicBezTo>
                  <a:pt x="0" y="565"/>
                  <a:pt x="0" y="565"/>
                  <a:pt x="0" y="565"/>
                </a:cubicBezTo>
                <a:cubicBezTo>
                  <a:pt x="0" y="283"/>
                  <a:pt x="0" y="283"/>
                  <a:pt x="0" y="283"/>
                </a:cubicBezTo>
                <a:cubicBezTo>
                  <a:pt x="0" y="127"/>
                  <a:pt x="127" y="0"/>
                  <a:pt x="283" y="0"/>
                </a:cubicBezTo>
                <a:close/>
              </a:path>
            </a:pathLst>
          </a:custGeom>
          <a:solidFill>
            <a:schemeClr val="accent2"/>
          </a:solidFill>
          <a:ln>
            <a:noFill/>
          </a:ln>
        </p:spPr>
        <p:txBody>
          <a:bodyPr/>
          <a:lstStyle/>
          <a:p>
            <a:pPr defTabSz="1219170"/>
            <a:endParaRPr lang="zh-CN" altLang="en-US" sz="2400">
              <a:solidFill>
                <a:srgbClr val="333333"/>
              </a:solidFill>
              <a:latin typeface="Calibri"/>
              <a:ea typeface="宋体" panose="02010600030101010101" pitchFamily="2" charset="-122"/>
            </a:endParaRPr>
          </a:p>
        </p:txBody>
      </p:sp>
      <p:sp>
        <p:nvSpPr>
          <p:cNvPr id="4" name="PA_任意多边形 23"/>
          <p:cNvSpPr/>
          <p:nvPr>
            <p:custDataLst>
              <p:tags r:id="rId3"/>
            </p:custDataLst>
          </p:nvPr>
        </p:nvSpPr>
        <p:spPr bwMode="auto">
          <a:xfrm>
            <a:off x="4767794" y="3740882"/>
            <a:ext cx="1299633" cy="1297917"/>
          </a:xfrm>
          <a:custGeom>
            <a:avLst/>
            <a:gdLst>
              <a:gd name="T0" fmla="*/ 282 w 565"/>
              <a:gd name="T1" fmla="*/ 565 h 565"/>
              <a:gd name="T2" fmla="*/ 0 w 565"/>
              <a:gd name="T3" fmla="*/ 565 h 565"/>
              <a:gd name="T4" fmla="*/ 0 w 565"/>
              <a:gd name="T5" fmla="*/ 283 h 565"/>
              <a:gd name="T6" fmla="*/ 282 w 565"/>
              <a:gd name="T7" fmla="*/ 0 h 565"/>
              <a:gd name="T8" fmla="*/ 565 w 565"/>
              <a:gd name="T9" fmla="*/ 0 h 565"/>
              <a:gd name="T10" fmla="*/ 565 w 565"/>
              <a:gd name="T11" fmla="*/ 283 h 565"/>
              <a:gd name="T12" fmla="*/ 282 w 565"/>
              <a:gd name="T13" fmla="*/ 565 h 565"/>
            </a:gdLst>
            <a:ahLst/>
            <a:cxnLst>
              <a:cxn ang="0">
                <a:pos x="T0" y="T1"/>
              </a:cxn>
              <a:cxn ang="0">
                <a:pos x="T2" y="T3"/>
              </a:cxn>
              <a:cxn ang="0">
                <a:pos x="T4" y="T5"/>
              </a:cxn>
              <a:cxn ang="0">
                <a:pos x="T6" y="T7"/>
              </a:cxn>
              <a:cxn ang="0">
                <a:pos x="T8" y="T9"/>
              </a:cxn>
              <a:cxn ang="0">
                <a:pos x="T10" y="T11"/>
              </a:cxn>
              <a:cxn ang="0">
                <a:pos x="T12" y="T13"/>
              </a:cxn>
            </a:cxnLst>
            <a:rect l="0" t="0" r="r" b="b"/>
            <a:pathLst>
              <a:path w="565" h="565">
                <a:moveTo>
                  <a:pt x="282" y="565"/>
                </a:moveTo>
                <a:cubicBezTo>
                  <a:pt x="0" y="565"/>
                  <a:pt x="0" y="565"/>
                  <a:pt x="0" y="565"/>
                </a:cubicBezTo>
                <a:cubicBezTo>
                  <a:pt x="0" y="283"/>
                  <a:pt x="0" y="283"/>
                  <a:pt x="0" y="283"/>
                </a:cubicBezTo>
                <a:cubicBezTo>
                  <a:pt x="0" y="127"/>
                  <a:pt x="126" y="0"/>
                  <a:pt x="282" y="0"/>
                </a:cubicBezTo>
                <a:cubicBezTo>
                  <a:pt x="565" y="0"/>
                  <a:pt x="565" y="0"/>
                  <a:pt x="565" y="0"/>
                </a:cubicBezTo>
                <a:cubicBezTo>
                  <a:pt x="565" y="283"/>
                  <a:pt x="565" y="283"/>
                  <a:pt x="565" y="283"/>
                </a:cubicBezTo>
                <a:cubicBezTo>
                  <a:pt x="565" y="439"/>
                  <a:pt x="438" y="565"/>
                  <a:pt x="282" y="565"/>
                </a:cubicBezTo>
                <a:close/>
              </a:path>
            </a:pathLst>
          </a:custGeom>
          <a:solidFill>
            <a:schemeClr val="accent4"/>
          </a:solidFill>
          <a:ln>
            <a:noFill/>
          </a:ln>
        </p:spPr>
        <p:txBody>
          <a:bodyPr/>
          <a:lstStyle/>
          <a:p>
            <a:pPr defTabSz="1219170"/>
            <a:endParaRPr lang="zh-CN" altLang="en-US" sz="2400">
              <a:solidFill>
                <a:srgbClr val="333333"/>
              </a:solidFill>
              <a:latin typeface="Calibri"/>
              <a:ea typeface="宋体" panose="02010600030101010101" pitchFamily="2" charset="-122"/>
            </a:endParaRPr>
          </a:p>
        </p:txBody>
      </p:sp>
      <p:sp>
        <p:nvSpPr>
          <p:cNvPr id="5" name="PA_任意多边形 24"/>
          <p:cNvSpPr/>
          <p:nvPr>
            <p:custDataLst>
              <p:tags r:id="rId4"/>
            </p:custDataLst>
          </p:nvPr>
        </p:nvSpPr>
        <p:spPr bwMode="auto">
          <a:xfrm>
            <a:off x="6118227" y="3740882"/>
            <a:ext cx="1297516" cy="1297917"/>
          </a:xfrm>
          <a:custGeom>
            <a:avLst/>
            <a:gdLst>
              <a:gd name="T0" fmla="*/ 283 w 565"/>
              <a:gd name="T1" fmla="*/ 565 h 565"/>
              <a:gd name="T2" fmla="*/ 565 w 565"/>
              <a:gd name="T3" fmla="*/ 565 h 565"/>
              <a:gd name="T4" fmla="*/ 565 w 565"/>
              <a:gd name="T5" fmla="*/ 283 h 565"/>
              <a:gd name="T6" fmla="*/ 283 w 565"/>
              <a:gd name="T7" fmla="*/ 0 h 565"/>
              <a:gd name="T8" fmla="*/ 0 w 565"/>
              <a:gd name="T9" fmla="*/ 0 h 565"/>
              <a:gd name="T10" fmla="*/ 0 w 565"/>
              <a:gd name="T11" fmla="*/ 283 h 565"/>
              <a:gd name="T12" fmla="*/ 283 w 565"/>
              <a:gd name="T13" fmla="*/ 565 h 565"/>
            </a:gdLst>
            <a:ahLst/>
            <a:cxnLst>
              <a:cxn ang="0">
                <a:pos x="T0" y="T1"/>
              </a:cxn>
              <a:cxn ang="0">
                <a:pos x="T2" y="T3"/>
              </a:cxn>
              <a:cxn ang="0">
                <a:pos x="T4" y="T5"/>
              </a:cxn>
              <a:cxn ang="0">
                <a:pos x="T6" y="T7"/>
              </a:cxn>
              <a:cxn ang="0">
                <a:pos x="T8" y="T9"/>
              </a:cxn>
              <a:cxn ang="0">
                <a:pos x="T10" y="T11"/>
              </a:cxn>
              <a:cxn ang="0">
                <a:pos x="T12" y="T13"/>
              </a:cxn>
            </a:cxnLst>
            <a:rect l="0" t="0" r="r" b="b"/>
            <a:pathLst>
              <a:path w="565" h="565">
                <a:moveTo>
                  <a:pt x="283" y="565"/>
                </a:moveTo>
                <a:cubicBezTo>
                  <a:pt x="565" y="565"/>
                  <a:pt x="565" y="565"/>
                  <a:pt x="565" y="565"/>
                </a:cubicBezTo>
                <a:cubicBezTo>
                  <a:pt x="565" y="283"/>
                  <a:pt x="565" y="283"/>
                  <a:pt x="565" y="283"/>
                </a:cubicBezTo>
                <a:cubicBezTo>
                  <a:pt x="565" y="127"/>
                  <a:pt x="439" y="0"/>
                  <a:pt x="283" y="0"/>
                </a:cubicBezTo>
                <a:cubicBezTo>
                  <a:pt x="0" y="0"/>
                  <a:pt x="0" y="0"/>
                  <a:pt x="0" y="0"/>
                </a:cubicBezTo>
                <a:cubicBezTo>
                  <a:pt x="0" y="283"/>
                  <a:pt x="0" y="283"/>
                  <a:pt x="0" y="283"/>
                </a:cubicBezTo>
                <a:cubicBezTo>
                  <a:pt x="0" y="439"/>
                  <a:pt x="127" y="565"/>
                  <a:pt x="283" y="565"/>
                </a:cubicBezTo>
                <a:close/>
              </a:path>
            </a:pathLst>
          </a:custGeom>
          <a:solidFill>
            <a:schemeClr val="accent3"/>
          </a:solidFill>
          <a:ln>
            <a:noFill/>
          </a:ln>
        </p:spPr>
        <p:txBody>
          <a:bodyPr/>
          <a:lstStyle/>
          <a:p>
            <a:pPr defTabSz="1219170"/>
            <a:endParaRPr lang="zh-CN" altLang="en-US" sz="2400">
              <a:solidFill>
                <a:srgbClr val="333333"/>
              </a:solidFill>
              <a:latin typeface="Calibri"/>
              <a:ea typeface="宋体" panose="02010600030101010101" pitchFamily="2" charset="-122"/>
            </a:endParaRPr>
          </a:p>
        </p:txBody>
      </p:sp>
      <p:sp>
        <p:nvSpPr>
          <p:cNvPr id="6" name="PA_矩形 25"/>
          <p:cNvSpPr>
            <a:spLocks noChangeArrowheads="1"/>
          </p:cNvSpPr>
          <p:nvPr>
            <p:custDataLst>
              <p:tags r:id="rId5"/>
            </p:custDataLst>
          </p:nvPr>
        </p:nvSpPr>
        <p:spPr bwMode="auto">
          <a:xfrm>
            <a:off x="5272156" y="2614468"/>
            <a:ext cx="314189" cy="8206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defTabSz="1219170"/>
            <a:r>
              <a:rPr lang="zh-CN" altLang="zh-CN" sz="5333" dirty="0">
                <a:solidFill>
                  <a:srgbClr val="FFFFFF"/>
                </a:solidFill>
                <a:latin typeface="Calibri"/>
                <a:ea typeface="宋体" panose="02010600030101010101" pitchFamily="2" charset="-122"/>
              </a:rPr>
              <a:t>S</a:t>
            </a:r>
            <a:endParaRPr lang="zh-CN" altLang="zh-CN" sz="5333" dirty="0">
              <a:solidFill>
                <a:srgbClr val="333333"/>
              </a:solidFill>
              <a:latin typeface="Calibri"/>
              <a:ea typeface="宋体" panose="02010600030101010101" pitchFamily="2" charset="-122"/>
            </a:endParaRPr>
          </a:p>
        </p:txBody>
      </p:sp>
      <p:sp>
        <p:nvSpPr>
          <p:cNvPr id="7" name="PA_矩形 26"/>
          <p:cNvSpPr>
            <a:spLocks noChangeArrowheads="1"/>
          </p:cNvSpPr>
          <p:nvPr>
            <p:custDataLst>
              <p:tags r:id="rId6"/>
            </p:custDataLst>
          </p:nvPr>
        </p:nvSpPr>
        <p:spPr bwMode="auto">
          <a:xfrm>
            <a:off x="6408438" y="2614468"/>
            <a:ext cx="609141" cy="8206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defTabSz="1219170"/>
            <a:r>
              <a:rPr lang="zh-CN" altLang="zh-CN" sz="5333" dirty="0">
                <a:solidFill>
                  <a:srgbClr val="FFFFFF"/>
                </a:solidFill>
                <a:latin typeface="Calibri"/>
                <a:ea typeface="宋体" panose="02010600030101010101" pitchFamily="2" charset="-122"/>
              </a:rPr>
              <a:t>W</a:t>
            </a:r>
            <a:endParaRPr lang="zh-CN" altLang="zh-CN" sz="5333" dirty="0">
              <a:solidFill>
                <a:srgbClr val="333333"/>
              </a:solidFill>
              <a:latin typeface="Calibri"/>
              <a:ea typeface="宋体" panose="02010600030101010101" pitchFamily="2" charset="-122"/>
            </a:endParaRPr>
          </a:p>
        </p:txBody>
      </p:sp>
      <p:sp>
        <p:nvSpPr>
          <p:cNvPr id="8" name="PA_矩形 27"/>
          <p:cNvSpPr>
            <a:spLocks noChangeArrowheads="1"/>
          </p:cNvSpPr>
          <p:nvPr>
            <p:custDataLst>
              <p:tags r:id="rId7"/>
            </p:custDataLst>
          </p:nvPr>
        </p:nvSpPr>
        <p:spPr bwMode="auto">
          <a:xfrm>
            <a:off x="5237095" y="3884859"/>
            <a:ext cx="452047" cy="8206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defTabSz="1219170"/>
            <a:r>
              <a:rPr lang="zh-CN" altLang="zh-CN" sz="5333">
                <a:solidFill>
                  <a:srgbClr val="FFFFFF"/>
                </a:solidFill>
                <a:latin typeface="Calibri"/>
                <a:ea typeface="宋体" panose="02010600030101010101" pitchFamily="2" charset="-122"/>
              </a:rPr>
              <a:t>O</a:t>
            </a:r>
            <a:endParaRPr lang="zh-CN" altLang="zh-CN" sz="5333">
              <a:solidFill>
                <a:srgbClr val="333333"/>
              </a:solidFill>
              <a:latin typeface="Calibri"/>
              <a:ea typeface="宋体" panose="02010600030101010101" pitchFamily="2" charset="-122"/>
            </a:endParaRPr>
          </a:p>
        </p:txBody>
      </p:sp>
      <p:sp>
        <p:nvSpPr>
          <p:cNvPr id="9" name="PA_矩形 28"/>
          <p:cNvSpPr>
            <a:spLocks noChangeArrowheads="1"/>
          </p:cNvSpPr>
          <p:nvPr>
            <p:custDataLst>
              <p:tags r:id="rId8"/>
            </p:custDataLst>
          </p:nvPr>
        </p:nvSpPr>
        <p:spPr bwMode="auto">
          <a:xfrm>
            <a:off x="6572756" y="3884859"/>
            <a:ext cx="333425" cy="8206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defTabSz="1219170"/>
            <a:r>
              <a:rPr lang="zh-CN" altLang="zh-CN" sz="5333" dirty="0">
                <a:solidFill>
                  <a:srgbClr val="FFFFFF"/>
                </a:solidFill>
                <a:latin typeface="Calibri"/>
                <a:ea typeface="宋体" panose="02010600030101010101" pitchFamily="2" charset="-122"/>
              </a:rPr>
              <a:t>T</a:t>
            </a:r>
            <a:endParaRPr lang="zh-CN" altLang="zh-CN" sz="5333" dirty="0">
              <a:solidFill>
                <a:srgbClr val="333333"/>
              </a:solidFill>
              <a:latin typeface="Calibri"/>
              <a:ea typeface="宋体" panose="02010600030101010101" pitchFamily="2" charset="-122"/>
            </a:endParaRPr>
          </a:p>
        </p:txBody>
      </p:sp>
      <p:sp>
        <p:nvSpPr>
          <p:cNvPr id="14" name="PA_椭圆 13"/>
          <p:cNvSpPr/>
          <p:nvPr>
            <p:custDataLst>
              <p:tags r:id="rId9"/>
            </p:custDataLst>
          </p:nvPr>
        </p:nvSpPr>
        <p:spPr>
          <a:xfrm>
            <a:off x="5760279" y="3382032"/>
            <a:ext cx="671443" cy="671649"/>
          </a:xfrm>
          <a:prstGeom prst="ellipse">
            <a:avLst/>
          </a:prstGeom>
          <a:solidFill>
            <a:schemeClr val="bg1">
              <a:lumMod val="5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2400">
              <a:solidFill>
                <a:srgbClr val="FFFFFF"/>
              </a:solidFill>
              <a:latin typeface="Calibri"/>
              <a:ea typeface="宋体" panose="02010600030101010101" pitchFamily="2" charset="-122"/>
            </a:endParaRPr>
          </a:p>
        </p:txBody>
      </p:sp>
      <p:sp>
        <p:nvSpPr>
          <p:cNvPr id="17" name="PA_任意多边形 6"/>
          <p:cNvSpPr>
            <a:spLocks noEditPoints="1"/>
          </p:cNvSpPr>
          <p:nvPr>
            <p:custDataLst>
              <p:tags r:id="rId10"/>
            </p:custDataLst>
          </p:nvPr>
        </p:nvSpPr>
        <p:spPr bwMode="auto">
          <a:xfrm>
            <a:off x="5920478" y="3583404"/>
            <a:ext cx="351045" cy="268901"/>
          </a:xfrm>
          <a:custGeom>
            <a:avLst/>
            <a:gdLst>
              <a:gd name="T0" fmla="*/ 218 w 235"/>
              <a:gd name="T1" fmla="*/ 76 h 180"/>
              <a:gd name="T2" fmla="*/ 230 w 235"/>
              <a:gd name="T3" fmla="*/ 106 h 180"/>
              <a:gd name="T4" fmla="*/ 206 w 235"/>
              <a:gd name="T5" fmla="*/ 107 h 180"/>
              <a:gd name="T6" fmla="*/ 117 w 235"/>
              <a:gd name="T7" fmla="*/ 180 h 180"/>
              <a:gd name="T8" fmla="*/ 54 w 235"/>
              <a:gd name="T9" fmla="*/ 154 h 180"/>
              <a:gd name="T10" fmla="*/ 66 w 235"/>
              <a:gd name="T11" fmla="*/ 141 h 180"/>
              <a:gd name="T12" fmla="*/ 117 w 235"/>
              <a:gd name="T13" fmla="*/ 162 h 180"/>
              <a:gd name="T14" fmla="*/ 187 w 235"/>
              <a:gd name="T15" fmla="*/ 107 h 180"/>
              <a:gd name="T16" fmla="*/ 162 w 235"/>
              <a:gd name="T17" fmla="*/ 99 h 180"/>
              <a:gd name="T18" fmla="*/ 178 w 235"/>
              <a:gd name="T19" fmla="*/ 76 h 180"/>
              <a:gd name="T20" fmla="*/ 203 w 235"/>
              <a:gd name="T21" fmla="*/ 58 h 180"/>
              <a:gd name="T22" fmla="*/ 204 w 235"/>
              <a:gd name="T23" fmla="*/ 87 h 180"/>
              <a:gd name="T24" fmla="*/ 198 w 235"/>
              <a:gd name="T25" fmla="*/ 79 h 180"/>
              <a:gd name="T26" fmla="*/ 190 w 235"/>
              <a:gd name="T27" fmla="*/ 90 h 180"/>
              <a:gd name="T28" fmla="*/ 199 w 235"/>
              <a:gd name="T29" fmla="*/ 90 h 180"/>
              <a:gd name="T30" fmla="*/ 204 w 235"/>
              <a:gd name="T31" fmla="*/ 87 h 180"/>
              <a:gd name="T32" fmla="*/ 30 w 235"/>
              <a:gd name="T33" fmla="*/ 120 h 180"/>
              <a:gd name="T34" fmla="*/ 44 w 235"/>
              <a:gd name="T35" fmla="*/ 120 h 180"/>
              <a:gd name="T36" fmla="*/ 71 w 235"/>
              <a:gd name="T37" fmla="*/ 87 h 180"/>
              <a:gd name="T38" fmla="*/ 73 w 235"/>
              <a:gd name="T39" fmla="*/ 81 h 180"/>
              <a:gd name="T40" fmla="*/ 47 w 235"/>
              <a:gd name="T41" fmla="*/ 72 h 180"/>
              <a:gd name="T42" fmla="*/ 117 w 235"/>
              <a:gd name="T43" fmla="*/ 18 h 180"/>
              <a:gd name="T44" fmla="*/ 168 w 235"/>
              <a:gd name="T45" fmla="*/ 39 h 180"/>
              <a:gd name="T46" fmla="*/ 180 w 235"/>
              <a:gd name="T47" fmla="*/ 26 h 180"/>
              <a:gd name="T48" fmla="*/ 117 w 235"/>
              <a:gd name="T49" fmla="*/ 0 h 180"/>
              <a:gd name="T50" fmla="*/ 29 w 235"/>
              <a:gd name="T51" fmla="*/ 72 h 180"/>
              <a:gd name="T52" fmla="*/ 4 w 235"/>
              <a:gd name="T53" fmla="*/ 74 h 180"/>
              <a:gd name="T54" fmla="*/ 16 w 235"/>
              <a:gd name="T55" fmla="*/ 104 h 180"/>
              <a:gd name="T56" fmla="*/ 30 w 235"/>
              <a:gd name="T57" fmla="*/ 93 h 180"/>
              <a:gd name="T58" fmla="*/ 29 w 235"/>
              <a:gd name="T59" fmla="*/ 90 h 180"/>
              <a:gd name="T60" fmla="*/ 37 w 235"/>
              <a:gd name="T61" fmla="*/ 90 h 180"/>
              <a:gd name="T62" fmla="*/ 43 w 235"/>
              <a:gd name="T63" fmla="*/ 93 h 180"/>
              <a:gd name="T64" fmla="*/ 30 w 235"/>
              <a:gd name="T65" fmla="*/ 93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35" h="180">
                <a:moveTo>
                  <a:pt x="205" y="60"/>
                </a:moveTo>
                <a:cubicBezTo>
                  <a:pt x="218" y="76"/>
                  <a:pt x="218" y="76"/>
                  <a:pt x="218" y="76"/>
                </a:cubicBezTo>
                <a:cubicBezTo>
                  <a:pt x="232" y="93"/>
                  <a:pt x="232" y="93"/>
                  <a:pt x="232" y="93"/>
                </a:cubicBezTo>
                <a:cubicBezTo>
                  <a:pt x="235" y="97"/>
                  <a:pt x="234" y="103"/>
                  <a:pt x="230" y="106"/>
                </a:cubicBezTo>
                <a:cubicBezTo>
                  <a:pt x="228" y="107"/>
                  <a:pt x="226" y="108"/>
                  <a:pt x="224" y="107"/>
                </a:cubicBezTo>
                <a:cubicBezTo>
                  <a:pt x="206" y="107"/>
                  <a:pt x="206" y="107"/>
                  <a:pt x="206" y="107"/>
                </a:cubicBezTo>
                <a:cubicBezTo>
                  <a:pt x="202" y="127"/>
                  <a:pt x="192" y="144"/>
                  <a:pt x="177" y="157"/>
                </a:cubicBezTo>
                <a:cubicBezTo>
                  <a:pt x="162" y="171"/>
                  <a:pt x="140" y="180"/>
                  <a:pt x="117" y="180"/>
                </a:cubicBezTo>
                <a:cubicBezTo>
                  <a:pt x="105" y="180"/>
                  <a:pt x="94" y="177"/>
                  <a:pt x="83" y="173"/>
                </a:cubicBezTo>
                <a:cubicBezTo>
                  <a:pt x="72" y="168"/>
                  <a:pt x="62" y="162"/>
                  <a:pt x="54" y="154"/>
                </a:cubicBezTo>
                <a:cubicBezTo>
                  <a:pt x="50" y="150"/>
                  <a:pt x="50" y="144"/>
                  <a:pt x="54" y="141"/>
                </a:cubicBezTo>
                <a:cubicBezTo>
                  <a:pt x="57" y="137"/>
                  <a:pt x="63" y="137"/>
                  <a:pt x="66" y="141"/>
                </a:cubicBezTo>
                <a:cubicBezTo>
                  <a:pt x="73" y="148"/>
                  <a:pt x="81" y="153"/>
                  <a:pt x="90" y="157"/>
                </a:cubicBezTo>
                <a:cubicBezTo>
                  <a:pt x="98" y="160"/>
                  <a:pt x="108" y="162"/>
                  <a:pt x="117" y="162"/>
                </a:cubicBezTo>
                <a:cubicBezTo>
                  <a:pt x="136" y="162"/>
                  <a:pt x="153" y="155"/>
                  <a:pt x="166" y="144"/>
                </a:cubicBezTo>
                <a:cubicBezTo>
                  <a:pt x="176" y="134"/>
                  <a:pt x="184" y="122"/>
                  <a:pt x="187" y="107"/>
                </a:cubicBezTo>
                <a:cubicBezTo>
                  <a:pt x="171" y="107"/>
                  <a:pt x="171" y="107"/>
                  <a:pt x="171" y="107"/>
                </a:cubicBezTo>
                <a:cubicBezTo>
                  <a:pt x="166" y="107"/>
                  <a:pt x="162" y="104"/>
                  <a:pt x="162" y="99"/>
                </a:cubicBezTo>
                <a:cubicBezTo>
                  <a:pt x="162" y="96"/>
                  <a:pt x="163" y="95"/>
                  <a:pt x="164" y="93"/>
                </a:cubicBezTo>
                <a:cubicBezTo>
                  <a:pt x="178" y="76"/>
                  <a:pt x="178" y="76"/>
                  <a:pt x="178" y="76"/>
                </a:cubicBezTo>
                <a:cubicBezTo>
                  <a:pt x="191" y="59"/>
                  <a:pt x="191" y="59"/>
                  <a:pt x="191" y="59"/>
                </a:cubicBezTo>
                <a:cubicBezTo>
                  <a:pt x="194" y="56"/>
                  <a:pt x="200" y="55"/>
                  <a:pt x="203" y="58"/>
                </a:cubicBezTo>
                <a:cubicBezTo>
                  <a:pt x="204" y="58"/>
                  <a:pt x="205" y="59"/>
                  <a:pt x="205" y="60"/>
                </a:cubicBezTo>
                <a:close/>
                <a:moveTo>
                  <a:pt x="204" y="87"/>
                </a:moveTo>
                <a:cubicBezTo>
                  <a:pt x="204" y="87"/>
                  <a:pt x="204" y="87"/>
                  <a:pt x="204" y="87"/>
                </a:cubicBezTo>
                <a:cubicBezTo>
                  <a:pt x="198" y="79"/>
                  <a:pt x="198" y="79"/>
                  <a:pt x="198" y="79"/>
                </a:cubicBezTo>
                <a:cubicBezTo>
                  <a:pt x="192" y="87"/>
                  <a:pt x="192" y="87"/>
                  <a:pt x="192" y="87"/>
                </a:cubicBezTo>
                <a:cubicBezTo>
                  <a:pt x="190" y="90"/>
                  <a:pt x="190" y="90"/>
                  <a:pt x="190" y="90"/>
                </a:cubicBezTo>
                <a:cubicBezTo>
                  <a:pt x="198" y="90"/>
                  <a:pt x="198" y="90"/>
                  <a:pt x="198" y="90"/>
                </a:cubicBezTo>
                <a:cubicBezTo>
                  <a:pt x="198" y="90"/>
                  <a:pt x="198" y="90"/>
                  <a:pt x="199" y="90"/>
                </a:cubicBezTo>
                <a:cubicBezTo>
                  <a:pt x="206" y="90"/>
                  <a:pt x="206" y="90"/>
                  <a:pt x="206" y="90"/>
                </a:cubicBezTo>
                <a:cubicBezTo>
                  <a:pt x="204" y="87"/>
                  <a:pt x="204" y="87"/>
                  <a:pt x="204" y="87"/>
                </a:cubicBezTo>
                <a:close/>
                <a:moveTo>
                  <a:pt x="30" y="120"/>
                </a:moveTo>
                <a:cubicBezTo>
                  <a:pt x="30" y="120"/>
                  <a:pt x="30" y="120"/>
                  <a:pt x="30" y="120"/>
                </a:cubicBezTo>
                <a:cubicBezTo>
                  <a:pt x="30" y="121"/>
                  <a:pt x="31" y="121"/>
                  <a:pt x="31" y="122"/>
                </a:cubicBezTo>
                <a:cubicBezTo>
                  <a:pt x="35" y="125"/>
                  <a:pt x="41" y="124"/>
                  <a:pt x="44" y="120"/>
                </a:cubicBezTo>
                <a:cubicBezTo>
                  <a:pt x="57" y="104"/>
                  <a:pt x="57" y="104"/>
                  <a:pt x="57" y="104"/>
                </a:cubicBezTo>
                <a:cubicBezTo>
                  <a:pt x="71" y="87"/>
                  <a:pt x="71" y="87"/>
                  <a:pt x="71" y="87"/>
                </a:cubicBezTo>
                <a:cubicBezTo>
                  <a:pt x="71" y="87"/>
                  <a:pt x="71" y="87"/>
                  <a:pt x="71" y="87"/>
                </a:cubicBezTo>
                <a:cubicBezTo>
                  <a:pt x="72" y="85"/>
                  <a:pt x="73" y="83"/>
                  <a:pt x="73" y="81"/>
                </a:cubicBezTo>
                <a:cubicBezTo>
                  <a:pt x="73" y="76"/>
                  <a:pt x="68" y="72"/>
                  <a:pt x="64" y="72"/>
                </a:cubicBezTo>
                <a:cubicBezTo>
                  <a:pt x="47" y="72"/>
                  <a:pt x="47" y="72"/>
                  <a:pt x="47" y="72"/>
                </a:cubicBezTo>
                <a:cubicBezTo>
                  <a:pt x="51" y="58"/>
                  <a:pt x="58" y="45"/>
                  <a:pt x="69" y="36"/>
                </a:cubicBezTo>
                <a:cubicBezTo>
                  <a:pt x="82" y="25"/>
                  <a:pt x="98" y="18"/>
                  <a:pt x="117" y="18"/>
                </a:cubicBezTo>
                <a:cubicBezTo>
                  <a:pt x="127" y="18"/>
                  <a:pt x="136" y="20"/>
                  <a:pt x="144" y="23"/>
                </a:cubicBezTo>
                <a:cubicBezTo>
                  <a:pt x="153" y="27"/>
                  <a:pt x="161" y="32"/>
                  <a:pt x="168" y="39"/>
                </a:cubicBezTo>
                <a:cubicBezTo>
                  <a:pt x="171" y="42"/>
                  <a:pt x="177" y="42"/>
                  <a:pt x="180" y="39"/>
                </a:cubicBezTo>
                <a:cubicBezTo>
                  <a:pt x="184" y="35"/>
                  <a:pt x="184" y="30"/>
                  <a:pt x="180" y="26"/>
                </a:cubicBezTo>
                <a:cubicBezTo>
                  <a:pt x="172" y="18"/>
                  <a:pt x="162" y="11"/>
                  <a:pt x="151" y="7"/>
                </a:cubicBezTo>
                <a:cubicBezTo>
                  <a:pt x="141" y="2"/>
                  <a:pt x="129" y="0"/>
                  <a:pt x="117" y="0"/>
                </a:cubicBezTo>
                <a:cubicBezTo>
                  <a:pt x="94" y="0"/>
                  <a:pt x="73" y="9"/>
                  <a:pt x="57" y="23"/>
                </a:cubicBezTo>
                <a:cubicBezTo>
                  <a:pt x="43" y="35"/>
                  <a:pt x="33" y="53"/>
                  <a:pt x="29" y="72"/>
                </a:cubicBezTo>
                <a:cubicBezTo>
                  <a:pt x="11" y="72"/>
                  <a:pt x="11" y="72"/>
                  <a:pt x="11" y="72"/>
                </a:cubicBezTo>
                <a:cubicBezTo>
                  <a:pt x="9" y="72"/>
                  <a:pt x="6" y="73"/>
                  <a:pt x="4" y="74"/>
                </a:cubicBezTo>
                <a:cubicBezTo>
                  <a:pt x="1" y="77"/>
                  <a:pt x="0" y="83"/>
                  <a:pt x="3" y="87"/>
                </a:cubicBezTo>
                <a:cubicBezTo>
                  <a:pt x="16" y="104"/>
                  <a:pt x="16" y="104"/>
                  <a:pt x="16" y="104"/>
                </a:cubicBezTo>
                <a:cubicBezTo>
                  <a:pt x="30" y="120"/>
                  <a:pt x="30" y="120"/>
                  <a:pt x="30" y="120"/>
                </a:cubicBezTo>
                <a:close/>
                <a:moveTo>
                  <a:pt x="30" y="93"/>
                </a:moveTo>
                <a:cubicBezTo>
                  <a:pt x="30" y="93"/>
                  <a:pt x="30" y="93"/>
                  <a:pt x="30" y="93"/>
                </a:cubicBezTo>
                <a:cubicBezTo>
                  <a:pt x="29" y="90"/>
                  <a:pt x="29" y="90"/>
                  <a:pt x="29" y="90"/>
                </a:cubicBezTo>
                <a:cubicBezTo>
                  <a:pt x="36" y="90"/>
                  <a:pt x="36" y="90"/>
                  <a:pt x="36" y="90"/>
                </a:cubicBezTo>
                <a:cubicBezTo>
                  <a:pt x="37" y="90"/>
                  <a:pt x="37" y="90"/>
                  <a:pt x="37" y="90"/>
                </a:cubicBezTo>
                <a:cubicBezTo>
                  <a:pt x="45" y="90"/>
                  <a:pt x="45" y="90"/>
                  <a:pt x="45" y="90"/>
                </a:cubicBezTo>
                <a:cubicBezTo>
                  <a:pt x="43" y="93"/>
                  <a:pt x="43" y="93"/>
                  <a:pt x="43" y="93"/>
                </a:cubicBezTo>
                <a:cubicBezTo>
                  <a:pt x="37" y="100"/>
                  <a:pt x="37" y="100"/>
                  <a:pt x="37" y="100"/>
                </a:cubicBezTo>
                <a:cubicBezTo>
                  <a:pt x="30" y="93"/>
                  <a:pt x="30" y="93"/>
                  <a:pt x="30" y="93"/>
                </a:cubicBezTo>
                <a:close/>
              </a:path>
            </a:pathLst>
          </a:custGeom>
          <a:solidFill>
            <a:schemeClr val="bg1"/>
          </a:solidFill>
          <a:ln>
            <a:noFill/>
          </a:ln>
        </p:spPr>
        <p:txBody>
          <a:bodyPr vert="horz" wrap="square" lIns="121920" tIns="60960" rIns="121920" bIns="60960" numCol="1" anchor="t" anchorCtr="0" compatLnSpc="1"/>
          <a:lstStyle/>
          <a:p>
            <a:pPr defTabSz="1219170"/>
            <a:endParaRPr lang="zh-CN" altLang="en-US" sz="2400">
              <a:solidFill>
                <a:srgbClr val="333333"/>
              </a:solidFill>
              <a:latin typeface="Calibri"/>
              <a:ea typeface="宋体" panose="02010600030101010101" pitchFamily="2" charset="-122"/>
            </a:endParaRPr>
          </a:p>
        </p:txBody>
      </p:sp>
      <p:sp>
        <p:nvSpPr>
          <p:cNvPr id="19" name="PA_矩形 37"/>
          <p:cNvSpPr>
            <a:spLocks noChangeArrowheads="1"/>
          </p:cNvSpPr>
          <p:nvPr>
            <p:custDataLst>
              <p:tags r:id="rId11"/>
            </p:custDataLst>
          </p:nvPr>
        </p:nvSpPr>
        <p:spPr bwMode="auto">
          <a:xfrm>
            <a:off x="1874708" y="2711959"/>
            <a:ext cx="2493433" cy="6258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r" defTabSz="1219170">
              <a:lnSpc>
                <a:spcPct val="120000"/>
              </a:lnSpc>
              <a:spcBef>
                <a:spcPts val="400"/>
              </a:spcBef>
            </a:pPr>
            <a:r>
              <a:rPr lang="zh-CN" altLang="en-US" sz="1333" b="1" dirty="0">
                <a:solidFill>
                  <a:srgbClr val="333333">
                    <a:lumMod val="75000"/>
                    <a:lumOff val="25000"/>
                  </a:srgbClr>
                </a:solidFill>
                <a:latin typeface="Calibri"/>
                <a:ea typeface="宋体" panose="02010600030101010101" pitchFamily="2" charset="-122"/>
              </a:rPr>
              <a:t>Strengths</a:t>
            </a:r>
          </a:p>
          <a:p>
            <a:pPr algn="r" defTabSz="1219170">
              <a:spcBef>
                <a:spcPts val="400"/>
              </a:spcBef>
            </a:pPr>
            <a:r>
              <a:rPr lang="en-US" altLang="zh-CN" sz="1067" dirty="0">
                <a:solidFill>
                  <a:srgbClr val="FFFFFF">
                    <a:lumMod val="50000"/>
                  </a:srgbClr>
                </a:solidFill>
                <a:latin typeface="Calibri"/>
                <a:ea typeface="宋体" panose="02010600030101010101" pitchFamily="2" charset="-122"/>
              </a:rPr>
              <a:t>We have many PowerPoint </a:t>
            </a:r>
            <a:r>
              <a:rPr lang="zh-CN" altLang="en-US" sz="1067" dirty="0">
                <a:solidFill>
                  <a:srgbClr val="FFFFFF">
                    <a:lumMod val="50000"/>
                  </a:srgbClr>
                </a:solidFill>
                <a:latin typeface="Calibri"/>
                <a:ea typeface="宋体" panose="02010600030101010101" pitchFamily="2" charset="-122"/>
              </a:rPr>
              <a:t>templates</a:t>
            </a:r>
            <a:r>
              <a:rPr lang="en-US" altLang="zh-CN" sz="1067" dirty="0">
                <a:solidFill>
                  <a:srgbClr val="FFFFFF">
                    <a:lumMod val="50000"/>
                  </a:srgbClr>
                </a:solidFill>
                <a:latin typeface="Calibri"/>
                <a:ea typeface="宋体" panose="02010600030101010101" pitchFamily="2" charset="-122"/>
              </a:rPr>
              <a:t> that has been specifically designed</a:t>
            </a:r>
            <a:r>
              <a:rPr lang="zh-CN" altLang="en-US" sz="1067" dirty="0">
                <a:solidFill>
                  <a:srgbClr val="FFFFFF">
                    <a:lumMod val="50000"/>
                  </a:srgbClr>
                </a:solidFill>
                <a:latin typeface="Calibri"/>
                <a:ea typeface="宋体" panose="02010600030101010101" pitchFamily="2" charset="-122"/>
              </a:rPr>
              <a:t>.</a:t>
            </a:r>
          </a:p>
        </p:txBody>
      </p:sp>
      <p:sp>
        <p:nvSpPr>
          <p:cNvPr id="20" name="PA_矩形 38"/>
          <p:cNvSpPr>
            <a:spLocks noChangeArrowheads="1"/>
          </p:cNvSpPr>
          <p:nvPr>
            <p:custDataLst>
              <p:tags r:id="rId12"/>
            </p:custDataLst>
          </p:nvPr>
        </p:nvSpPr>
        <p:spPr bwMode="auto">
          <a:xfrm>
            <a:off x="1874708" y="4197323"/>
            <a:ext cx="2493433" cy="6258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r" defTabSz="1219170">
              <a:lnSpc>
                <a:spcPct val="120000"/>
              </a:lnSpc>
              <a:spcBef>
                <a:spcPts val="400"/>
              </a:spcBef>
            </a:pPr>
            <a:r>
              <a:rPr lang="zh-CN" altLang="en-US" sz="1333" b="1" dirty="0">
                <a:solidFill>
                  <a:srgbClr val="333333">
                    <a:lumMod val="75000"/>
                    <a:lumOff val="25000"/>
                  </a:srgbClr>
                </a:solidFill>
                <a:latin typeface="Calibri"/>
                <a:ea typeface="宋体" panose="02010600030101010101" pitchFamily="2" charset="-122"/>
              </a:rPr>
              <a:t>Opportunities</a:t>
            </a:r>
          </a:p>
          <a:p>
            <a:pPr algn="r" defTabSz="1219170">
              <a:spcBef>
                <a:spcPts val="400"/>
              </a:spcBef>
            </a:pPr>
            <a:r>
              <a:rPr lang="en-US" altLang="zh-CN" sz="1067" dirty="0">
                <a:solidFill>
                  <a:srgbClr val="FFFFFF">
                    <a:lumMod val="50000"/>
                  </a:srgbClr>
                </a:solidFill>
                <a:latin typeface="Calibri"/>
                <a:ea typeface="宋体" panose="02010600030101010101" pitchFamily="2" charset="-122"/>
              </a:rPr>
              <a:t>We have many PowerPoint </a:t>
            </a:r>
            <a:r>
              <a:rPr lang="zh-CN" altLang="en-US" sz="1067" dirty="0">
                <a:solidFill>
                  <a:srgbClr val="FFFFFF">
                    <a:lumMod val="50000"/>
                  </a:srgbClr>
                </a:solidFill>
                <a:latin typeface="Calibri"/>
                <a:ea typeface="宋体" panose="02010600030101010101" pitchFamily="2" charset="-122"/>
              </a:rPr>
              <a:t>templates</a:t>
            </a:r>
            <a:r>
              <a:rPr lang="en-US" altLang="zh-CN" sz="1067" dirty="0">
                <a:solidFill>
                  <a:srgbClr val="FFFFFF">
                    <a:lumMod val="50000"/>
                  </a:srgbClr>
                </a:solidFill>
                <a:latin typeface="Calibri"/>
                <a:ea typeface="宋体" panose="02010600030101010101" pitchFamily="2" charset="-122"/>
              </a:rPr>
              <a:t> that has been specifically designed</a:t>
            </a:r>
            <a:r>
              <a:rPr lang="zh-CN" altLang="en-US" sz="1067" dirty="0">
                <a:solidFill>
                  <a:srgbClr val="FFFFFF">
                    <a:lumMod val="50000"/>
                  </a:srgbClr>
                </a:solidFill>
                <a:latin typeface="Calibri"/>
                <a:ea typeface="宋体" panose="02010600030101010101" pitchFamily="2" charset="-122"/>
              </a:rPr>
              <a:t>.</a:t>
            </a:r>
          </a:p>
        </p:txBody>
      </p:sp>
      <p:sp>
        <p:nvSpPr>
          <p:cNvPr id="21" name="PA_矩形 39"/>
          <p:cNvSpPr>
            <a:spLocks noChangeArrowheads="1"/>
          </p:cNvSpPr>
          <p:nvPr>
            <p:custDataLst>
              <p:tags r:id="rId13"/>
            </p:custDataLst>
          </p:nvPr>
        </p:nvSpPr>
        <p:spPr bwMode="auto">
          <a:xfrm>
            <a:off x="7923380" y="2711959"/>
            <a:ext cx="2493433" cy="6258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defTabSz="1219170">
              <a:lnSpc>
                <a:spcPct val="120000"/>
              </a:lnSpc>
              <a:spcBef>
                <a:spcPts val="400"/>
              </a:spcBef>
            </a:pPr>
            <a:r>
              <a:rPr lang="zh-CN" altLang="en-US" sz="1333" b="1" dirty="0">
                <a:solidFill>
                  <a:srgbClr val="333333">
                    <a:lumMod val="75000"/>
                    <a:lumOff val="25000"/>
                  </a:srgbClr>
                </a:solidFill>
                <a:latin typeface="Calibri"/>
                <a:ea typeface="宋体" panose="02010600030101010101" pitchFamily="2" charset="-122"/>
              </a:rPr>
              <a:t>Weakness</a:t>
            </a:r>
          </a:p>
          <a:p>
            <a:pPr defTabSz="1219170">
              <a:spcBef>
                <a:spcPts val="400"/>
              </a:spcBef>
            </a:pPr>
            <a:r>
              <a:rPr lang="en-US" altLang="zh-CN" sz="1067" dirty="0">
                <a:solidFill>
                  <a:srgbClr val="FFFFFF">
                    <a:lumMod val="50000"/>
                  </a:srgbClr>
                </a:solidFill>
                <a:latin typeface="Calibri"/>
                <a:ea typeface="宋体" panose="02010600030101010101" pitchFamily="2" charset="-122"/>
              </a:rPr>
              <a:t>We have many PowerPoint </a:t>
            </a:r>
            <a:r>
              <a:rPr lang="zh-CN" altLang="en-US" sz="1067" dirty="0">
                <a:solidFill>
                  <a:srgbClr val="FFFFFF">
                    <a:lumMod val="50000"/>
                  </a:srgbClr>
                </a:solidFill>
                <a:latin typeface="Calibri"/>
                <a:ea typeface="宋体" panose="02010600030101010101" pitchFamily="2" charset="-122"/>
              </a:rPr>
              <a:t>templates</a:t>
            </a:r>
            <a:r>
              <a:rPr lang="en-US" altLang="zh-CN" sz="1067" dirty="0">
                <a:solidFill>
                  <a:srgbClr val="FFFFFF">
                    <a:lumMod val="50000"/>
                  </a:srgbClr>
                </a:solidFill>
                <a:latin typeface="Calibri"/>
                <a:ea typeface="宋体" panose="02010600030101010101" pitchFamily="2" charset="-122"/>
              </a:rPr>
              <a:t> that has been specifically designed</a:t>
            </a:r>
            <a:r>
              <a:rPr lang="zh-CN" altLang="en-US" sz="1067" dirty="0">
                <a:solidFill>
                  <a:srgbClr val="FFFFFF">
                    <a:lumMod val="50000"/>
                  </a:srgbClr>
                </a:solidFill>
                <a:latin typeface="Calibri"/>
                <a:ea typeface="宋体" panose="02010600030101010101" pitchFamily="2" charset="-122"/>
              </a:rPr>
              <a:t>.</a:t>
            </a:r>
          </a:p>
        </p:txBody>
      </p:sp>
      <p:sp>
        <p:nvSpPr>
          <p:cNvPr id="22" name="PA_矩形 40"/>
          <p:cNvSpPr>
            <a:spLocks noChangeArrowheads="1"/>
          </p:cNvSpPr>
          <p:nvPr>
            <p:custDataLst>
              <p:tags r:id="rId14"/>
            </p:custDataLst>
          </p:nvPr>
        </p:nvSpPr>
        <p:spPr bwMode="auto">
          <a:xfrm>
            <a:off x="7923380" y="4197323"/>
            <a:ext cx="2493433" cy="6258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defTabSz="1219170">
              <a:lnSpc>
                <a:spcPct val="120000"/>
              </a:lnSpc>
              <a:spcBef>
                <a:spcPts val="400"/>
              </a:spcBef>
            </a:pPr>
            <a:r>
              <a:rPr lang="zh-CN" altLang="en-US" sz="1333" b="1" dirty="0">
                <a:solidFill>
                  <a:srgbClr val="333333">
                    <a:lumMod val="75000"/>
                    <a:lumOff val="25000"/>
                  </a:srgbClr>
                </a:solidFill>
                <a:latin typeface="Calibri"/>
                <a:ea typeface="宋体" panose="02010600030101010101" pitchFamily="2" charset="-122"/>
              </a:rPr>
              <a:t>Threats</a:t>
            </a:r>
          </a:p>
          <a:p>
            <a:pPr defTabSz="1219170">
              <a:spcBef>
                <a:spcPts val="400"/>
              </a:spcBef>
            </a:pPr>
            <a:r>
              <a:rPr lang="en-US" altLang="zh-CN" sz="1067" dirty="0">
                <a:solidFill>
                  <a:srgbClr val="FFFFFF">
                    <a:lumMod val="50000"/>
                  </a:srgbClr>
                </a:solidFill>
                <a:latin typeface="Calibri"/>
                <a:ea typeface="宋体" panose="02010600030101010101" pitchFamily="2" charset="-122"/>
              </a:rPr>
              <a:t>We have many PowerPoint </a:t>
            </a:r>
            <a:r>
              <a:rPr lang="zh-CN" altLang="en-US" sz="1067" dirty="0">
                <a:solidFill>
                  <a:srgbClr val="FFFFFF">
                    <a:lumMod val="50000"/>
                  </a:srgbClr>
                </a:solidFill>
                <a:latin typeface="Calibri"/>
                <a:ea typeface="宋体" panose="02010600030101010101" pitchFamily="2" charset="-122"/>
              </a:rPr>
              <a:t>templates</a:t>
            </a:r>
            <a:r>
              <a:rPr lang="en-US" altLang="zh-CN" sz="1067" dirty="0">
                <a:solidFill>
                  <a:srgbClr val="FFFFFF">
                    <a:lumMod val="50000"/>
                  </a:srgbClr>
                </a:solidFill>
                <a:latin typeface="Calibri"/>
                <a:ea typeface="宋体" panose="02010600030101010101" pitchFamily="2" charset="-122"/>
              </a:rPr>
              <a:t> that has been specifically designed</a:t>
            </a:r>
            <a:r>
              <a:rPr lang="zh-CN" altLang="en-US" sz="1067" dirty="0">
                <a:solidFill>
                  <a:srgbClr val="FFFFFF">
                    <a:lumMod val="50000"/>
                  </a:srgbClr>
                </a:solidFill>
                <a:latin typeface="Calibri"/>
                <a:ea typeface="宋体" panose="02010600030101010101" pitchFamily="2" charset="-122"/>
              </a:rPr>
              <a:t>.</a:t>
            </a:r>
          </a:p>
        </p:txBody>
      </p:sp>
      <p:sp>
        <p:nvSpPr>
          <p:cNvPr id="24" name="PA_矩形 39"/>
          <p:cNvSpPr>
            <a:spLocks noChangeArrowheads="1"/>
          </p:cNvSpPr>
          <p:nvPr>
            <p:custDataLst>
              <p:tags r:id="rId15"/>
            </p:custDataLst>
          </p:nvPr>
        </p:nvSpPr>
        <p:spPr bwMode="auto">
          <a:xfrm>
            <a:off x="554879" y="371042"/>
            <a:ext cx="3704079" cy="4104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defTabSz="1219170"/>
            <a:r>
              <a:rPr lang="zh-CN" altLang="en-US" sz="2667" dirty="0">
                <a:solidFill>
                  <a:srgbClr val="FFFFFF">
                    <a:lumMod val="50000"/>
                  </a:srgbClr>
                </a:solidFill>
                <a:latin typeface="微软雅黑" pitchFamily="34" charset="-122"/>
                <a:ea typeface="微软雅黑" pitchFamily="34" charset="-122"/>
              </a:rPr>
              <a:t>此处添加</a:t>
            </a:r>
            <a:r>
              <a:rPr lang="zh-CN" altLang="en-US" sz="2667" dirty="0">
                <a:solidFill>
                  <a:srgbClr val="1D69A3"/>
                </a:solidFill>
                <a:latin typeface="微软雅黑" pitchFamily="34" charset="-122"/>
                <a:ea typeface="微软雅黑" pitchFamily="34" charset="-122"/>
              </a:rPr>
              <a:t>标题文本</a:t>
            </a:r>
            <a:endParaRPr lang="en-US" altLang="zh-CN" sz="2667" dirty="0">
              <a:solidFill>
                <a:srgbClr val="1D69A3"/>
              </a:solidFill>
              <a:latin typeface="微软雅黑" pitchFamily="34" charset="-122"/>
              <a:ea typeface="微软雅黑" pitchFamily="34" charset="-122"/>
            </a:endParaRPr>
          </a:p>
        </p:txBody>
      </p:sp>
      <p:grpSp>
        <p:nvGrpSpPr>
          <p:cNvPr id="25" name="PA_组合 24"/>
          <p:cNvGrpSpPr/>
          <p:nvPr>
            <p:custDataLst>
              <p:tags r:id="rId16"/>
            </p:custDataLst>
          </p:nvPr>
        </p:nvGrpSpPr>
        <p:grpSpPr>
          <a:xfrm>
            <a:off x="554877" y="932724"/>
            <a:ext cx="1199456" cy="74689"/>
            <a:chOff x="0" y="2842590"/>
            <a:chExt cx="7054752" cy="89199"/>
          </a:xfrm>
        </p:grpSpPr>
        <p:sp>
          <p:nvSpPr>
            <p:cNvPr id="26" name="矩形 25"/>
            <p:cNvSpPr/>
            <p:nvPr/>
          </p:nvSpPr>
          <p:spPr>
            <a:xfrm>
              <a:off x="0" y="2842590"/>
              <a:ext cx="1763688" cy="8919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2400">
                <a:solidFill>
                  <a:srgbClr val="FFFFFF"/>
                </a:solidFill>
                <a:latin typeface="Calibri"/>
                <a:ea typeface="宋体" panose="02010600030101010101" pitchFamily="2" charset="-122"/>
              </a:endParaRPr>
            </a:p>
          </p:txBody>
        </p:sp>
        <p:sp>
          <p:nvSpPr>
            <p:cNvPr id="27" name="矩形 26"/>
            <p:cNvSpPr/>
            <p:nvPr/>
          </p:nvSpPr>
          <p:spPr>
            <a:xfrm>
              <a:off x="1763688" y="2842590"/>
              <a:ext cx="1763688" cy="8919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2400">
                <a:solidFill>
                  <a:srgbClr val="FFFFFF"/>
                </a:solidFill>
                <a:latin typeface="Calibri"/>
                <a:ea typeface="宋体" panose="02010600030101010101" pitchFamily="2" charset="-122"/>
              </a:endParaRPr>
            </a:p>
          </p:txBody>
        </p:sp>
        <p:sp>
          <p:nvSpPr>
            <p:cNvPr id="28" name="矩形 27"/>
            <p:cNvSpPr/>
            <p:nvPr/>
          </p:nvSpPr>
          <p:spPr>
            <a:xfrm>
              <a:off x="3527376" y="2842590"/>
              <a:ext cx="1763688" cy="89199"/>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2400">
                <a:solidFill>
                  <a:srgbClr val="FFFFFF"/>
                </a:solidFill>
                <a:latin typeface="Calibri"/>
                <a:ea typeface="宋体" panose="02010600030101010101" pitchFamily="2" charset="-122"/>
              </a:endParaRPr>
            </a:p>
          </p:txBody>
        </p:sp>
        <p:sp>
          <p:nvSpPr>
            <p:cNvPr id="29" name="矩形 28"/>
            <p:cNvSpPr/>
            <p:nvPr/>
          </p:nvSpPr>
          <p:spPr>
            <a:xfrm>
              <a:off x="5291064" y="2842590"/>
              <a:ext cx="1763688" cy="8919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2400">
                <a:solidFill>
                  <a:srgbClr val="FFFFFF"/>
                </a:solidFill>
                <a:latin typeface="Calibri"/>
                <a:ea typeface="宋体" panose="02010600030101010101" pitchFamily="2" charset="-122"/>
              </a:endParaRPr>
            </a:p>
          </p:txBody>
        </p:sp>
      </p:grpSp>
    </p:spTree>
    <p:extLst>
      <p:ext uri="{BB962C8B-B14F-4D97-AF65-F5344CB8AC3E}">
        <p14:creationId xmlns:p14="http://schemas.microsoft.com/office/powerpoint/2010/main" val="337240766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entr" presetSubtype="0" fill="hold" grpId="0" nodeType="with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to="" calcmode="lin" valueType="num">
                                      <p:cBhvr>
                                        <p:cTn id="7" dur="700" fill="hold">
                                          <p:stCondLst>
                                            <p:cond delay="0"/>
                                          </p:stCondLst>
                                        </p:cTn>
                                        <p:tgtEl>
                                          <p:spTgt spid="2"/>
                                        </p:tgtEl>
                                        <p:attrNameLst>
                                          <p:attrName>ppt_x</p:attrName>
                                        </p:attrNameLst>
                                      </p:cBhvr>
                                      <p:tavLst>
                                        <p:tav tm="0" fmla="#ppt_x-(-#ppt_w/2*cos(ppt_r/180*pi))*((1.5-1.5*$)^2-(1.5-1.5*$)^3)">
                                          <p:val>
                                            <p:strVal val="0"/>
                                          </p:val>
                                        </p:tav>
                                        <p:tav tm="100000">
                                          <p:val>
                                            <p:strVal val="1"/>
                                          </p:val>
                                        </p:tav>
                                      </p:tavLst>
                                    </p:anim>
                                    <p:anim to="" calcmode="lin" valueType="num">
                                      <p:cBhvr>
                                        <p:cTn id="8" dur="700" fill="hold">
                                          <p:stCondLst>
                                            <p:cond delay="0"/>
                                          </p:stCondLst>
                                        </p:cTn>
                                        <p:tgtEl>
                                          <p:spTgt spid="2"/>
                                        </p:tgtEl>
                                        <p:attrNameLst>
                                          <p:attrName>ppt_y</p:attrName>
                                        </p:attrNameLst>
                                      </p:cBhvr>
                                      <p:tavLst>
                                        <p:tav tm="0" fmla="#ppt_y+(-#ppt_h/2*cos(ppt_r/180*pi))*((1.5-1.5*$)^2-(1.5-1.5*$)^3)">
                                          <p:val>
                                            <p:strVal val="0"/>
                                          </p:val>
                                        </p:tav>
                                        <p:tav tm="100000">
                                          <p:val>
                                            <p:strVal val="1"/>
                                          </p:val>
                                        </p:tav>
                                      </p:tavLst>
                                    </p:anim>
                                    <p:anim to="" calcmode="lin" valueType="num">
                                      <p:cBhvr>
                                        <p:cTn id="9" dur="700" fill="hold">
                                          <p:stCondLst>
                                            <p:cond delay="0"/>
                                          </p:stCondLst>
                                        </p:cTn>
                                        <p:tgtEl>
                                          <p:spTgt spid="2"/>
                                        </p:tgtEl>
                                        <p:attrNameLst>
                                          <p:attrName>ppt_h</p:attrName>
                                        </p:attrNameLst>
                                      </p:cBhvr>
                                      <p:tavLst>
                                        <p:tav tm="0" fmla="#ppt_h-(-#ppt_h)*((1.5-1.5*$)^2-(1.5-1.5*$)^3)">
                                          <p:val>
                                            <p:strVal val="0"/>
                                          </p:val>
                                        </p:tav>
                                        <p:tav tm="100000">
                                          <p:val>
                                            <p:strVal val="1"/>
                                          </p:val>
                                        </p:tav>
                                      </p:tavLst>
                                    </p:anim>
                                    <p:anim to="" calcmode="lin" valueType="num">
                                      <p:cBhvr>
                                        <p:cTn id="10" dur="700" fill="hold">
                                          <p:stCondLst>
                                            <p:cond delay="0"/>
                                          </p:stCondLst>
                                        </p:cTn>
                                        <p:tgtEl>
                                          <p:spTgt spid="2"/>
                                        </p:tgtEl>
                                        <p:attrNameLst>
                                          <p:attrName>ppt_w</p:attrName>
                                        </p:attrNameLst>
                                      </p:cBhvr>
                                      <p:tavLst>
                                        <p:tav tm="0" fmla="#ppt_w-(-#ppt_w)*((1.5-1.5*$)^2-(1.5-1.5*$)^3)">
                                          <p:val>
                                            <p:strVal val="0"/>
                                          </p:val>
                                        </p:tav>
                                        <p:tav tm="100000">
                                          <p:val>
                                            <p:strVal val="1"/>
                                          </p:val>
                                        </p:tav>
                                      </p:tavLst>
                                    </p:anim>
                                  </p:childTnLst>
                                </p:cTn>
                              </p:par>
                              <p:par>
                                <p:cTn id="11" presetID="0" presetClass="entr" presetSubtype="0" fill="hold" grpId="0" nodeType="withEffect">
                                  <p:stCondLst>
                                    <p:cond delay="0"/>
                                  </p:stCondLst>
                                  <p:iterate type="lt">
                                    <p:tmPct val="10000"/>
                                  </p:iterate>
                                  <p:childTnLst>
                                    <p:set>
                                      <p:cBhvr>
                                        <p:cTn id="12" dur="1" fill="hold">
                                          <p:stCondLst>
                                            <p:cond delay="0"/>
                                          </p:stCondLst>
                                        </p:cTn>
                                        <p:tgtEl>
                                          <p:spTgt spid="3"/>
                                        </p:tgtEl>
                                        <p:attrNameLst>
                                          <p:attrName>style.visibility</p:attrName>
                                        </p:attrNameLst>
                                      </p:cBhvr>
                                      <p:to>
                                        <p:strVal val="visible"/>
                                      </p:to>
                                    </p:set>
                                    <p:anim to="" calcmode="lin" valueType="num">
                                      <p:cBhvr>
                                        <p:cTn id="13" dur="700" fill="hold">
                                          <p:stCondLst>
                                            <p:cond delay="0"/>
                                          </p:stCondLst>
                                        </p:cTn>
                                        <p:tgtEl>
                                          <p:spTgt spid="3"/>
                                        </p:tgtEl>
                                        <p:attrNameLst>
                                          <p:attrName>ppt_x</p:attrName>
                                        </p:attrNameLst>
                                      </p:cBhvr>
                                      <p:tavLst>
                                        <p:tav tm="0" fmla="#ppt_x-(-#ppt_w/2*cos(ppt_r/180*pi))*((1.5-1.5*$)^2-(1.5-1.5*$)^3)">
                                          <p:val>
                                            <p:strVal val="0"/>
                                          </p:val>
                                        </p:tav>
                                        <p:tav tm="100000">
                                          <p:val>
                                            <p:strVal val="1"/>
                                          </p:val>
                                        </p:tav>
                                      </p:tavLst>
                                    </p:anim>
                                    <p:anim to="" calcmode="lin" valueType="num">
                                      <p:cBhvr>
                                        <p:cTn id="14" dur="700" fill="hold">
                                          <p:stCondLst>
                                            <p:cond delay="0"/>
                                          </p:stCondLst>
                                        </p:cTn>
                                        <p:tgtEl>
                                          <p:spTgt spid="3"/>
                                        </p:tgtEl>
                                        <p:attrNameLst>
                                          <p:attrName>ppt_y</p:attrName>
                                        </p:attrNameLst>
                                      </p:cBhvr>
                                      <p:tavLst>
                                        <p:tav tm="0" fmla="#ppt_y+(-#ppt_h/2*cos(ppt_r/180*pi))*((1.5-1.5*$)^2-(1.5-1.5*$)^3)">
                                          <p:val>
                                            <p:strVal val="0"/>
                                          </p:val>
                                        </p:tav>
                                        <p:tav tm="100000">
                                          <p:val>
                                            <p:strVal val="1"/>
                                          </p:val>
                                        </p:tav>
                                      </p:tavLst>
                                    </p:anim>
                                    <p:anim to="" calcmode="lin" valueType="num">
                                      <p:cBhvr>
                                        <p:cTn id="15" dur="700" fill="hold">
                                          <p:stCondLst>
                                            <p:cond delay="0"/>
                                          </p:stCondLst>
                                        </p:cTn>
                                        <p:tgtEl>
                                          <p:spTgt spid="3"/>
                                        </p:tgtEl>
                                        <p:attrNameLst>
                                          <p:attrName>ppt_h</p:attrName>
                                        </p:attrNameLst>
                                      </p:cBhvr>
                                      <p:tavLst>
                                        <p:tav tm="0" fmla="#ppt_h-(-#ppt_h)*((1.5-1.5*$)^2-(1.5-1.5*$)^3)">
                                          <p:val>
                                            <p:strVal val="0"/>
                                          </p:val>
                                        </p:tav>
                                        <p:tav tm="100000">
                                          <p:val>
                                            <p:strVal val="1"/>
                                          </p:val>
                                        </p:tav>
                                      </p:tavLst>
                                    </p:anim>
                                    <p:anim to="" calcmode="lin" valueType="num">
                                      <p:cBhvr>
                                        <p:cTn id="16" dur="700" fill="hold">
                                          <p:stCondLst>
                                            <p:cond delay="0"/>
                                          </p:stCondLst>
                                        </p:cTn>
                                        <p:tgtEl>
                                          <p:spTgt spid="3"/>
                                        </p:tgtEl>
                                        <p:attrNameLst>
                                          <p:attrName>ppt_w</p:attrName>
                                        </p:attrNameLst>
                                      </p:cBhvr>
                                      <p:tavLst>
                                        <p:tav tm="0" fmla="#ppt_w-(-#ppt_w)*((1.5-1.5*$)^2-(1.5-1.5*$)^3)">
                                          <p:val>
                                            <p:strVal val="0"/>
                                          </p:val>
                                        </p:tav>
                                        <p:tav tm="100000">
                                          <p:val>
                                            <p:strVal val="1"/>
                                          </p:val>
                                        </p:tav>
                                      </p:tavLst>
                                    </p:anim>
                                  </p:childTnLst>
                                </p:cTn>
                              </p:par>
                              <p:par>
                                <p:cTn id="17" presetID="0" presetClass="entr" presetSubtype="0" fill="hold" grpId="0" nodeType="withEffect">
                                  <p:stCondLst>
                                    <p:cond delay="0"/>
                                  </p:stCondLst>
                                  <p:iterate type="lt">
                                    <p:tmPct val="10000"/>
                                  </p:iterate>
                                  <p:childTnLst>
                                    <p:set>
                                      <p:cBhvr>
                                        <p:cTn id="18" dur="1" fill="hold">
                                          <p:stCondLst>
                                            <p:cond delay="0"/>
                                          </p:stCondLst>
                                        </p:cTn>
                                        <p:tgtEl>
                                          <p:spTgt spid="4"/>
                                        </p:tgtEl>
                                        <p:attrNameLst>
                                          <p:attrName>style.visibility</p:attrName>
                                        </p:attrNameLst>
                                      </p:cBhvr>
                                      <p:to>
                                        <p:strVal val="visible"/>
                                      </p:to>
                                    </p:set>
                                    <p:anim to="" calcmode="lin" valueType="num">
                                      <p:cBhvr>
                                        <p:cTn id="19" dur="700" fill="hold">
                                          <p:stCondLst>
                                            <p:cond delay="0"/>
                                          </p:stCondLst>
                                        </p:cTn>
                                        <p:tgtEl>
                                          <p:spTgt spid="4"/>
                                        </p:tgtEl>
                                        <p:attrNameLst>
                                          <p:attrName>ppt_x</p:attrName>
                                        </p:attrNameLst>
                                      </p:cBhvr>
                                      <p:tavLst>
                                        <p:tav tm="0" fmla="#ppt_x-(-#ppt_w/2*cos(ppt_r/180*pi))*((1.5-1.5*$)^2-(1.5-1.5*$)^3)">
                                          <p:val>
                                            <p:strVal val="0"/>
                                          </p:val>
                                        </p:tav>
                                        <p:tav tm="100000">
                                          <p:val>
                                            <p:strVal val="1"/>
                                          </p:val>
                                        </p:tav>
                                      </p:tavLst>
                                    </p:anim>
                                    <p:anim to="" calcmode="lin" valueType="num">
                                      <p:cBhvr>
                                        <p:cTn id="20" dur="700" fill="hold">
                                          <p:stCondLst>
                                            <p:cond delay="0"/>
                                          </p:stCondLst>
                                        </p:cTn>
                                        <p:tgtEl>
                                          <p:spTgt spid="4"/>
                                        </p:tgtEl>
                                        <p:attrNameLst>
                                          <p:attrName>ppt_y</p:attrName>
                                        </p:attrNameLst>
                                      </p:cBhvr>
                                      <p:tavLst>
                                        <p:tav tm="0" fmla="#ppt_y+(-#ppt_h/2*cos(ppt_r/180*pi))*((1.5-1.5*$)^2-(1.5-1.5*$)^3)">
                                          <p:val>
                                            <p:strVal val="0"/>
                                          </p:val>
                                        </p:tav>
                                        <p:tav tm="100000">
                                          <p:val>
                                            <p:strVal val="1"/>
                                          </p:val>
                                        </p:tav>
                                      </p:tavLst>
                                    </p:anim>
                                    <p:anim to="" calcmode="lin" valueType="num">
                                      <p:cBhvr>
                                        <p:cTn id="21" dur="700" fill="hold">
                                          <p:stCondLst>
                                            <p:cond delay="0"/>
                                          </p:stCondLst>
                                        </p:cTn>
                                        <p:tgtEl>
                                          <p:spTgt spid="4"/>
                                        </p:tgtEl>
                                        <p:attrNameLst>
                                          <p:attrName>ppt_h</p:attrName>
                                        </p:attrNameLst>
                                      </p:cBhvr>
                                      <p:tavLst>
                                        <p:tav tm="0" fmla="#ppt_h-(-#ppt_h)*((1.5-1.5*$)^2-(1.5-1.5*$)^3)">
                                          <p:val>
                                            <p:strVal val="0"/>
                                          </p:val>
                                        </p:tav>
                                        <p:tav tm="100000">
                                          <p:val>
                                            <p:strVal val="1"/>
                                          </p:val>
                                        </p:tav>
                                      </p:tavLst>
                                    </p:anim>
                                    <p:anim to="" calcmode="lin" valueType="num">
                                      <p:cBhvr>
                                        <p:cTn id="22" dur="700" fill="hold">
                                          <p:stCondLst>
                                            <p:cond delay="0"/>
                                          </p:stCondLst>
                                        </p:cTn>
                                        <p:tgtEl>
                                          <p:spTgt spid="4"/>
                                        </p:tgtEl>
                                        <p:attrNameLst>
                                          <p:attrName>ppt_w</p:attrName>
                                        </p:attrNameLst>
                                      </p:cBhvr>
                                      <p:tavLst>
                                        <p:tav tm="0" fmla="#ppt_w-(-#ppt_w)*((1.5-1.5*$)^2-(1.5-1.5*$)^3)">
                                          <p:val>
                                            <p:strVal val="0"/>
                                          </p:val>
                                        </p:tav>
                                        <p:tav tm="100000">
                                          <p:val>
                                            <p:strVal val="1"/>
                                          </p:val>
                                        </p:tav>
                                      </p:tavLst>
                                    </p:anim>
                                  </p:childTnLst>
                                </p:cTn>
                              </p:par>
                              <p:par>
                                <p:cTn id="23" presetID="0" presetClass="entr" presetSubtype="0" fill="hold" grpId="0" nodeType="withEffect">
                                  <p:stCondLst>
                                    <p:cond delay="0"/>
                                  </p:stCondLst>
                                  <p:childTnLst>
                                    <p:set>
                                      <p:cBhvr>
                                        <p:cTn id="24" dur="1" fill="hold">
                                          <p:stCondLst>
                                            <p:cond delay="0"/>
                                          </p:stCondLst>
                                        </p:cTn>
                                        <p:tgtEl>
                                          <p:spTgt spid="5"/>
                                        </p:tgtEl>
                                        <p:attrNameLst>
                                          <p:attrName>style.visibility</p:attrName>
                                        </p:attrNameLst>
                                      </p:cBhvr>
                                      <p:to>
                                        <p:strVal val="visible"/>
                                      </p:to>
                                    </p:set>
                                    <p:anim to="" calcmode="lin" valueType="num">
                                      <p:cBhvr>
                                        <p:cTn id="25" dur="700" fill="hold">
                                          <p:stCondLst>
                                            <p:cond delay="0"/>
                                          </p:stCondLst>
                                        </p:cTn>
                                        <p:tgtEl>
                                          <p:spTgt spid="5"/>
                                        </p:tgtEl>
                                        <p:attrNameLst>
                                          <p:attrName>ppt_x</p:attrName>
                                        </p:attrNameLst>
                                      </p:cBhvr>
                                      <p:tavLst>
                                        <p:tav tm="0" fmla="#ppt_x-(-#ppt_w/2*cos(ppt_r/180*pi))*((1.5-1.5*$)^2-(1.5-1.5*$)^3)">
                                          <p:val>
                                            <p:strVal val="0"/>
                                          </p:val>
                                        </p:tav>
                                        <p:tav tm="100000">
                                          <p:val>
                                            <p:strVal val="1"/>
                                          </p:val>
                                        </p:tav>
                                      </p:tavLst>
                                    </p:anim>
                                    <p:anim to="" calcmode="lin" valueType="num">
                                      <p:cBhvr>
                                        <p:cTn id="26" dur="700" fill="hold">
                                          <p:stCondLst>
                                            <p:cond delay="0"/>
                                          </p:stCondLst>
                                        </p:cTn>
                                        <p:tgtEl>
                                          <p:spTgt spid="5"/>
                                        </p:tgtEl>
                                        <p:attrNameLst>
                                          <p:attrName>ppt_y</p:attrName>
                                        </p:attrNameLst>
                                      </p:cBhvr>
                                      <p:tavLst>
                                        <p:tav tm="0" fmla="#ppt_y+(-#ppt_h/2*cos(ppt_r/180*pi))*((1.5-1.5*$)^2-(1.5-1.5*$)^3)">
                                          <p:val>
                                            <p:strVal val="0"/>
                                          </p:val>
                                        </p:tav>
                                        <p:tav tm="100000">
                                          <p:val>
                                            <p:strVal val="1"/>
                                          </p:val>
                                        </p:tav>
                                      </p:tavLst>
                                    </p:anim>
                                    <p:anim to="" calcmode="lin" valueType="num">
                                      <p:cBhvr>
                                        <p:cTn id="27" dur="700" fill="hold">
                                          <p:stCondLst>
                                            <p:cond delay="0"/>
                                          </p:stCondLst>
                                        </p:cTn>
                                        <p:tgtEl>
                                          <p:spTgt spid="5"/>
                                        </p:tgtEl>
                                        <p:attrNameLst>
                                          <p:attrName>ppt_h</p:attrName>
                                        </p:attrNameLst>
                                      </p:cBhvr>
                                      <p:tavLst>
                                        <p:tav tm="0" fmla="#ppt_h-(-#ppt_h)*((1.5-1.5*$)^2-(1.5-1.5*$)^3)">
                                          <p:val>
                                            <p:strVal val="0"/>
                                          </p:val>
                                        </p:tav>
                                        <p:tav tm="100000">
                                          <p:val>
                                            <p:strVal val="1"/>
                                          </p:val>
                                        </p:tav>
                                      </p:tavLst>
                                    </p:anim>
                                    <p:anim to="" calcmode="lin" valueType="num">
                                      <p:cBhvr>
                                        <p:cTn id="28" dur="700" fill="hold">
                                          <p:stCondLst>
                                            <p:cond delay="0"/>
                                          </p:stCondLst>
                                        </p:cTn>
                                        <p:tgtEl>
                                          <p:spTgt spid="5"/>
                                        </p:tgtEl>
                                        <p:attrNameLst>
                                          <p:attrName>ppt_w</p:attrName>
                                        </p:attrNameLst>
                                      </p:cBhvr>
                                      <p:tavLst>
                                        <p:tav tm="0" fmla="#ppt_w-(-#ppt_w)*((1.5-1.5*$)^2-(1.5-1.5*$)^3)">
                                          <p:val>
                                            <p:strVal val="0"/>
                                          </p:val>
                                        </p:tav>
                                        <p:tav tm="100000">
                                          <p:val>
                                            <p:strVal val="1"/>
                                          </p:val>
                                        </p:tav>
                                      </p:tavLst>
                                    </p:anim>
                                  </p:childTnLst>
                                </p:cTn>
                              </p:par>
                              <p:par>
                                <p:cTn id="29" presetID="0" presetClass="entr" presetSubtype="0" fill="hold" grpId="0" nodeType="withEffect">
                                  <p:stCondLst>
                                    <p:cond delay="0"/>
                                  </p:stCondLst>
                                  <p:childTnLst>
                                    <p:set>
                                      <p:cBhvr>
                                        <p:cTn id="30" dur="1" fill="hold">
                                          <p:stCondLst>
                                            <p:cond delay="0"/>
                                          </p:stCondLst>
                                        </p:cTn>
                                        <p:tgtEl>
                                          <p:spTgt spid="6"/>
                                        </p:tgtEl>
                                        <p:attrNameLst>
                                          <p:attrName>style.visibility</p:attrName>
                                        </p:attrNameLst>
                                      </p:cBhvr>
                                      <p:to>
                                        <p:strVal val="visible"/>
                                      </p:to>
                                    </p:set>
                                    <p:anim to="" calcmode="lin" valueType="num">
                                      <p:cBhvr>
                                        <p:cTn id="31" dur="700" fill="hold">
                                          <p:stCondLst>
                                            <p:cond delay="0"/>
                                          </p:stCondLst>
                                        </p:cTn>
                                        <p:tgtEl>
                                          <p:spTgt spid="6"/>
                                        </p:tgtEl>
                                        <p:attrNameLst>
                                          <p:attrName>ppt_x</p:attrName>
                                        </p:attrNameLst>
                                      </p:cBhvr>
                                      <p:tavLst>
                                        <p:tav tm="0" fmla="#ppt_x-(-#ppt_w/2*cos(ppt_r/180*pi))*((1.5-1.5*$)^2-(1.5-1.5*$)^3)">
                                          <p:val>
                                            <p:strVal val="0"/>
                                          </p:val>
                                        </p:tav>
                                        <p:tav tm="100000">
                                          <p:val>
                                            <p:strVal val="1"/>
                                          </p:val>
                                        </p:tav>
                                      </p:tavLst>
                                    </p:anim>
                                    <p:anim to="" calcmode="lin" valueType="num">
                                      <p:cBhvr>
                                        <p:cTn id="32" dur="700" fill="hold">
                                          <p:stCondLst>
                                            <p:cond delay="0"/>
                                          </p:stCondLst>
                                        </p:cTn>
                                        <p:tgtEl>
                                          <p:spTgt spid="6"/>
                                        </p:tgtEl>
                                        <p:attrNameLst>
                                          <p:attrName>ppt_y</p:attrName>
                                        </p:attrNameLst>
                                      </p:cBhvr>
                                      <p:tavLst>
                                        <p:tav tm="0" fmla="#ppt_y+(-#ppt_h/2*cos(ppt_r/180*pi))*((1.5-1.5*$)^2-(1.5-1.5*$)^3)">
                                          <p:val>
                                            <p:strVal val="0"/>
                                          </p:val>
                                        </p:tav>
                                        <p:tav tm="100000">
                                          <p:val>
                                            <p:strVal val="1"/>
                                          </p:val>
                                        </p:tav>
                                      </p:tavLst>
                                    </p:anim>
                                    <p:anim to="" calcmode="lin" valueType="num">
                                      <p:cBhvr>
                                        <p:cTn id="33" dur="700" fill="hold">
                                          <p:stCondLst>
                                            <p:cond delay="0"/>
                                          </p:stCondLst>
                                        </p:cTn>
                                        <p:tgtEl>
                                          <p:spTgt spid="6"/>
                                        </p:tgtEl>
                                        <p:attrNameLst>
                                          <p:attrName>ppt_h</p:attrName>
                                        </p:attrNameLst>
                                      </p:cBhvr>
                                      <p:tavLst>
                                        <p:tav tm="0" fmla="#ppt_h-(-#ppt_h)*((1.5-1.5*$)^2-(1.5-1.5*$)^3)">
                                          <p:val>
                                            <p:strVal val="0"/>
                                          </p:val>
                                        </p:tav>
                                        <p:tav tm="100000">
                                          <p:val>
                                            <p:strVal val="1"/>
                                          </p:val>
                                        </p:tav>
                                      </p:tavLst>
                                    </p:anim>
                                    <p:anim to="" calcmode="lin" valueType="num">
                                      <p:cBhvr>
                                        <p:cTn id="34" dur="700" fill="hold">
                                          <p:stCondLst>
                                            <p:cond delay="0"/>
                                          </p:stCondLst>
                                        </p:cTn>
                                        <p:tgtEl>
                                          <p:spTgt spid="6"/>
                                        </p:tgtEl>
                                        <p:attrNameLst>
                                          <p:attrName>ppt_w</p:attrName>
                                        </p:attrNameLst>
                                      </p:cBhvr>
                                      <p:tavLst>
                                        <p:tav tm="0" fmla="#ppt_w-(-#ppt_w)*((1.5-1.5*$)^2-(1.5-1.5*$)^3)">
                                          <p:val>
                                            <p:strVal val="0"/>
                                          </p:val>
                                        </p:tav>
                                        <p:tav tm="100000">
                                          <p:val>
                                            <p:strVal val="1"/>
                                          </p:val>
                                        </p:tav>
                                      </p:tavLst>
                                    </p:anim>
                                  </p:childTnLst>
                                </p:cTn>
                              </p:par>
                              <p:par>
                                <p:cTn id="35" presetID="0" presetClass="entr" presetSubtype="0" fill="hold" grpId="0" nodeType="withEffect">
                                  <p:stCondLst>
                                    <p:cond delay="0"/>
                                  </p:stCondLst>
                                  <p:iterate type="lt">
                                    <p:tmPct val="10000"/>
                                  </p:iterate>
                                  <p:childTnLst>
                                    <p:set>
                                      <p:cBhvr>
                                        <p:cTn id="36" dur="1" fill="hold">
                                          <p:stCondLst>
                                            <p:cond delay="0"/>
                                          </p:stCondLst>
                                        </p:cTn>
                                        <p:tgtEl>
                                          <p:spTgt spid="7"/>
                                        </p:tgtEl>
                                        <p:attrNameLst>
                                          <p:attrName>style.visibility</p:attrName>
                                        </p:attrNameLst>
                                      </p:cBhvr>
                                      <p:to>
                                        <p:strVal val="visible"/>
                                      </p:to>
                                    </p:set>
                                    <p:anim to="" calcmode="lin" valueType="num">
                                      <p:cBhvr>
                                        <p:cTn id="37" dur="700" fill="hold">
                                          <p:stCondLst>
                                            <p:cond delay="0"/>
                                          </p:stCondLst>
                                        </p:cTn>
                                        <p:tgtEl>
                                          <p:spTgt spid="7"/>
                                        </p:tgtEl>
                                        <p:attrNameLst>
                                          <p:attrName>ppt_x</p:attrName>
                                        </p:attrNameLst>
                                      </p:cBhvr>
                                      <p:tavLst>
                                        <p:tav tm="0" fmla="#ppt_x-(-#ppt_w/2*cos(ppt_r/180*pi))*((1.5-1.5*$)^2-(1.5-1.5*$)^3)">
                                          <p:val>
                                            <p:strVal val="0"/>
                                          </p:val>
                                        </p:tav>
                                        <p:tav tm="100000">
                                          <p:val>
                                            <p:strVal val="1"/>
                                          </p:val>
                                        </p:tav>
                                      </p:tavLst>
                                    </p:anim>
                                    <p:anim to="" calcmode="lin" valueType="num">
                                      <p:cBhvr>
                                        <p:cTn id="38" dur="700" fill="hold">
                                          <p:stCondLst>
                                            <p:cond delay="0"/>
                                          </p:stCondLst>
                                        </p:cTn>
                                        <p:tgtEl>
                                          <p:spTgt spid="7"/>
                                        </p:tgtEl>
                                        <p:attrNameLst>
                                          <p:attrName>ppt_y</p:attrName>
                                        </p:attrNameLst>
                                      </p:cBhvr>
                                      <p:tavLst>
                                        <p:tav tm="0" fmla="#ppt_y+(-#ppt_h/2*cos(ppt_r/180*pi))*((1.5-1.5*$)^2-(1.5-1.5*$)^3)">
                                          <p:val>
                                            <p:strVal val="0"/>
                                          </p:val>
                                        </p:tav>
                                        <p:tav tm="100000">
                                          <p:val>
                                            <p:strVal val="1"/>
                                          </p:val>
                                        </p:tav>
                                      </p:tavLst>
                                    </p:anim>
                                    <p:anim to="" calcmode="lin" valueType="num">
                                      <p:cBhvr>
                                        <p:cTn id="39" dur="700" fill="hold">
                                          <p:stCondLst>
                                            <p:cond delay="0"/>
                                          </p:stCondLst>
                                        </p:cTn>
                                        <p:tgtEl>
                                          <p:spTgt spid="7"/>
                                        </p:tgtEl>
                                        <p:attrNameLst>
                                          <p:attrName>ppt_h</p:attrName>
                                        </p:attrNameLst>
                                      </p:cBhvr>
                                      <p:tavLst>
                                        <p:tav tm="0" fmla="#ppt_h-(-#ppt_h)*((1.5-1.5*$)^2-(1.5-1.5*$)^3)">
                                          <p:val>
                                            <p:strVal val="0"/>
                                          </p:val>
                                        </p:tav>
                                        <p:tav tm="100000">
                                          <p:val>
                                            <p:strVal val="1"/>
                                          </p:val>
                                        </p:tav>
                                      </p:tavLst>
                                    </p:anim>
                                    <p:anim to="" calcmode="lin" valueType="num">
                                      <p:cBhvr>
                                        <p:cTn id="40" dur="700" fill="hold">
                                          <p:stCondLst>
                                            <p:cond delay="0"/>
                                          </p:stCondLst>
                                        </p:cTn>
                                        <p:tgtEl>
                                          <p:spTgt spid="7"/>
                                        </p:tgtEl>
                                        <p:attrNameLst>
                                          <p:attrName>ppt_w</p:attrName>
                                        </p:attrNameLst>
                                      </p:cBhvr>
                                      <p:tavLst>
                                        <p:tav tm="0" fmla="#ppt_w-(-#ppt_w)*((1.5-1.5*$)^2-(1.5-1.5*$)^3)">
                                          <p:val>
                                            <p:strVal val="0"/>
                                          </p:val>
                                        </p:tav>
                                        <p:tav tm="100000">
                                          <p:val>
                                            <p:strVal val="1"/>
                                          </p:val>
                                        </p:tav>
                                      </p:tavLst>
                                    </p:anim>
                                  </p:childTnLst>
                                </p:cTn>
                              </p:par>
                              <p:par>
                                <p:cTn id="41" presetID="0" presetClass="entr" presetSubtype="0" fill="hold" grpId="0" nodeType="withEffect">
                                  <p:stCondLst>
                                    <p:cond delay="0"/>
                                  </p:stCondLst>
                                  <p:iterate type="lt">
                                    <p:tmPct val="10000"/>
                                  </p:iterate>
                                  <p:childTnLst>
                                    <p:set>
                                      <p:cBhvr>
                                        <p:cTn id="42" dur="1" fill="hold">
                                          <p:stCondLst>
                                            <p:cond delay="0"/>
                                          </p:stCondLst>
                                        </p:cTn>
                                        <p:tgtEl>
                                          <p:spTgt spid="8"/>
                                        </p:tgtEl>
                                        <p:attrNameLst>
                                          <p:attrName>style.visibility</p:attrName>
                                        </p:attrNameLst>
                                      </p:cBhvr>
                                      <p:to>
                                        <p:strVal val="visible"/>
                                      </p:to>
                                    </p:set>
                                    <p:anim to="" calcmode="lin" valueType="num">
                                      <p:cBhvr>
                                        <p:cTn id="43" dur="700" fill="hold">
                                          <p:stCondLst>
                                            <p:cond delay="0"/>
                                          </p:stCondLst>
                                        </p:cTn>
                                        <p:tgtEl>
                                          <p:spTgt spid="8"/>
                                        </p:tgtEl>
                                        <p:attrNameLst>
                                          <p:attrName>ppt_x</p:attrName>
                                        </p:attrNameLst>
                                      </p:cBhvr>
                                      <p:tavLst>
                                        <p:tav tm="0" fmla="#ppt_x-(-#ppt_w/2*cos(ppt_r/180*pi))*((1.5-1.5*$)^2-(1.5-1.5*$)^3)">
                                          <p:val>
                                            <p:strVal val="0"/>
                                          </p:val>
                                        </p:tav>
                                        <p:tav tm="100000">
                                          <p:val>
                                            <p:strVal val="1"/>
                                          </p:val>
                                        </p:tav>
                                      </p:tavLst>
                                    </p:anim>
                                    <p:anim to="" calcmode="lin" valueType="num">
                                      <p:cBhvr>
                                        <p:cTn id="44" dur="700" fill="hold">
                                          <p:stCondLst>
                                            <p:cond delay="0"/>
                                          </p:stCondLst>
                                        </p:cTn>
                                        <p:tgtEl>
                                          <p:spTgt spid="8"/>
                                        </p:tgtEl>
                                        <p:attrNameLst>
                                          <p:attrName>ppt_y</p:attrName>
                                        </p:attrNameLst>
                                      </p:cBhvr>
                                      <p:tavLst>
                                        <p:tav tm="0" fmla="#ppt_y+(-#ppt_h/2*cos(ppt_r/180*pi))*((1.5-1.5*$)^2-(1.5-1.5*$)^3)">
                                          <p:val>
                                            <p:strVal val="0"/>
                                          </p:val>
                                        </p:tav>
                                        <p:tav tm="100000">
                                          <p:val>
                                            <p:strVal val="1"/>
                                          </p:val>
                                        </p:tav>
                                      </p:tavLst>
                                    </p:anim>
                                    <p:anim to="" calcmode="lin" valueType="num">
                                      <p:cBhvr>
                                        <p:cTn id="45" dur="700" fill="hold">
                                          <p:stCondLst>
                                            <p:cond delay="0"/>
                                          </p:stCondLst>
                                        </p:cTn>
                                        <p:tgtEl>
                                          <p:spTgt spid="8"/>
                                        </p:tgtEl>
                                        <p:attrNameLst>
                                          <p:attrName>ppt_h</p:attrName>
                                        </p:attrNameLst>
                                      </p:cBhvr>
                                      <p:tavLst>
                                        <p:tav tm="0" fmla="#ppt_h-(-#ppt_h)*((1.5-1.5*$)^2-(1.5-1.5*$)^3)">
                                          <p:val>
                                            <p:strVal val="0"/>
                                          </p:val>
                                        </p:tav>
                                        <p:tav tm="100000">
                                          <p:val>
                                            <p:strVal val="1"/>
                                          </p:val>
                                        </p:tav>
                                      </p:tavLst>
                                    </p:anim>
                                    <p:anim to="" calcmode="lin" valueType="num">
                                      <p:cBhvr>
                                        <p:cTn id="46" dur="700" fill="hold">
                                          <p:stCondLst>
                                            <p:cond delay="0"/>
                                          </p:stCondLst>
                                        </p:cTn>
                                        <p:tgtEl>
                                          <p:spTgt spid="8"/>
                                        </p:tgtEl>
                                        <p:attrNameLst>
                                          <p:attrName>ppt_w</p:attrName>
                                        </p:attrNameLst>
                                      </p:cBhvr>
                                      <p:tavLst>
                                        <p:tav tm="0" fmla="#ppt_w-(-#ppt_w)*((1.5-1.5*$)^2-(1.5-1.5*$)^3)">
                                          <p:val>
                                            <p:strVal val="0"/>
                                          </p:val>
                                        </p:tav>
                                        <p:tav tm="100000">
                                          <p:val>
                                            <p:strVal val="1"/>
                                          </p:val>
                                        </p:tav>
                                      </p:tavLst>
                                    </p:anim>
                                  </p:childTnLst>
                                </p:cTn>
                              </p:par>
                              <p:par>
                                <p:cTn id="47" presetID="0" presetClass="entr" presetSubtype="0" fill="hold" grpId="0" nodeType="withEffect">
                                  <p:stCondLst>
                                    <p:cond delay="0"/>
                                  </p:stCondLst>
                                  <p:childTnLst>
                                    <p:set>
                                      <p:cBhvr>
                                        <p:cTn id="48" dur="1" fill="hold">
                                          <p:stCondLst>
                                            <p:cond delay="0"/>
                                          </p:stCondLst>
                                        </p:cTn>
                                        <p:tgtEl>
                                          <p:spTgt spid="9"/>
                                        </p:tgtEl>
                                        <p:attrNameLst>
                                          <p:attrName>style.visibility</p:attrName>
                                        </p:attrNameLst>
                                      </p:cBhvr>
                                      <p:to>
                                        <p:strVal val="visible"/>
                                      </p:to>
                                    </p:set>
                                    <p:anim to="" calcmode="lin" valueType="num">
                                      <p:cBhvr>
                                        <p:cTn id="49" dur="700" fill="hold">
                                          <p:stCondLst>
                                            <p:cond delay="0"/>
                                          </p:stCondLst>
                                        </p:cTn>
                                        <p:tgtEl>
                                          <p:spTgt spid="9"/>
                                        </p:tgtEl>
                                        <p:attrNameLst>
                                          <p:attrName>ppt_x</p:attrName>
                                        </p:attrNameLst>
                                      </p:cBhvr>
                                      <p:tavLst>
                                        <p:tav tm="0" fmla="#ppt_x-(-#ppt_w/2*cos(ppt_r/180*pi))*((1.5-1.5*$)^2-(1.5-1.5*$)^3)">
                                          <p:val>
                                            <p:strVal val="0"/>
                                          </p:val>
                                        </p:tav>
                                        <p:tav tm="100000">
                                          <p:val>
                                            <p:strVal val="1"/>
                                          </p:val>
                                        </p:tav>
                                      </p:tavLst>
                                    </p:anim>
                                    <p:anim to="" calcmode="lin" valueType="num">
                                      <p:cBhvr>
                                        <p:cTn id="50" dur="700" fill="hold">
                                          <p:stCondLst>
                                            <p:cond delay="0"/>
                                          </p:stCondLst>
                                        </p:cTn>
                                        <p:tgtEl>
                                          <p:spTgt spid="9"/>
                                        </p:tgtEl>
                                        <p:attrNameLst>
                                          <p:attrName>ppt_y</p:attrName>
                                        </p:attrNameLst>
                                      </p:cBhvr>
                                      <p:tavLst>
                                        <p:tav tm="0" fmla="#ppt_y+(-#ppt_h/2*cos(ppt_r/180*pi))*((1.5-1.5*$)^2-(1.5-1.5*$)^3)">
                                          <p:val>
                                            <p:strVal val="0"/>
                                          </p:val>
                                        </p:tav>
                                        <p:tav tm="100000">
                                          <p:val>
                                            <p:strVal val="1"/>
                                          </p:val>
                                        </p:tav>
                                      </p:tavLst>
                                    </p:anim>
                                    <p:anim to="" calcmode="lin" valueType="num">
                                      <p:cBhvr>
                                        <p:cTn id="51" dur="700" fill="hold">
                                          <p:stCondLst>
                                            <p:cond delay="0"/>
                                          </p:stCondLst>
                                        </p:cTn>
                                        <p:tgtEl>
                                          <p:spTgt spid="9"/>
                                        </p:tgtEl>
                                        <p:attrNameLst>
                                          <p:attrName>ppt_h</p:attrName>
                                        </p:attrNameLst>
                                      </p:cBhvr>
                                      <p:tavLst>
                                        <p:tav tm="0" fmla="#ppt_h-(-#ppt_h)*((1.5-1.5*$)^2-(1.5-1.5*$)^3)">
                                          <p:val>
                                            <p:strVal val="0"/>
                                          </p:val>
                                        </p:tav>
                                        <p:tav tm="100000">
                                          <p:val>
                                            <p:strVal val="1"/>
                                          </p:val>
                                        </p:tav>
                                      </p:tavLst>
                                    </p:anim>
                                    <p:anim to="" calcmode="lin" valueType="num">
                                      <p:cBhvr>
                                        <p:cTn id="52" dur="700" fill="hold">
                                          <p:stCondLst>
                                            <p:cond delay="0"/>
                                          </p:stCondLst>
                                        </p:cTn>
                                        <p:tgtEl>
                                          <p:spTgt spid="9"/>
                                        </p:tgtEl>
                                        <p:attrNameLst>
                                          <p:attrName>ppt_w</p:attrName>
                                        </p:attrNameLst>
                                      </p:cBhvr>
                                      <p:tavLst>
                                        <p:tav tm="0" fmla="#ppt_w-(-#ppt_w)*((1.5-1.5*$)^2-(1.5-1.5*$)^3)">
                                          <p:val>
                                            <p:strVal val="0"/>
                                          </p:val>
                                        </p:tav>
                                        <p:tav tm="100000">
                                          <p:val>
                                            <p:strVal val="1"/>
                                          </p:val>
                                        </p:tav>
                                      </p:tavLst>
                                    </p:anim>
                                  </p:childTnLst>
                                </p:cTn>
                              </p:par>
                              <p:par>
                                <p:cTn id="53" presetID="0" presetClass="entr" presetSubtype="0" fill="hold" grpId="0" nodeType="withEffect">
                                  <p:stCondLst>
                                    <p:cond delay="0"/>
                                  </p:stCondLst>
                                  <p:iterate type="lt">
                                    <p:tmPct val="10000"/>
                                  </p:iterate>
                                  <p:childTnLst>
                                    <p:set>
                                      <p:cBhvr>
                                        <p:cTn id="54" dur="1" fill="hold">
                                          <p:stCondLst>
                                            <p:cond delay="0"/>
                                          </p:stCondLst>
                                        </p:cTn>
                                        <p:tgtEl>
                                          <p:spTgt spid="14"/>
                                        </p:tgtEl>
                                        <p:attrNameLst>
                                          <p:attrName>style.visibility</p:attrName>
                                        </p:attrNameLst>
                                      </p:cBhvr>
                                      <p:to>
                                        <p:strVal val="visible"/>
                                      </p:to>
                                    </p:set>
                                    <p:anim to="" calcmode="lin" valueType="num">
                                      <p:cBhvr>
                                        <p:cTn id="55" dur="700" fill="hold">
                                          <p:stCondLst>
                                            <p:cond delay="0"/>
                                          </p:stCondLst>
                                        </p:cTn>
                                        <p:tgtEl>
                                          <p:spTgt spid="14"/>
                                        </p:tgtEl>
                                        <p:attrNameLst>
                                          <p:attrName>ppt_x</p:attrName>
                                        </p:attrNameLst>
                                      </p:cBhvr>
                                      <p:tavLst>
                                        <p:tav tm="0" fmla="#ppt_x-(-#ppt_w/2*cos(ppt_r/180*pi))*((1.5-1.5*$)^2-(1.5-1.5*$)^3)">
                                          <p:val>
                                            <p:strVal val="0"/>
                                          </p:val>
                                        </p:tav>
                                        <p:tav tm="100000">
                                          <p:val>
                                            <p:strVal val="1"/>
                                          </p:val>
                                        </p:tav>
                                      </p:tavLst>
                                    </p:anim>
                                    <p:anim to="" calcmode="lin" valueType="num">
                                      <p:cBhvr>
                                        <p:cTn id="56" dur="700" fill="hold">
                                          <p:stCondLst>
                                            <p:cond delay="0"/>
                                          </p:stCondLst>
                                        </p:cTn>
                                        <p:tgtEl>
                                          <p:spTgt spid="14"/>
                                        </p:tgtEl>
                                        <p:attrNameLst>
                                          <p:attrName>ppt_y</p:attrName>
                                        </p:attrNameLst>
                                      </p:cBhvr>
                                      <p:tavLst>
                                        <p:tav tm="0" fmla="#ppt_y+(-#ppt_h/2*cos(ppt_r/180*pi))*((1.5-1.5*$)^2-(1.5-1.5*$)^3)">
                                          <p:val>
                                            <p:strVal val="0"/>
                                          </p:val>
                                        </p:tav>
                                        <p:tav tm="100000">
                                          <p:val>
                                            <p:strVal val="1"/>
                                          </p:val>
                                        </p:tav>
                                      </p:tavLst>
                                    </p:anim>
                                    <p:anim to="" calcmode="lin" valueType="num">
                                      <p:cBhvr>
                                        <p:cTn id="57" dur="700" fill="hold">
                                          <p:stCondLst>
                                            <p:cond delay="0"/>
                                          </p:stCondLst>
                                        </p:cTn>
                                        <p:tgtEl>
                                          <p:spTgt spid="14"/>
                                        </p:tgtEl>
                                        <p:attrNameLst>
                                          <p:attrName>ppt_h</p:attrName>
                                        </p:attrNameLst>
                                      </p:cBhvr>
                                      <p:tavLst>
                                        <p:tav tm="0" fmla="#ppt_h-(-#ppt_h)*((1.5-1.5*$)^2-(1.5-1.5*$)^3)">
                                          <p:val>
                                            <p:strVal val="0"/>
                                          </p:val>
                                        </p:tav>
                                        <p:tav tm="100000">
                                          <p:val>
                                            <p:strVal val="1"/>
                                          </p:val>
                                        </p:tav>
                                      </p:tavLst>
                                    </p:anim>
                                    <p:anim to="" calcmode="lin" valueType="num">
                                      <p:cBhvr>
                                        <p:cTn id="58" dur="700" fill="hold">
                                          <p:stCondLst>
                                            <p:cond delay="0"/>
                                          </p:stCondLst>
                                        </p:cTn>
                                        <p:tgtEl>
                                          <p:spTgt spid="14"/>
                                        </p:tgtEl>
                                        <p:attrNameLst>
                                          <p:attrName>ppt_w</p:attrName>
                                        </p:attrNameLst>
                                      </p:cBhvr>
                                      <p:tavLst>
                                        <p:tav tm="0" fmla="#ppt_w-(-#ppt_w)*((1.5-1.5*$)^2-(1.5-1.5*$)^3)">
                                          <p:val>
                                            <p:strVal val="0"/>
                                          </p:val>
                                        </p:tav>
                                        <p:tav tm="100000">
                                          <p:val>
                                            <p:strVal val="1"/>
                                          </p:val>
                                        </p:tav>
                                      </p:tavLst>
                                    </p:anim>
                                  </p:childTnLst>
                                </p:cTn>
                              </p:par>
                              <p:par>
                                <p:cTn id="59" presetID="0" presetClass="entr" presetSubtype="0" fill="hold" grpId="0" nodeType="withEffect">
                                  <p:stCondLst>
                                    <p:cond delay="0"/>
                                  </p:stCondLst>
                                  <p:iterate type="lt">
                                    <p:tmPct val="10000"/>
                                  </p:iterate>
                                  <p:childTnLst>
                                    <p:set>
                                      <p:cBhvr>
                                        <p:cTn id="60" dur="1" fill="hold">
                                          <p:stCondLst>
                                            <p:cond delay="0"/>
                                          </p:stCondLst>
                                        </p:cTn>
                                        <p:tgtEl>
                                          <p:spTgt spid="17"/>
                                        </p:tgtEl>
                                        <p:attrNameLst>
                                          <p:attrName>style.visibility</p:attrName>
                                        </p:attrNameLst>
                                      </p:cBhvr>
                                      <p:to>
                                        <p:strVal val="visible"/>
                                      </p:to>
                                    </p:set>
                                    <p:anim to="" calcmode="lin" valueType="num">
                                      <p:cBhvr>
                                        <p:cTn id="61" dur="700" fill="hold">
                                          <p:stCondLst>
                                            <p:cond delay="0"/>
                                          </p:stCondLst>
                                        </p:cTn>
                                        <p:tgtEl>
                                          <p:spTgt spid="17"/>
                                        </p:tgtEl>
                                        <p:attrNameLst>
                                          <p:attrName>ppt_x</p:attrName>
                                        </p:attrNameLst>
                                      </p:cBhvr>
                                      <p:tavLst>
                                        <p:tav tm="0" fmla="#ppt_x-(-#ppt_w/2*cos(ppt_r/180*pi))*((1.5-1.5*$)^2-(1.5-1.5*$)^3)">
                                          <p:val>
                                            <p:strVal val="0"/>
                                          </p:val>
                                        </p:tav>
                                        <p:tav tm="100000">
                                          <p:val>
                                            <p:strVal val="1"/>
                                          </p:val>
                                        </p:tav>
                                      </p:tavLst>
                                    </p:anim>
                                    <p:anim to="" calcmode="lin" valueType="num">
                                      <p:cBhvr>
                                        <p:cTn id="62" dur="700" fill="hold">
                                          <p:stCondLst>
                                            <p:cond delay="0"/>
                                          </p:stCondLst>
                                        </p:cTn>
                                        <p:tgtEl>
                                          <p:spTgt spid="17"/>
                                        </p:tgtEl>
                                        <p:attrNameLst>
                                          <p:attrName>ppt_y</p:attrName>
                                        </p:attrNameLst>
                                      </p:cBhvr>
                                      <p:tavLst>
                                        <p:tav tm="0" fmla="#ppt_y+(-#ppt_h/2*cos(ppt_r/180*pi))*((1.5-1.5*$)^2-(1.5-1.5*$)^3)">
                                          <p:val>
                                            <p:strVal val="0"/>
                                          </p:val>
                                        </p:tav>
                                        <p:tav tm="100000">
                                          <p:val>
                                            <p:strVal val="1"/>
                                          </p:val>
                                        </p:tav>
                                      </p:tavLst>
                                    </p:anim>
                                    <p:anim to="" calcmode="lin" valueType="num">
                                      <p:cBhvr>
                                        <p:cTn id="63" dur="700" fill="hold">
                                          <p:stCondLst>
                                            <p:cond delay="0"/>
                                          </p:stCondLst>
                                        </p:cTn>
                                        <p:tgtEl>
                                          <p:spTgt spid="17"/>
                                        </p:tgtEl>
                                        <p:attrNameLst>
                                          <p:attrName>ppt_h</p:attrName>
                                        </p:attrNameLst>
                                      </p:cBhvr>
                                      <p:tavLst>
                                        <p:tav tm="0" fmla="#ppt_h-(-#ppt_h)*((1.5-1.5*$)^2-(1.5-1.5*$)^3)">
                                          <p:val>
                                            <p:strVal val="0"/>
                                          </p:val>
                                        </p:tav>
                                        <p:tav tm="100000">
                                          <p:val>
                                            <p:strVal val="1"/>
                                          </p:val>
                                        </p:tav>
                                      </p:tavLst>
                                    </p:anim>
                                    <p:anim to="" calcmode="lin" valueType="num">
                                      <p:cBhvr>
                                        <p:cTn id="64" dur="700" fill="hold">
                                          <p:stCondLst>
                                            <p:cond delay="0"/>
                                          </p:stCondLst>
                                        </p:cTn>
                                        <p:tgtEl>
                                          <p:spTgt spid="17"/>
                                        </p:tgtEl>
                                        <p:attrNameLst>
                                          <p:attrName>ppt_w</p:attrName>
                                        </p:attrNameLst>
                                      </p:cBhvr>
                                      <p:tavLst>
                                        <p:tav tm="0" fmla="#ppt_w-(-#ppt_w)*((1.5-1.5*$)^2-(1.5-1.5*$)^3)">
                                          <p:val>
                                            <p:strVal val="0"/>
                                          </p:val>
                                        </p:tav>
                                        <p:tav tm="100000">
                                          <p:val>
                                            <p:strVal val="1"/>
                                          </p:val>
                                        </p:tav>
                                      </p:tavLst>
                                    </p:anim>
                                  </p:childTnLst>
                                </p:cTn>
                              </p:par>
                              <p:par>
                                <p:cTn id="65" presetID="0" presetClass="entr" presetSubtype="0" fill="hold" grpId="0" nodeType="withEffect">
                                  <p:stCondLst>
                                    <p:cond delay="0"/>
                                  </p:stCondLst>
                                  <p:iterate type="lt">
                                    <p:tmPct val="10000"/>
                                  </p:iterate>
                                  <p:childTnLst>
                                    <p:set>
                                      <p:cBhvr>
                                        <p:cTn id="66" dur="1" fill="hold">
                                          <p:stCondLst>
                                            <p:cond delay="0"/>
                                          </p:stCondLst>
                                        </p:cTn>
                                        <p:tgtEl>
                                          <p:spTgt spid="19"/>
                                        </p:tgtEl>
                                        <p:attrNameLst>
                                          <p:attrName>style.visibility</p:attrName>
                                        </p:attrNameLst>
                                      </p:cBhvr>
                                      <p:to>
                                        <p:strVal val="visible"/>
                                      </p:to>
                                    </p:set>
                                    <p:anim to="" calcmode="lin" valueType="num">
                                      <p:cBhvr>
                                        <p:cTn id="67" dur="700" fill="hold">
                                          <p:stCondLst>
                                            <p:cond delay="0"/>
                                          </p:stCondLst>
                                        </p:cTn>
                                        <p:tgtEl>
                                          <p:spTgt spid="19"/>
                                        </p:tgtEl>
                                        <p:attrNameLst>
                                          <p:attrName>ppt_x</p:attrName>
                                        </p:attrNameLst>
                                      </p:cBhvr>
                                      <p:tavLst>
                                        <p:tav tm="0" fmla="#ppt_x-(-#ppt_w/2*cos(ppt_r/180*pi))*((1.5-1.5*$)^2-(1.5-1.5*$)^3)">
                                          <p:val>
                                            <p:strVal val="0"/>
                                          </p:val>
                                        </p:tav>
                                        <p:tav tm="100000">
                                          <p:val>
                                            <p:strVal val="1"/>
                                          </p:val>
                                        </p:tav>
                                      </p:tavLst>
                                    </p:anim>
                                    <p:anim to="" calcmode="lin" valueType="num">
                                      <p:cBhvr>
                                        <p:cTn id="68" dur="700" fill="hold">
                                          <p:stCondLst>
                                            <p:cond delay="0"/>
                                          </p:stCondLst>
                                        </p:cTn>
                                        <p:tgtEl>
                                          <p:spTgt spid="19"/>
                                        </p:tgtEl>
                                        <p:attrNameLst>
                                          <p:attrName>ppt_y</p:attrName>
                                        </p:attrNameLst>
                                      </p:cBhvr>
                                      <p:tavLst>
                                        <p:tav tm="0" fmla="#ppt_y+(-#ppt_h/2*cos(ppt_r/180*pi))*((1.5-1.5*$)^2-(1.5-1.5*$)^3)">
                                          <p:val>
                                            <p:strVal val="0"/>
                                          </p:val>
                                        </p:tav>
                                        <p:tav tm="100000">
                                          <p:val>
                                            <p:strVal val="1"/>
                                          </p:val>
                                        </p:tav>
                                      </p:tavLst>
                                    </p:anim>
                                    <p:anim to="" calcmode="lin" valueType="num">
                                      <p:cBhvr>
                                        <p:cTn id="69" dur="700" fill="hold">
                                          <p:stCondLst>
                                            <p:cond delay="0"/>
                                          </p:stCondLst>
                                        </p:cTn>
                                        <p:tgtEl>
                                          <p:spTgt spid="19"/>
                                        </p:tgtEl>
                                        <p:attrNameLst>
                                          <p:attrName>ppt_h</p:attrName>
                                        </p:attrNameLst>
                                      </p:cBhvr>
                                      <p:tavLst>
                                        <p:tav tm="0" fmla="#ppt_h-(-#ppt_h)*((1.5-1.5*$)^2-(1.5-1.5*$)^3)">
                                          <p:val>
                                            <p:strVal val="0"/>
                                          </p:val>
                                        </p:tav>
                                        <p:tav tm="100000">
                                          <p:val>
                                            <p:strVal val="1"/>
                                          </p:val>
                                        </p:tav>
                                      </p:tavLst>
                                    </p:anim>
                                    <p:anim to="" calcmode="lin" valueType="num">
                                      <p:cBhvr>
                                        <p:cTn id="70" dur="700" fill="hold">
                                          <p:stCondLst>
                                            <p:cond delay="0"/>
                                          </p:stCondLst>
                                        </p:cTn>
                                        <p:tgtEl>
                                          <p:spTgt spid="19"/>
                                        </p:tgtEl>
                                        <p:attrNameLst>
                                          <p:attrName>ppt_w</p:attrName>
                                        </p:attrNameLst>
                                      </p:cBhvr>
                                      <p:tavLst>
                                        <p:tav tm="0" fmla="#ppt_w-(-#ppt_w)*((1.5-1.5*$)^2-(1.5-1.5*$)^3)">
                                          <p:val>
                                            <p:strVal val="0"/>
                                          </p:val>
                                        </p:tav>
                                        <p:tav tm="100000">
                                          <p:val>
                                            <p:strVal val="1"/>
                                          </p:val>
                                        </p:tav>
                                      </p:tavLst>
                                    </p:anim>
                                  </p:childTnLst>
                                </p:cTn>
                              </p:par>
                              <p:par>
                                <p:cTn id="71" presetID="0" presetClass="entr" presetSubtype="0" fill="hold" grpId="0" nodeType="withEffect">
                                  <p:stCondLst>
                                    <p:cond delay="0"/>
                                  </p:stCondLst>
                                  <p:childTnLst>
                                    <p:set>
                                      <p:cBhvr>
                                        <p:cTn id="72" dur="1" fill="hold">
                                          <p:stCondLst>
                                            <p:cond delay="0"/>
                                          </p:stCondLst>
                                        </p:cTn>
                                        <p:tgtEl>
                                          <p:spTgt spid="20"/>
                                        </p:tgtEl>
                                        <p:attrNameLst>
                                          <p:attrName>style.visibility</p:attrName>
                                        </p:attrNameLst>
                                      </p:cBhvr>
                                      <p:to>
                                        <p:strVal val="visible"/>
                                      </p:to>
                                    </p:set>
                                    <p:anim to="" calcmode="lin" valueType="num">
                                      <p:cBhvr>
                                        <p:cTn id="73" dur="700" fill="hold">
                                          <p:stCondLst>
                                            <p:cond delay="0"/>
                                          </p:stCondLst>
                                        </p:cTn>
                                        <p:tgtEl>
                                          <p:spTgt spid="20"/>
                                        </p:tgtEl>
                                        <p:attrNameLst>
                                          <p:attrName>ppt_x</p:attrName>
                                        </p:attrNameLst>
                                      </p:cBhvr>
                                      <p:tavLst>
                                        <p:tav tm="0" fmla="#ppt_x-(-#ppt_w/2*cos(ppt_r/180*pi))*((1.5-1.5*$)^2-(1.5-1.5*$)^3)">
                                          <p:val>
                                            <p:strVal val="0"/>
                                          </p:val>
                                        </p:tav>
                                        <p:tav tm="100000">
                                          <p:val>
                                            <p:strVal val="1"/>
                                          </p:val>
                                        </p:tav>
                                      </p:tavLst>
                                    </p:anim>
                                    <p:anim to="" calcmode="lin" valueType="num">
                                      <p:cBhvr>
                                        <p:cTn id="74" dur="700" fill="hold">
                                          <p:stCondLst>
                                            <p:cond delay="0"/>
                                          </p:stCondLst>
                                        </p:cTn>
                                        <p:tgtEl>
                                          <p:spTgt spid="20"/>
                                        </p:tgtEl>
                                        <p:attrNameLst>
                                          <p:attrName>ppt_y</p:attrName>
                                        </p:attrNameLst>
                                      </p:cBhvr>
                                      <p:tavLst>
                                        <p:tav tm="0" fmla="#ppt_y+(-#ppt_h/2*cos(ppt_r/180*pi))*((1.5-1.5*$)^2-(1.5-1.5*$)^3)">
                                          <p:val>
                                            <p:strVal val="0"/>
                                          </p:val>
                                        </p:tav>
                                        <p:tav tm="100000">
                                          <p:val>
                                            <p:strVal val="1"/>
                                          </p:val>
                                        </p:tav>
                                      </p:tavLst>
                                    </p:anim>
                                    <p:anim to="" calcmode="lin" valueType="num">
                                      <p:cBhvr>
                                        <p:cTn id="75" dur="700" fill="hold">
                                          <p:stCondLst>
                                            <p:cond delay="0"/>
                                          </p:stCondLst>
                                        </p:cTn>
                                        <p:tgtEl>
                                          <p:spTgt spid="20"/>
                                        </p:tgtEl>
                                        <p:attrNameLst>
                                          <p:attrName>ppt_h</p:attrName>
                                        </p:attrNameLst>
                                      </p:cBhvr>
                                      <p:tavLst>
                                        <p:tav tm="0" fmla="#ppt_h-(-#ppt_h)*((1.5-1.5*$)^2-(1.5-1.5*$)^3)">
                                          <p:val>
                                            <p:strVal val="0"/>
                                          </p:val>
                                        </p:tav>
                                        <p:tav tm="100000">
                                          <p:val>
                                            <p:strVal val="1"/>
                                          </p:val>
                                        </p:tav>
                                      </p:tavLst>
                                    </p:anim>
                                    <p:anim to="" calcmode="lin" valueType="num">
                                      <p:cBhvr>
                                        <p:cTn id="76" dur="700" fill="hold">
                                          <p:stCondLst>
                                            <p:cond delay="0"/>
                                          </p:stCondLst>
                                        </p:cTn>
                                        <p:tgtEl>
                                          <p:spTgt spid="20"/>
                                        </p:tgtEl>
                                        <p:attrNameLst>
                                          <p:attrName>ppt_w</p:attrName>
                                        </p:attrNameLst>
                                      </p:cBhvr>
                                      <p:tavLst>
                                        <p:tav tm="0" fmla="#ppt_w-(-#ppt_w)*((1.5-1.5*$)^2-(1.5-1.5*$)^3)">
                                          <p:val>
                                            <p:strVal val="0"/>
                                          </p:val>
                                        </p:tav>
                                        <p:tav tm="100000">
                                          <p:val>
                                            <p:strVal val="1"/>
                                          </p:val>
                                        </p:tav>
                                      </p:tavLst>
                                    </p:anim>
                                  </p:childTnLst>
                                </p:cTn>
                              </p:par>
                              <p:par>
                                <p:cTn id="77" presetID="0" presetClass="entr" presetSubtype="0" fill="hold" grpId="0" nodeType="withEffect">
                                  <p:stCondLst>
                                    <p:cond delay="0"/>
                                  </p:stCondLst>
                                  <p:childTnLst>
                                    <p:set>
                                      <p:cBhvr>
                                        <p:cTn id="78" dur="1" fill="hold">
                                          <p:stCondLst>
                                            <p:cond delay="0"/>
                                          </p:stCondLst>
                                        </p:cTn>
                                        <p:tgtEl>
                                          <p:spTgt spid="21"/>
                                        </p:tgtEl>
                                        <p:attrNameLst>
                                          <p:attrName>style.visibility</p:attrName>
                                        </p:attrNameLst>
                                      </p:cBhvr>
                                      <p:to>
                                        <p:strVal val="visible"/>
                                      </p:to>
                                    </p:set>
                                    <p:anim to="" calcmode="lin" valueType="num">
                                      <p:cBhvr>
                                        <p:cTn id="79" dur="700" fill="hold">
                                          <p:stCondLst>
                                            <p:cond delay="0"/>
                                          </p:stCondLst>
                                        </p:cTn>
                                        <p:tgtEl>
                                          <p:spTgt spid="21"/>
                                        </p:tgtEl>
                                        <p:attrNameLst>
                                          <p:attrName>ppt_x</p:attrName>
                                        </p:attrNameLst>
                                      </p:cBhvr>
                                      <p:tavLst>
                                        <p:tav tm="0" fmla="#ppt_x-(-#ppt_w/2*cos(ppt_r/180*pi))*((1.5-1.5*$)^2-(1.5-1.5*$)^3)">
                                          <p:val>
                                            <p:strVal val="0"/>
                                          </p:val>
                                        </p:tav>
                                        <p:tav tm="100000">
                                          <p:val>
                                            <p:strVal val="1"/>
                                          </p:val>
                                        </p:tav>
                                      </p:tavLst>
                                    </p:anim>
                                    <p:anim to="" calcmode="lin" valueType="num">
                                      <p:cBhvr>
                                        <p:cTn id="80" dur="700" fill="hold">
                                          <p:stCondLst>
                                            <p:cond delay="0"/>
                                          </p:stCondLst>
                                        </p:cTn>
                                        <p:tgtEl>
                                          <p:spTgt spid="21"/>
                                        </p:tgtEl>
                                        <p:attrNameLst>
                                          <p:attrName>ppt_y</p:attrName>
                                        </p:attrNameLst>
                                      </p:cBhvr>
                                      <p:tavLst>
                                        <p:tav tm="0" fmla="#ppt_y+(-#ppt_h/2*cos(ppt_r/180*pi))*((1.5-1.5*$)^2-(1.5-1.5*$)^3)">
                                          <p:val>
                                            <p:strVal val="0"/>
                                          </p:val>
                                        </p:tav>
                                        <p:tav tm="100000">
                                          <p:val>
                                            <p:strVal val="1"/>
                                          </p:val>
                                        </p:tav>
                                      </p:tavLst>
                                    </p:anim>
                                    <p:anim to="" calcmode="lin" valueType="num">
                                      <p:cBhvr>
                                        <p:cTn id="81" dur="700" fill="hold">
                                          <p:stCondLst>
                                            <p:cond delay="0"/>
                                          </p:stCondLst>
                                        </p:cTn>
                                        <p:tgtEl>
                                          <p:spTgt spid="21"/>
                                        </p:tgtEl>
                                        <p:attrNameLst>
                                          <p:attrName>ppt_h</p:attrName>
                                        </p:attrNameLst>
                                      </p:cBhvr>
                                      <p:tavLst>
                                        <p:tav tm="0" fmla="#ppt_h-(-#ppt_h)*((1.5-1.5*$)^2-(1.5-1.5*$)^3)">
                                          <p:val>
                                            <p:strVal val="0"/>
                                          </p:val>
                                        </p:tav>
                                        <p:tav tm="100000">
                                          <p:val>
                                            <p:strVal val="1"/>
                                          </p:val>
                                        </p:tav>
                                      </p:tavLst>
                                    </p:anim>
                                    <p:anim to="" calcmode="lin" valueType="num">
                                      <p:cBhvr>
                                        <p:cTn id="82" dur="700" fill="hold">
                                          <p:stCondLst>
                                            <p:cond delay="0"/>
                                          </p:stCondLst>
                                        </p:cTn>
                                        <p:tgtEl>
                                          <p:spTgt spid="21"/>
                                        </p:tgtEl>
                                        <p:attrNameLst>
                                          <p:attrName>ppt_w</p:attrName>
                                        </p:attrNameLst>
                                      </p:cBhvr>
                                      <p:tavLst>
                                        <p:tav tm="0" fmla="#ppt_w-(-#ppt_w)*((1.5-1.5*$)^2-(1.5-1.5*$)^3)">
                                          <p:val>
                                            <p:strVal val="0"/>
                                          </p:val>
                                        </p:tav>
                                        <p:tav tm="100000">
                                          <p:val>
                                            <p:strVal val="1"/>
                                          </p:val>
                                        </p:tav>
                                      </p:tavLst>
                                    </p:anim>
                                  </p:childTnLst>
                                </p:cTn>
                              </p:par>
                              <p:par>
                                <p:cTn id="83" presetID="0" presetClass="entr" presetSubtype="0" fill="hold" grpId="0" nodeType="withEffect">
                                  <p:stCondLst>
                                    <p:cond delay="0"/>
                                  </p:stCondLst>
                                  <p:iterate type="lt">
                                    <p:tmPct val="10000"/>
                                  </p:iterate>
                                  <p:childTnLst>
                                    <p:set>
                                      <p:cBhvr>
                                        <p:cTn id="84" dur="1" fill="hold">
                                          <p:stCondLst>
                                            <p:cond delay="0"/>
                                          </p:stCondLst>
                                        </p:cTn>
                                        <p:tgtEl>
                                          <p:spTgt spid="22"/>
                                        </p:tgtEl>
                                        <p:attrNameLst>
                                          <p:attrName>style.visibility</p:attrName>
                                        </p:attrNameLst>
                                      </p:cBhvr>
                                      <p:to>
                                        <p:strVal val="visible"/>
                                      </p:to>
                                    </p:set>
                                    <p:anim to="" calcmode="lin" valueType="num">
                                      <p:cBhvr>
                                        <p:cTn id="85" dur="700" fill="hold">
                                          <p:stCondLst>
                                            <p:cond delay="0"/>
                                          </p:stCondLst>
                                        </p:cTn>
                                        <p:tgtEl>
                                          <p:spTgt spid="22"/>
                                        </p:tgtEl>
                                        <p:attrNameLst>
                                          <p:attrName>ppt_x</p:attrName>
                                        </p:attrNameLst>
                                      </p:cBhvr>
                                      <p:tavLst>
                                        <p:tav tm="0" fmla="#ppt_x-(-#ppt_w/2*cos(ppt_r/180*pi))*((1.5-1.5*$)^2-(1.5-1.5*$)^3)">
                                          <p:val>
                                            <p:strVal val="0"/>
                                          </p:val>
                                        </p:tav>
                                        <p:tav tm="100000">
                                          <p:val>
                                            <p:strVal val="1"/>
                                          </p:val>
                                        </p:tav>
                                      </p:tavLst>
                                    </p:anim>
                                    <p:anim to="" calcmode="lin" valueType="num">
                                      <p:cBhvr>
                                        <p:cTn id="86" dur="700" fill="hold">
                                          <p:stCondLst>
                                            <p:cond delay="0"/>
                                          </p:stCondLst>
                                        </p:cTn>
                                        <p:tgtEl>
                                          <p:spTgt spid="22"/>
                                        </p:tgtEl>
                                        <p:attrNameLst>
                                          <p:attrName>ppt_y</p:attrName>
                                        </p:attrNameLst>
                                      </p:cBhvr>
                                      <p:tavLst>
                                        <p:tav tm="0" fmla="#ppt_y+(-#ppt_h/2*cos(ppt_r/180*pi))*((1.5-1.5*$)^2-(1.5-1.5*$)^3)">
                                          <p:val>
                                            <p:strVal val="0"/>
                                          </p:val>
                                        </p:tav>
                                        <p:tav tm="100000">
                                          <p:val>
                                            <p:strVal val="1"/>
                                          </p:val>
                                        </p:tav>
                                      </p:tavLst>
                                    </p:anim>
                                    <p:anim to="" calcmode="lin" valueType="num">
                                      <p:cBhvr>
                                        <p:cTn id="87" dur="700" fill="hold">
                                          <p:stCondLst>
                                            <p:cond delay="0"/>
                                          </p:stCondLst>
                                        </p:cTn>
                                        <p:tgtEl>
                                          <p:spTgt spid="22"/>
                                        </p:tgtEl>
                                        <p:attrNameLst>
                                          <p:attrName>ppt_h</p:attrName>
                                        </p:attrNameLst>
                                      </p:cBhvr>
                                      <p:tavLst>
                                        <p:tav tm="0" fmla="#ppt_h-(-#ppt_h)*((1.5-1.5*$)^2-(1.5-1.5*$)^3)">
                                          <p:val>
                                            <p:strVal val="0"/>
                                          </p:val>
                                        </p:tav>
                                        <p:tav tm="100000">
                                          <p:val>
                                            <p:strVal val="1"/>
                                          </p:val>
                                        </p:tav>
                                      </p:tavLst>
                                    </p:anim>
                                    <p:anim to="" calcmode="lin" valueType="num">
                                      <p:cBhvr>
                                        <p:cTn id="88" dur="700" fill="hold">
                                          <p:stCondLst>
                                            <p:cond delay="0"/>
                                          </p:stCondLst>
                                        </p:cTn>
                                        <p:tgtEl>
                                          <p:spTgt spid="22"/>
                                        </p:tgtEl>
                                        <p:attrNameLst>
                                          <p:attrName>ppt_w</p:attrName>
                                        </p:attrNameLst>
                                      </p:cBhvr>
                                      <p:tavLst>
                                        <p:tav tm="0" fmla="#ppt_w-(-#ppt_w)*((1.5-1.5*$)^2-(1.5-1.5*$)^3)">
                                          <p:val>
                                            <p:strVal val="0"/>
                                          </p:val>
                                        </p:tav>
                                        <p:tav tm="100000">
                                          <p:val>
                                            <p:strVal val="1"/>
                                          </p:val>
                                        </p:tav>
                                      </p:tavLst>
                                    </p:anim>
                                  </p:childTnLst>
                                </p:cTn>
                              </p:par>
                              <p:par>
                                <p:cTn id="89" presetID="0" presetClass="entr" presetSubtype="0" fill="hold" grpId="0" nodeType="withEffect">
                                  <p:stCondLst>
                                    <p:cond delay="0"/>
                                  </p:stCondLst>
                                  <p:iterate type="lt">
                                    <p:tmPct val="10000"/>
                                  </p:iterate>
                                  <p:childTnLst>
                                    <p:set>
                                      <p:cBhvr>
                                        <p:cTn id="90" dur="1" fill="hold">
                                          <p:stCondLst>
                                            <p:cond delay="0"/>
                                          </p:stCondLst>
                                        </p:cTn>
                                        <p:tgtEl>
                                          <p:spTgt spid="24"/>
                                        </p:tgtEl>
                                        <p:attrNameLst>
                                          <p:attrName>style.visibility</p:attrName>
                                        </p:attrNameLst>
                                      </p:cBhvr>
                                      <p:to>
                                        <p:strVal val="visible"/>
                                      </p:to>
                                    </p:set>
                                    <p:anim to="" calcmode="lin" valueType="num">
                                      <p:cBhvr>
                                        <p:cTn id="91" dur="700" fill="hold">
                                          <p:stCondLst>
                                            <p:cond delay="0"/>
                                          </p:stCondLst>
                                        </p:cTn>
                                        <p:tgtEl>
                                          <p:spTgt spid="24"/>
                                        </p:tgtEl>
                                        <p:attrNameLst>
                                          <p:attrName>ppt_x</p:attrName>
                                        </p:attrNameLst>
                                      </p:cBhvr>
                                      <p:tavLst>
                                        <p:tav tm="0" fmla="#ppt_x-(-#ppt_w/2*cos(ppt_r/180*pi))*((1.5-1.5*$)^2-(1.5-1.5*$)^3)">
                                          <p:val>
                                            <p:strVal val="0"/>
                                          </p:val>
                                        </p:tav>
                                        <p:tav tm="100000">
                                          <p:val>
                                            <p:strVal val="1"/>
                                          </p:val>
                                        </p:tav>
                                      </p:tavLst>
                                    </p:anim>
                                    <p:anim to="" calcmode="lin" valueType="num">
                                      <p:cBhvr>
                                        <p:cTn id="92" dur="700" fill="hold">
                                          <p:stCondLst>
                                            <p:cond delay="0"/>
                                          </p:stCondLst>
                                        </p:cTn>
                                        <p:tgtEl>
                                          <p:spTgt spid="24"/>
                                        </p:tgtEl>
                                        <p:attrNameLst>
                                          <p:attrName>ppt_y</p:attrName>
                                        </p:attrNameLst>
                                      </p:cBhvr>
                                      <p:tavLst>
                                        <p:tav tm="0" fmla="#ppt_y+(-#ppt_h/2*cos(ppt_r/180*pi))*((1.5-1.5*$)^2-(1.5-1.5*$)^3)">
                                          <p:val>
                                            <p:strVal val="0"/>
                                          </p:val>
                                        </p:tav>
                                        <p:tav tm="100000">
                                          <p:val>
                                            <p:strVal val="1"/>
                                          </p:val>
                                        </p:tav>
                                      </p:tavLst>
                                    </p:anim>
                                    <p:anim to="" calcmode="lin" valueType="num">
                                      <p:cBhvr>
                                        <p:cTn id="93" dur="700" fill="hold">
                                          <p:stCondLst>
                                            <p:cond delay="0"/>
                                          </p:stCondLst>
                                        </p:cTn>
                                        <p:tgtEl>
                                          <p:spTgt spid="24"/>
                                        </p:tgtEl>
                                        <p:attrNameLst>
                                          <p:attrName>ppt_h</p:attrName>
                                        </p:attrNameLst>
                                      </p:cBhvr>
                                      <p:tavLst>
                                        <p:tav tm="0" fmla="#ppt_h-(-#ppt_h)*((1.5-1.5*$)^2-(1.5-1.5*$)^3)">
                                          <p:val>
                                            <p:strVal val="0"/>
                                          </p:val>
                                        </p:tav>
                                        <p:tav tm="100000">
                                          <p:val>
                                            <p:strVal val="1"/>
                                          </p:val>
                                        </p:tav>
                                      </p:tavLst>
                                    </p:anim>
                                    <p:anim to="" calcmode="lin" valueType="num">
                                      <p:cBhvr>
                                        <p:cTn id="94" dur="700" fill="hold">
                                          <p:stCondLst>
                                            <p:cond delay="0"/>
                                          </p:stCondLst>
                                        </p:cTn>
                                        <p:tgtEl>
                                          <p:spTgt spid="24"/>
                                        </p:tgtEl>
                                        <p:attrNameLst>
                                          <p:attrName>ppt_w</p:attrName>
                                        </p:attrNameLst>
                                      </p:cBhvr>
                                      <p:tavLst>
                                        <p:tav tm="0" fmla="#ppt_w-(-#ppt_w)*((1.5-1.5*$)^2-(1.5-1.5*$)^3)">
                                          <p:val>
                                            <p:strVal val="0"/>
                                          </p:val>
                                        </p:tav>
                                        <p:tav tm="100000">
                                          <p:val>
                                            <p:strVal val="1"/>
                                          </p:val>
                                        </p:tav>
                                      </p:tavLst>
                                    </p:anim>
                                  </p:childTnLst>
                                </p:cTn>
                              </p:par>
                              <p:par>
                                <p:cTn id="95" presetID="0" presetClass="entr" presetSubtype="0" fill="hold" nodeType="withEffect">
                                  <p:stCondLst>
                                    <p:cond delay="0"/>
                                  </p:stCondLst>
                                  <p:childTnLst>
                                    <p:set>
                                      <p:cBhvr>
                                        <p:cTn id="96" dur="1" fill="hold">
                                          <p:stCondLst>
                                            <p:cond delay="0"/>
                                          </p:stCondLst>
                                        </p:cTn>
                                        <p:tgtEl>
                                          <p:spTgt spid="25"/>
                                        </p:tgtEl>
                                        <p:attrNameLst>
                                          <p:attrName>style.visibility</p:attrName>
                                        </p:attrNameLst>
                                      </p:cBhvr>
                                      <p:to>
                                        <p:strVal val="visible"/>
                                      </p:to>
                                    </p:set>
                                    <p:anim to="" calcmode="lin" valueType="num">
                                      <p:cBhvr>
                                        <p:cTn id="97" dur="700" fill="hold">
                                          <p:stCondLst>
                                            <p:cond delay="0"/>
                                          </p:stCondLst>
                                        </p:cTn>
                                        <p:tgtEl>
                                          <p:spTgt spid="25"/>
                                        </p:tgtEl>
                                        <p:attrNameLst>
                                          <p:attrName>ppt_x</p:attrName>
                                        </p:attrNameLst>
                                      </p:cBhvr>
                                      <p:tavLst>
                                        <p:tav tm="0" fmla="#ppt_x-(-#ppt_w/2*cos(ppt_r/180*pi))*((1.5-1.5*$)^2-(1.5-1.5*$)^3)">
                                          <p:val>
                                            <p:strVal val="0"/>
                                          </p:val>
                                        </p:tav>
                                        <p:tav tm="100000">
                                          <p:val>
                                            <p:strVal val="1"/>
                                          </p:val>
                                        </p:tav>
                                      </p:tavLst>
                                    </p:anim>
                                    <p:anim to="" calcmode="lin" valueType="num">
                                      <p:cBhvr>
                                        <p:cTn id="98" dur="700" fill="hold">
                                          <p:stCondLst>
                                            <p:cond delay="0"/>
                                          </p:stCondLst>
                                        </p:cTn>
                                        <p:tgtEl>
                                          <p:spTgt spid="25"/>
                                        </p:tgtEl>
                                        <p:attrNameLst>
                                          <p:attrName>ppt_y</p:attrName>
                                        </p:attrNameLst>
                                      </p:cBhvr>
                                      <p:tavLst>
                                        <p:tav tm="0" fmla="#ppt_y+(-#ppt_h/2*cos(ppt_r/180*pi))*((1.5-1.5*$)^2-(1.5-1.5*$)^3)">
                                          <p:val>
                                            <p:strVal val="0"/>
                                          </p:val>
                                        </p:tav>
                                        <p:tav tm="100000">
                                          <p:val>
                                            <p:strVal val="1"/>
                                          </p:val>
                                        </p:tav>
                                      </p:tavLst>
                                    </p:anim>
                                    <p:anim to="" calcmode="lin" valueType="num">
                                      <p:cBhvr>
                                        <p:cTn id="99" dur="700" fill="hold">
                                          <p:stCondLst>
                                            <p:cond delay="0"/>
                                          </p:stCondLst>
                                        </p:cTn>
                                        <p:tgtEl>
                                          <p:spTgt spid="25"/>
                                        </p:tgtEl>
                                        <p:attrNameLst>
                                          <p:attrName>ppt_h</p:attrName>
                                        </p:attrNameLst>
                                      </p:cBhvr>
                                      <p:tavLst>
                                        <p:tav tm="0" fmla="#ppt_h-(-#ppt_h)*((1.5-1.5*$)^2-(1.5-1.5*$)^3)">
                                          <p:val>
                                            <p:strVal val="0"/>
                                          </p:val>
                                        </p:tav>
                                        <p:tav tm="100000">
                                          <p:val>
                                            <p:strVal val="1"/>
                                          </p:val>
                                        </p:tav>
                                      </p:tavLst>
                                    </p:anim>
                                    <p:anim to="" calcmode="lin" valueType="num">
                                      <p:cBhvr>
                                        <p:cTn id="100" dur="700" fill="hold">
                                          <p:stCondLst>
                                            <p:cond delay="0"/>
                                          </p:stCondLst>
                                        </p:cTn>
                                        <p:tgtEl>
                                          <p:spTgt spid="25"/>
                                        </p:tgtEl>
                                        <p:attrNameLst>
                                          <p:attrName>ppt_w</p:attrName>
                                        </p:attrNameLst>
                                      </p:cBhvr>
                                      <p:tavLst>
                                        <p:tav tm="0" fmla="#ppt_w-(-#ppt_w)*((1.5-1.5*$)^2-(1.5-1.5*$)^3)">
                                          <p:val>
                                            <p:strVal val="0"/>
                                          </p:val>
                                        </p:tav>
                                        <p:tav tm="100000">
                                          <p:val>
                                            <p:str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autoUpdateAnimBg="0"/>
      <p:bldP spid="3" grpId="0" animBg="1"/>
      <p:bldP spid="4" grpId="0" animBg="1"/>
      <p:bldP spid="5" grpId="0" animBg="1"/>
      <p:bldP spid="6" grpId="0"/>
      <p:bldP spid="7" grpId="0"/>
      <p:bldP spid="8" grpId="0"/>
      <p:bldP spid="9" grpId="0"/>
      <p:bldP spid="14" grpId="0" animBg="1" autoUpdateAnimBg="0"/>
      <p:bldP spid="17" grpId="0" animBg="1"/>
      <p:bldP spid="19" grpId="0"/>
      <p:bldP spid="20" grpId="0"/>
      <p:bldP spid="21" grpId="0"/>
      <p:bldP spid="22" grpId="0"/>
      <p:bldP spid="2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47" name="PA_Line 19"/>
          <p:cNvSpPr>
            <a:spLocks noChangeShapeType="1"/>
          </p:cNvSpPr>
          <p:nvPr>
            <p:custDataLst>
              <p:tags r:id="rId1"/>
            </p:custDataLst>
          </p:nvPr>
        </p:nvSpPr>
        <p:spPr bwMode="auto">
          <a:xfrm>
            <a:off x="5818717" y="3847171"/>
            <a:ext cx="0" cy="3006595"/>
          </a:xfrm>
          <a:prstGeom prst="line">
            <a:avLst/>
          </a:prstGeom>
          <a:noFill/>
          <a:ln w="6350" cmpd="sng">
            <a:solidFill>
              <a:schemeClr val="bg1">
                <a:lumMod val="50000"/>
              </a:schemeClr>
            </a:solidFill>
            <a:round/>
          </a:ln>
          <a:extLst>
            <a:ext uri="{909E8E84-426E-40DD-AFC4-6F175D3DCCD1}">
              <a14:hiddenFill xmlns:a14="http://schemas.microsoft.com/office/drawing/2010/main">
                <a:noFill/>
              </a14:hiddenFill>
            </a:ext>
          </a:extLst>
        </p:spPr>
        <p:txBody>
          <a:bodyPr/>
          <a:lstStyle/>
          <a:p>
            <a:pPr defTabSz="1219170"/>
            <a:endParaRPr lang="zh-CN" altLang="en-US" sz="2400">
              <a:solidFill>
                <a:srgbClr val="333333"/>
              </a:solidFill>
              <a:latin typeface="Calibri"/>
              <a:ea typeface="宋体" panose="02010600030101010101" pitchFamily="2" charset="-122"/>
            </a:endParaRPr>
          </a:p>
        </p:txBody>
      </p:sp>
      <p:sp>
        <p:nvSpPr>
          <p:cNvPr id="22548" name="PA_Line 20"/>
          <p:cNvSpPr>
            <a:spLocks noChangeShapeType="1"/>
          </p:cNvSpPr>
          <p:nvPr>
            <p:custDataLst>
              <p:tags r:id="rId2"/>
            </p:custDataLst>
          </p:nvPr>
        </p:nvSpPr>
        <p:spPr bwMode="auto">
          <a:xfrm>
            <a:off x="6534151" y="3847171"/>
            <a:ext cx="0" cy="3006595"/>
          </a:xfrm>
          <a:prstGeom prst="line">
            <a:avLst/>
          </a:prstGeom>
          <a:noFill/>
          <a:ln w="6350" cmpd="sng">
            <a:solidFill>
              <a:schemeClr val="bg1">
                <a:lumMod val="50000"/>
              </a:schemeClr>
            </a:solidFill>
            <a:round/>
          </a:ln>
          <a:extLst>
            <a:ext uri="{909E8E84-426E-40DD-AFC4-6F175D3DCCD1}">
              <a14:hiddenFill xmlns:a14="http://schemas.microsoft.com/office/drawing/2010/main">
                <a:noFill/>
              </a14:hiddenFill>
            </a:ext>
          </a:extLst>
        </p:spPr>
        <p:txBody>
          <a:bodyPr/>
          <a:lstStyle/>
          <a:p>
            <a:pPr defTabSz="1219170"/>
            <a:endParaRPr lang="zh-CN" altLang="en-US" sz="2400">
              <a:solidFill>
                <a:srgbClr val="333333"/>
              </a:solidFill>
              <a:latin typeface="Calibri"/>
              <a:ea typeface="宋体" panose="02010600030101010101" pitchFamily="2" charset="-122"/>
            </a:endParaRPr>
          </a:p>
        </p:txBody>
      </p:sp>
      <p:sp>
        <p:nvSpPr>
          <p:cNvPr id="22549" name="PA_任意多边形 21"/>
          <p:cNvSpPr/>
          <p:nvPr>
            <p:custDataLst>
              <p:tags r:id="rId3"/>
            </p:custDataLst>
          </p:nvPr>
        </p:nvSpPr>
        <p:spPr bwMode="auto">
          <a:xfrm>
            <a:off x="4973985" y="3140880"/>
            <a:ext cx="844735" cy="1451589"/>
          </a:xfrm>
          <a:custGeom>
            <a:avLst/>
            <a:gdLst>
              <a:gd name="T0" fmla="*/ 0 w 381"/>
              <a:gd name="T1" fmla="*/ 0 h 579"/>
              <a:gd name="T2" fmla="*/ 0 w 381"/>
              <a:gd name="T3" fmla="*/ 579 h 579"/>
              <a:gd name="T4" fmla="*/ 381 w 381"/>
              <a:gd name="T5" fmla="*/ 579 h 579"/>
            </a:gdLst>
            <a:ahLst/>
            <a:cxnLst>
              <a:cxn ang="0">
                <a:pos x="T0" y="T1"/>
              </a:cxn>
              <a:cxn ang="0">
                <a:pos x="T2" y="T3"/>
              </a:cxn>
              <a:cxn ang="0">
                <a:pos x="T4" y="T5"/>
              </a:cxn>
            </a:cxnLst>
            <a:rect l="0" t="0" r="r" b="b"/>
            <a:pathLst>
              <a:path w="381" h="579">
                <a:moveTo>
                  <a:pt x="0" y="0"/>
                </a:moveTo>
                <a:lnTo>
                  <a:pt x="0" y="579"/>
                </a:lnTo>
                <a:lnTo>
                  <a:pt x="381" y="579"/>
                </a:lnTo>
              </a:path>
            </a:pathLst>
          </a:custGeom>
          <a:noFill/>
          <a:ln w="6350" cap="flat" cmpd="sng">
            <a:solidFill>
              <a:schemeClr val="bg1">
                <a:lumMod val="50000"/>
              </a:schemeClr>
            </a:solidFill>
            <a:round/>
          </a:ln>
          <a:extLst>
            <a:ext uri="{909E8E84-426E-40DD-AFC4-6F175D3DCCD1}">
              <a14:hiddenFill xmlns:a14="http://schemas.microsoft.com/office/drawing/2010/main">
                <a:solidFill>
                  <a:srgbClr val="FFFFFF"/>
                </a:solidFill>
              </a14:hiddenFill>
            </a:ext>
          </a:extLst>
        </p:spPr>
        <p:txBody>
          <a:bodyPr/>
          <a:lstStyle/>
          <a:p>
            <a:pPr defTabSz="1219170"/>
            <a:endParaRPr lang="zh-CN" altLang="en-US" sz="2400">
              <a:solidFill>
                <a:srgbClr val="333333"/>
              </a:solidFill>
              <a:latin typeface="Calibri"/>
              <a:ea typeface="宋体" panose="02010600030101010101" pitchFamily="2" charset="-122"/>
            </a:endParaRPr>
          </a:p>
        </p:txBody>
      </p:sp>
      <p:sp>
        <p:nvSpPr>
          <p:cNvPr id="22550" name="PA_任意多边形 22"/>
          <p:cNvSpPr/>
          <p:nvPr>
            <p:custDataLst>
              <p:tags r:id="rId4"/>
            </p:custDataLst>
          </p:nvPr>
        </p:nvSpPr>
        <p:spPr bwMode="auto">
          <a:xfrm>
            <a:off x="6534151" y="3656614"/>
            <a:ext cx="1049867" cy="1020548"/>
          </a:xfrm>
          <a:custGeom>
            <a:avLst/>
            <a:gdLst>
              <a:gd name="T0" fmla="*/ 0 w 496"/>
              <a:gd name="T1" fmla="*/ 482 h 482"/>
              <a:gd name="T2" fmla="*/ 496 w 496"/>
              <a:gd name="T3" fmla="*/ 482 h 482"/>
              <a:gd name="T4" fmla="*/ 496 w 496"/>
              <a:gd name="T5" fmla="*/ 0 h 482"/>
            </a:gdLst>
            <a:ahLst/>
            <a:cxnLst>
              <a:cxn ang="0">
                <a:pos x="T0" y="T1"/>
              </a:cxn>
              <a:cxn ang="0">
                <a:pos x="T2" y="T3"/>
              </a:cxn>
              <a:cxn ang="0">
                <a:pos x="T4" y="T5"/>
              </a:cxn>
            </a:cxnLst>
            <a:rect l="0" t="0" r="r" b="b"/>
            <a:pathLst>
              <a:path w="496" h="482">
                <a:moveTo>
                  <a:pt x="0" y="482"/>
                </a:moveTo>
                <a:lnTo>
                  <a:pt x="496" y="482"/>
                </a:lnTo>
                <a:lnTo>
                  <a:pt x="496" y="0"/>
                </a:lnTo>
              </a:path>
            </a:pathLst>
          </a:custGeom>
          <a:noFill/>
          <a:ln w="6350" cap="flat" cmpd="sng">
            <a:solidFill>
              <a:schemeClr val="bg1">
                <a:lumMod val="50000"/>
              </a:schemeClr>
            </a:solidFill>
            <a:round/>
          </a:ln>
          <a:extLst>
            <a:ext uri="{909E8E84-426E-40DD-AFC4-6F175D3DCCD1}">
              <a14:hiddenFill xmlns:a14="http://schemas.microsoft.com/office/drawing/2010/main">
                <a:solidFill>
                  <a:srgbClr val="FFFFFF"/>
                </a:solidFill>
              </a14:hiddenFill>
            </a:ext>
          </a:extLst>
        </p:spPr>
        <p:txBody>
          <a:bodyPr/>
          <a:lstStyle/>
          <a:p>
            <a:pPr defTabSz="1219170"/>
            <a:endParaRPr lang="zh-CN" altLang="en-US" sz="2400">
              <a:solidFill>
                <a:srgbClr val="333333"/>
              </a:solidFill>
              <a:latin typeface="Calibri"/>
              <a:ea typeface="宋体" panose="02010600030101010101" pitchFamily="2" charset="-122"/>
            </a:endParaRPr>
          </a:p>
        </p:txBody>
      </p:sp>
      <p:sp>
        <p:nvSpPr>
          <p:cNvPr id="22551" name="PA_任意多边形 23"/>
          <p:cNvSpPr/>
          <p:nvPr>
            <p:custDataLst>
              <p:tags r:id="rId5"/>
            </p:custDataLst>
          </p:nvPr>
        </p:nvSpPr>
        <p:spPr bwMode="auto">
          <a:xfrm>
            <a:off x="6534151" y="5106976"/>
            <a:ext cx="889000" cy="1325443"/>
          </a:xfrm>
          <a:custGeom>
            <a:avLst/>
            <a:gdLst>
              <a:gd name="T0" fmla="*/ 420 w 420"/>
              <a:gd name="T1" fmla="*/ 0 h 626"/>
              <a:gd name="T2" fmla="*/ 330 w 420"/>
              <a:gd name="T3" fmla="*/ 0 h 626"/>
              <a:gd name="T4" fmla="*/ 330 w 420"/>
              <a:gd name="T5" fmla="*/ 626 h 626"/>
              <a:gd name="T6" fmla="*/ 0 w 420"/>
              <a:gd name="T7" fmla="*/ 626 h 626"/>
            </a:gdLst>
            <a:ahLst/>
            <a:cxnLst>
              <a:cxn ang="0">
                <a:pos x="T0" y="T1"/>
              </a:cxn>
              <a:cxn ang="0">
                <a:pos x="T2" y="T3"/>
              </a:cxn>
              <a:cxn ang="0">
                <a:pos x="T4" y="T5"/>
              </a:cxn>
              <a:cxn ang="0">
                <a:pos x="T6" y="T7"/>
              </a:cxn>
            </a:cxnLst>
            <a:rect l="0" t="0" r="r" b="b"/>
            <a:pathLst>
              <a:path w="420" h="626">
                <a:moveTo>
                  <a:pt x="420" y="0"/>
                </a:moveTo>
                <a:lnTo>
                  <a:pt x="330" y="0"/>
                </a:lnTo>
                <a:lnTo>
                  <a:pt x="330" y="626"/>
                </a:lnTo>
                <a:lnTo>
                  <a:pt x="0" y="626"/>
                </a:lnTo>
              </a:path>
            </a:pathLst>
          </a:custGeom>
          <a:noFill/>
          <a:ln w="6350" cap="flat" cmpd="sng">
            <a:solidFill>
              <a:schemeClr val="bg1">
                <a:lumMod val="50000"/>
              </a:schemeClr>
            </a:solidFill>
            <a:round/>
          </a:ln>
          <a:extLst>
            <a:ext uri="{909E8E84-426E-40DD-AFC4-6F175D3DCCD1}">
              <a14:hiddenFill xmlns:a14="http://schemas.microsoft.com/office/drawing/2010/main">
                <a:solidFill>
                  <a:srgbClr val="FFFFFF"/>
                </a:solidFill>
              </a14:hiddenFill>
            </a:ext>
          </a:extLst>
        </p:spPr>
        <p:txBody>
          <a:bodyPr/>
          <a:lstStyle/>
          <a:p>
            <a:pPr defTabSz="1219170"/>
            <a:endParaRPr lang="zh-CN" altLang="en-US" sz="2400">
              <a:solidFill>
                <a:srgbClr val="333333"/>
              </a:solidFill>
              <a:latin typeface="Calibri"/>
              <a:ea typeface="宋体" panose="02010600030101010101" pitchFamily="2" charset="-122"/>
            </a:endParaRPr>
          </a:p>
        </p:txBody>
      </p:sp>
      <p:sp>
        <p:nvSpPr>
          <p:cNvPr id="22552" name="PA_任意多边形 24"/>
          <p:cNvSpPr/>
          <p:nvPr>
            <p:custDataLst>
              <p:tags r:id="rId6"/>
            </p:custDataLst>
          </p:nvPr>
        </p:nvSpPr>
        <p:spPr bwMode="auto">
          <a:xfrm>
            <a:off x="5008034" y="4996877"/>
            <a:ext cx="1526117" cy="836343"/>
          </a:xfrm>
          <a:custGeom>
            <a:avLst/>
            <a:gdLst>
              <a:gd name="T0" fmla="*/ 721 w 721"/>
              <a:gd name="T1" fmla="*/ 395 h 395"/>
              <a:gd name="T2" fmla="*/ 191 w 721"/>
              <a:gd name="T3" fmla="*/ 395 h 395"/>
              <a:gd name="T4" fmla="*/ 191 w 721"/>
              <a:gd name="T5" fmla="*/ 0 h 395"/>
              <a:gd name="T6" fmla="*/ 0 w 721"/>
              <a:gd name="T7" fmla="*/ 0 h 395"/>
            </a:gdLst>
            <a:ahLst/>
            <a:cxnLst>
              <a:cxn ang="0">
                <a:pos x="T0" y="T1"/>
              </a:cxn>
              <a:cxn ang="0">
                <a:pos x="T2" y="T3"/>
              </a:cxn>
              <a:cxn ang="0">
                <a:pos x="T4" y="T5"/>
              </a:cxn>
              <a:cxn ang="0">
                <a:pos x="T6" y="T7"/>
              </a:cxn>
            </a:cxnLst>
            <a:rect l="0" t="0" r="r" b="b"/>
            <a:pathLst>
              <a:path w="721" h="395">
                <a:moveTo>
                  <a:pt x="721" y="395"/>
                </a:moveTo>
                <a:lnTo>
                  <a:pt x="191" y="395"/>
                </a:lnTo>
                <a:lnTo>
                  <a:pt x="191" y="0"/>
                </a:lnTo>
                <a:lnTo>
                  <a:pt x="0" y="0"/>
                </a:lnTo>
              </a:path>
            </a:pathLst>
          </a:custGeom>
          <a:noFill/>
          <a:ln w="6350" cap="flat" cmpd="sng">
            <a:solidFill>
              <a:schemeClr val="bg1">
                <a:lumMod val="50000"/>
              </a:schemeClr>
            </a:solidFill>
            <a:round/>
          </a:ln>
          <a:extLst>
            <a:ext uri="{909E8E84-426E-40DD-AFC4-6F175D3DCCD1}">
              <a14:hiddenFill xmlns:a14="http://schemas.microsoft.com/office/drawing/2010/main">
                <a:solidFill>
                  <a:srgbClr val="FFFFFF"/>
                </a:solidFill>
              </a14:hiddenFill>
            </a:ext>
          </a:extLst>
        </p:spPr>
        <p:txBody>
          <a:bodyPr/>
          <a:lstStyle/>
          <a:p>
            <a:pPr defTabSz="1219170"/>
            <a:endParaRPr lang="zh-CN" altLang="en-US" sz="2400">
              <a:solidFill>
                <a:srgbClr val="333333"/>
              </a:solidFill>
              <a:latin typeface="Calibri"/>
              <a:ea typeface="宋体" panose="02010600030101010101" pitchFamily="2" charset="-122"/>
            </a:endParaRPr>
          </a:p>
        </p:txBody>
      </p:sp>
      <p:sp>
        <p:nvSpPr>
          <p:cNvPr id="22532" name="PA_矩形 4"/>
          <p:cNvSpPr>
            <a:spLocks noChangeArrowheads="1"/>
          </p:cNvSpPr>
          <p:nvPr>
            <p:custDataLst>
              <p:tags r:id="rId7"/>
            </p:custDataLst>
          </p:nvPr>
        </p:nvSpPr>
        <p:spPr bwMode="auto">
          <a:xfrm>
            <a:off x="8976784" y="2180841"/>
            <a:ext cx="2590800" cy="7881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defTabSz="1219170">
              <a:lnSpc>
                <a:spcPct val="120000"/>
              </a:lnSpc>
            </a:pPr>
            <a:r>
              <a:rPr lang="en-US" altLang="zh-CN" sz="1067">
                <a:solidFill>
                  <a:srgbClr val="FFFFFF">
                    <a:lumMod val="50000"/>
                  </a:srgbClr>
                </a:solidFill>
                <a:latin typeface="Calibri"/>
                <a:ea typeface="宋体" panose="02010600030101010101" pitchFamily="2" charset="-122"/>
              </a:rPr>
              <a:t>We have many PowerPoint </a:t>
            </a:r>
            <a:r>
              <a:rPr lang="zh-CN" altLang="en-US" sz="1067">
                <a:solidFill>
                  <a:srgbClr val="FFFFFF">
                    <a:lumMod val="50000"/>
                  </a:srgbClr>
                </a:solidFill>
                <a:latin typeface="Calibri"/>
                <a:ea typeface="宋体" panose="02010600030101010101" pitchFamily="2" charset="-122"/>
              </a:rPr>
              <a:t>templates</a:t>
            </a:r>
            <a:r>
              <a:rPr lang="en-US" altLang="zh-CN" sz="1067">
                <a:solidFill>
                  <a:srgbClr val="FFFFFF">
                    <a:lumMod val="50000"/>
                  </a:srgbClr>
                </a:solidFill>
                <a:latin typeface="Calibri"/>
                <a:ea typeface="宋体" panose="02010600030101010101" pitchFamily="2" charset="-122"/>
              </a:rPr>
              <a:t> that has been specifically designed to help anyone that is stepping into the world of PowerPoint for the very first time. </a:t>
            </a:r>
            <a:endParaRPr lang="zh-CN" altLang="en-US" sz="1067">
              <a:solidFill>
                <a:srgbClr val="FFFFFF">
                  <a:lumMod val="50000"/>
                </a:srgbClr>
              </a:solidFill>
              <a:latin typeface="Calibri"/>
              <a:ea typeface="宋体" panose="02010600030101010101" pitchFamily="2" charset="-122"/>
            </a:endParaRPr>
          </a:p>
        </p:txBody>
      </p:sp>
      <p:sp>
        <p:nvSpPr>
          <p:cNvPr id="22533" name="PA_矩形 5"/>
          <p:cNvSpPr>
            <a:spLocks noChangeArrowheads="1"/>
          </p:cNvSpPr>
          <p:nvPr>
            <p:custDataLst>
              <p:tags r:id="rId8"/>
            </p:custDataLst>
          </p:nvPr>
        </p:nvSpPr>
        <p:spPr bwMode="auto">
          <a:xfrm>
            <a:off x="8976784" y="4740682"/>
            <a:ext cx="2590800" cy="7881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defTabSz="1219170">
              <a:lnSpc>
                <a:spcPct val="120000"/>
              </a:lnSpc>
            </a:pPr>
            <a:r>
              <a:rPr lang="en-US" altLang="zh-CN" sz="1067">
                <a:solidFill>
                  <a:srgbClr val="FFFFFF">
                    <a:lumMod val="50000"/>
                  </a:srgbClr>
                </a:solidFill>
                <a:latin typeface="Calibri"/>
                <a:ea typeface="宋体" panose="02010600030101010101" pitchFamily="2" charset="-122"/>
              </a:rPr>
              <a:t>We have many PowerPoint </a:t>
            </a:r>
            <a:r>
              <a:rPr lang="zh-CN" altLang="en-US" sz="1067">
                <a:solidFill>
                  <a:srgbClr val="FFFFFF">
                    <a:lumMod val="50000"/>
                  </a:srgbClr>
                </a:solidFill>
                <a:latin typeface="Calibri"/>
                <a:ea typeface="宋体" panose="02010600030101010101" pitchFamily="2" charset="-122"/>
              </a:rPr>
              <a:t>templates</a:t>
            </a:r>
            <a:r>
              <a:rPr lang="en-US" altLang="zh-CN" sz="1067">
                <a:solidFill>
                  <a:srgbClr val="FFFFFF">
                    <a:lumMod val="50000"/>
                  </a:srgbClr>
                </a:solidFill>
                <a:latin typeface="Calibri"/>
                <a:ea typeface="宋体" panose="02010600030101010101" pitchFamily="2" charset="-122"/>
              </a:rPr>
              <a:t> that has been specifically designed to help anyone that is stepping into the world of PowerPoint for the very first time. </a:t>
            </a:r>
            <a:endParaRPr lang="zh-CN" altLang="en-US" sz="1067">
              <a:solidFill>
                <a:srgbClr val="FFFFFF">
                  <a:lumMod val="50000"/>
                </a:srgbClr>
              </a:solidFill>
              <a:latin typeface="Calibri"/>
              <a:ea typeface="宋体" panose="02010600030101010101" pitchFamily="2" charset="-122"/>
            </a:endParaRPr>
          </a:p>
        </p:txBody>
      </p:sp>
      <p:sp>
        <p:nvSpPr>
          <p:cNvPr id="22534" name="PA_矩形 6"/>
          <p:cNvSpPr>
            <a:spLocks noChangeArrowheads="1"/>
          </p:cNvSpPr>
          <p:nvPr>
            <p:custDataLst>
              <p:tags r:id="rId9"/>
            </p:custDataLst>
          </p:nvPr>
        </p:nvSpPr>
        <p:spPr bwMode="auto">
          <a:xfrm>
            <a:off x="666751" y="2180841"/>
            <a:ext cx="2590800" cy="7881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r" defTabSz="1219170">
              <a:lnSpc>
                <a:spcPct val="120000"/>
              </a:lnSpc>
            </a:pPr>
            <a:r>
              <a:rPr lang="en-US" altLang="zh-CN" sz="1067" dirty="0">
                <a:solidFill>
                  <a:srgbClr val="FFFFFF">
                    <a:lumMod val="50000"/>
                  </a:srgbClr>
                </a:solidFill>
                <a:latin typeface="Calibri"/>
                <a:ea typeface="宋体" panose="02010600030101010101" pitchFamily="2" charset="-122"/>
              </a:rPr>
              <a:t>We have many PowerPoint </a:t>
            </a:r>
            <a:r>
              <a:rPr lang="zh-CN" altLang="en-US" sz="1067" dirty="0">
                <a:solidFill>
                  <a:srgbClr val="FFFFFF">
                    <a:lumMod val="50000"/>
                  </a:srgbClr>
                </a:solidFill>
                <a:latin typeface="Calibri"/>
                <a:ea typeface="宋体" panose="02010600030101010101" pitchFamily="2" charset="-122"/>
              </a:rPr>
              <a:t>templates</a:t>
            </a:r>
            <a:r>
              <a:rPr lang="en-US" altLang="zh-CN" sz="1067" dirty="0">
                <a:solidFill>
                  <a:srgbClr val="FFFFFF">
                    <a:lumMod val="50000"/>
                  </a:srgbClr>
                </a:solidFill>
                <a:latin typeface="Calibri"/>
                <a:ea typeface="宋体" panose="02010600030101010101" pitchFamily="2" charset="-122"/>
              </a:rPr>
              <a:t> that has been specifically designed to help anyone that is stepping into the world of PowerPoint for the very first time. </a:t>
            </a:r>
            <a:endParaRPr lang="zh-CN" altLang="en-US" sz="1067" dirty="0">
              <a:solidFill>
                <a:srgbClr val="FFFFFF">
                  <a:lumMod val="50000"/>
                </a:srgbClr>
              </a:solidFill>
              <a:latin typeface="Calibri"/>
              <a:ea typeface="宋体" panose="02010600030101010101" pitchFamily="2" charset="-122"/>
            </a:endParaRPr>
          </a:p>
        </p:txBody>
      </p:sp>
      <p:sp>
        <p:nvSpPr>
          <p:cNvPr id="22535" name="PA_矩形 7"/>
          <p:cNvSpPr>
            <a:spLocks noChangeArrowheads="1"/>
          </p:cNvSpPr>
          <p:nvPr>
            <p:custDataLst>
              <p:tags r:id="rId10"/>
            </p:custDataLst>
          </p:nvPr>
        </p:nvSpPr>
        <p:spPr bwMode="auto">
          <a:xfrm>
            <a:off x="666751" y="4740682"/>
            <a:ext cx="2590800" cy="7881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r" defTabSz="1219170">
              <a:lnSpc>
                <a:spcPct val="120000"/>
              </a:lnSpc>
            </a:pPr>
            <a:r>
              <a:rPr lang="en-US" altLang="zh-CN" sz="1067">
                <a:solidFill>
                  <a:srgbClr val="FFFFFF">
                    <a:lumMod val="50000"/>
                  </a:srgbClr>
                </a:solidFill>
                <a:latin typeface="Calibri"/>
                <a:ea typeface="宋体" panose="02010600030101010101" pitchFamily="2" charset="-122"/>
              </a:rPr>
              <a:t>We have many PowerPoint </a:t>
            </a:r>
            <a:r>
              <a:rPr lang="zh-CN" altLang="en-US" sz="1067">
                <a:solidFill>
                  <a:srgbClr val="FFFFFF">
                    <a:lumMod val="50000"/>
                  </a:srgbClr>
                </a:solidFill>
                <a:latin typeface="Calibri"/>
                <a:ea typeface="宋体" panose="02010600030101010101" pitchFamily="2" charset="-122"/>
              </a:rPr>
              <a:t>templates</a:t>
            </a:r>
            <a:r>
              <a:rPr lang="en-US" altLang="zh-CN" sz="1067">
                <a:solidFill>
                  <a:srgbClr val="FFFFFF">
                    <a:lumMod val="50000"/>
                  </a:srgbClr>
                </a:solidFill>
                <a:latin typeface="Calibri"/>
                <a:ea typeface="宋体" panose="02010600030101010101" pitchFamily="2" charset="-122"/>
              </a:rPr>
              <a:t> that has been specifically designed to help anyone that is stepping into the world of PowerPoint for the very first time. </a:t>
            </a:r>
            <a:endParaRPr lang="zh-CN" altLang="en-US" sz="1067">
              <a:solidFill>
                <a:srgbClr val="FFFFFF">
                  <a:lumMod val="50000"/>
                </a:srgbClr>
              </a:solidFill>
              <a:latin typeface="Calibri"/>
              <a:ea typeface="宋体" panose="02010600030101010101" pitchFamily="2" charset="-122"/>
            </a:endParaRPr>
          </a:p>
        </p:txBody>
      </p:sp>
      <p:sp>
        <p:nvSpPr>
          <p:cNvPr id="22536" name="PA_任意多边形 8"/>
          <p:cNvSpPr/>
          <p:nvPr>
            <p:custDataLst>
              <p:tags r:id="rId11"/>
            </p:custDataLst>
          </p:nvPr>
        </p:nvSpPr>
        <p:spPr bwMode="auto">
          <a:xfrm>
            <a:off x="5039785" y="1892885"/>
            <a:ext cx="2330449" cy="1494828"/>
          </a:xfrm>
          <a:custGeom>
            <a:avLst/>
            <a:gdLst>
              <a:gd name="T0" fmla="*/ 74 w 466"/>
              <a:gd name="T1" fmla="*/ 299 h 299"/>
              <a:gd name="T2" fmla="*/ 394 w 466"/>
              <a:gd name="T3" fmla="*/ 299 h 299"/>
              <a:gd name="T4" fmla="*/ 466 w 466"/>
              <a:gd name="T5" fmla="*/ 215 h 299"/>
              <a:gd name="T6" fmla="*/ 388 w 466"/>
              <a:gd name="T7" fmla="*/ 152 h 299"/>
              <a:gd name="T8" fmla="*/ 308 w 466"/>
              <a:gd name="T9" fmla="*/ 24 h 299"/>
              <a:gd name="T10" fmla="*/ 166 w 466"/>
              <a:gd name="T11" fmla="*/ 98 h 299"/>
              <a:gd name="T12" fmla="*/ 108 w 466"/>
              <a:gd name="T13" fmla="*/ 86 h 299"/>
              <a:gd name="T14" fmla="*/ 83 w 466"/>
              <a:gd name="T15" fmla="*/ 135 h 299"/>
              <a:gd name="T16" fmla="*/ 12 w 466"/>
              <a:gd name="T17" fmla="*/ 202 h 299"/>
              <a:gd name="T18" fmla="*/ 74 w 466"/>
              <a:gd name="T19" fmla="*/ 299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66" h="299">
                <a:moveTo>
                  <a:pt x="74" y="299"/>
                </a:moveTo>
                <a:cubicBezTo>
                  <a:pt x="124" y="299"/>
                  <a:pt x="353" y="299"/>
                  <a:pt x="394" y="299"/>
                </a:cubicBezTo>
                <a:cubicBezTo>
                  <a:pt x="436" y="299"/>
                  <a:pt x="466" y="276"/>
                  <a:pt x="466" y="215"/>
                </a:cubicBezTo>
                <a:cubicBezTo>
                  <a:pt x="466" y="153"/>
                  <a:pt x="408" y="136"/>
                  <a:pt x="388" y="152"/>
                </a:cubicBezTo>
                <a:cubicBezTo>
                  <a:pt x="388" y="152"/>
                  <a:pt x="400" y="48"/>
                  <a:pt x="308" y="24"/>
                </a:cubicBezTo>
                <a:cubicBezTo>
                  <a:pt x="215" y="0"/>
                  <a:pt x="172" y="78"/>
                  <a:pt x="166" y="98"/>
                </a:cubicBezTo>
                <a:cubicBezTo>
                  <a:pt x="166" y="98"/>
                  <a:pt x="145" y="69"/>
                  <a:pt x="108" y="86"/>
                </a:cubicBezTo>
                <a:cubicBezTo>
                  <a:pt x="74" y="101"/>
                  <a:pt x="83" y="135"/>
                  <a:pt x="83" y="135"/>
                </a:cubicBezTo>
                <a:cubicBezTo>
                  <a:pt x="83" y="135"/>
                  <a:pt x="24" y="146"/>
                  <a:pt x="12" y="202"/>
                </a:cubicBezTo>
                <a:cubicBezTo>
                  <a:pt x="0" y="260"/>
                  <a:pt x="37" y="299"/>
                  <a:pt x="74" y="299"/>
                </a:cubicBezTo>
                <a:close/>
              </a:path>
            </a:pathLst>
          </a:custGeom>
          <a:solidFill>
            <a:schemeClr val="accent2"/>
          </a:solidFill>
          <a:ln>
            <a:noFill/>
          </a:ln>
        </p:spPr>
        <p:txBody>
          <a:bodyPr/>
          <a:lstStyle/>
          <a:p>
            <a:pPr defTabSz="1219170"/>
            <a:endParaRPr lang="zh-CN" altLang="en-US" sz="2400">
              <a:solidFill>
                <a:srgbClr val="333333"/>
              </a:solidFill>
              <a:latin typeface="Calibri"/>
              <a:ea typeface="宋体" panose="02010600030101010101" pitchFamily="2" charset="-122"/>
            </a:endParaRPr>
          </a:p>
        </p:txBody>
      </p:sp>
      <p:sp>
        <p:nvSpPr>
          <p:cNvPr id="22537" name="PA_任意多边形 9"/>
          <p:cNvSpPr/>
          <p:nvPr>
            <p:custDataLst>
              <p:tags r:id="rId12"/>
            </p:custDataLst>
          </p:nvPr>
        </p:nvSpPr>
        <p:spPr bwMode="auto">
          <a:xfrm>
            <a:off x="3802639" y="2159254"/>
            <a:ext cx="1765300" cy="1134884"/>
          </a:xfrm>
          <a:custGeom>
            <a:avLst/>
            <a:gdLst>
              <a:gd name="T0" fmla="*/ 56 w 353"/>
              <a:gd name="T1" fmla="*/ 227 h 227"/>
              <a:gd name="T2" fmla="*/ 299 w 353"/>
              <a:gd name="T3" fmla="*/ 227 h 227"/>
              <a:gd name="T4" fmla="*/ 353 w 353"/>
              <a:gd name="T5" fmla="*/ 163 h 227"/>
              <a:gd name="T6" fmla="*/ 294 w 353"/>
              <a:gd name="T7" fmla="*/ 115 h 227"/>
              <a:gd name="T8" fmla="*/ 233 w 353"/>
              <a:gd name="T9" fmla="*/ 19 h 227"/>
              <a:gd name="T10" fmla="*/ 125 w 353"/>
              <a:gd name="T11" fmla="*/ 75 h 227"/>
              <a:gd name="T12" fmla="*/ 82 w 353"/>
              <a:gd name="T13" fmla="*/ 65 h 227"/>
              <a:gd name="T14" fmla="*/ 62 w 353"/>
              <a:gd name="T15" fmla="*/ 103 h 227"/>
              <a:gd name="T16" fmla="*/ 9 w 353"/>
              <a:gd name="T17" fmla="*/ 154 h 227"/>
              <a:gd name="T18" fmla="*/ 56 w 353"/>
              <a:gd name="T19" fmla="*/ 227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53" h="227">
                <a:moveTo>
                  <a:pt x="56" y="227"/>
                </a:moveTo>
                <a:cubicBezTo>
                  <a:pt x="94" y="227"/>
                  <a:pt x="267" y="227"/>
                  <a:pt x="299" y="227"/>
                </a:cubicBezTo>
                <a:cubicBezTo>
                  <a:pt x="330" y="227"/>
                  <a:pt x="353" y="210"/>
                  <a:pt x="353" y="163"/>
                </a:cubicBezTo>
                <a:cubicBezTo>
                  <a:pt x="353" y="116"/>
                  <a:pt x="309" y="104"/>
                  <a:pt x="294" y="115"/>
                </a:cubicBezTo>
                <a:cubicBezTo>
                  <a:pt x="294" y="115"/>
                  <a:pt x="303" y="37"/>
                  <a:pt x="233" y="19"/>
                </a:cubicBezTo>
                <a:cubicBezTo>
                  <a:pt x="163" y="0"/>
                  <a:pt x="130" y="60"/>
                  <a:pt x="125" y="75"/>
                </a:cubicBezTo>
                <a:cubicBezTo>
                  <a:pt x="125" y="75"/>
                  <a:pt x="110" y="53"/>
                  <a:pt x="82" y="65"/>
                </a:cubicBezTo>
                <a:cubicBezTo>
                  <a:pt x="56" y="77"/>
                  <a:pt x="62" y="103"/>
                  <a:pt x="62" y="103"/>
                </a:cubicBezTo>
                <a:cubicBezTo>
                  <a:pt x="62" y="103"/>
                  <a:pt x="18" y="111"/>
                  <a:pt x="9" y="154"/>
                </a:cubicBezTo>
                <a:cubicBezTo>
                  <a:pt x="0" y="198"/>
                  <a:pt x="28" y="227"/>
                  <a:pt x="56" y="227"/>
                </a:cubicBezTo>
                <a:close/>
              </a:path>
            </a:pathLst>
          </a:custGeom>
          <a:solidFill>
            <a:schemeClr val="accent3"/>
          </a:solidFill>
          <a:ln>
            <a:noFill/>
          </a:ln>
        </p:spPr>
        <p:txBody>
          <a:bodyPr/>
          <a:lstStyle/>
          <a:p>
            <a:pPr defTabSz="1219170"/>
            <a:endParaRPr lang="zh-CN" altLang="en-US" sz="2400">
              <a:solidFill>
                <a:srgbClr val="333333"/>
              </a:solidFill>
              <a:latin typeface="Calibri"/>
              <a:ea typeface="宋体" panose="02010600030101010101" pitchFamily="2" charset="-122"/>
            </a:endParaRPr>
          </a:p>
        </p:txBody>
      </p:sp>
      <p:sp>
        <p:nvSpPr>
          <p:cNvPr id="22540" name="PA_任意多边形 12"/>
          <p:cNvSpPr/>
          <p:nvPr>
            <p:custDataLst>
              <p:tags r:id="rId13"/>
            </p:custDataLst>
          </p:nvPr>
        </p:nvSpPr>
        <p:spPr bwMode="auto">
          <a:xfrm>
            <a:off x="7224186" y="1937350"/>
            <a:ext cx="690033" cy="444637"/>
          </a:xfrm>
          <a:custGeom>
            <a:avLst/>
            <a:gdLst>
              <a:gd name="T0" fmla="*/ 22 w 138"/>
              <a:gd name="T1" fmla="*/ 89 h 89"/>
              <a:gd name="T2" fmla="*/ 117 w 138"/>
              <a:gd name="T3" fmla="*/ 89 h 89"/>
              <a:gd name="T4" fmla="*/ 138 w 138"/>
              <a:gd name="T5" fmla="*/ 64 h 89"/>
              <a:gd name="T6" fmla="*/ 115 w 138"/>
              <a:gd name="T7" fmla="*/ 45 h 89"/>
              <a:gd name="T8" fmla="*/ 91 w 138"/>
              <a:gd name="T9" fmla="*/ 7 h 89"/>
              <a:gd name="T10" fmla="*/ 49 w 138"/>
              <a:gd name="T11" fmla="*/ 29 h 89"/>
              <a:gd name="T12" fmla="*/ 32 w 138"/>
              <a:gd name="T13" fmla="*/ 25 h 89"/>
              <a:gd name="T14" fmla="*/ 24 w 138"/>
              <a:gd name="T15" fmla="*/ 40 h 89"/>
              <a:gd name="T16" fmla="*/ 3 w 138"/>
              <a:gd name="T17" fmla="*/ 60 h 89"/>
              <a:gd name="T18" fmla="*/ 22 w 138"/>
              <a:gd name="T19" fmla="*/ 89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8" h="89">
                <a:moveTo>
                  <a:pt x="22" y="89"/>
                </a:moveTo>
                <a:cubicBezTo>
                  <a:pt x="37" y="89"/>
                  <a:pt x="105" y="89"/>
                  <a:pt x="117" y="89"/>
                </a:cubicBezTo>
                <a:cubicBezTo>
                  <a:pt x="129" y="89"/>
                  <a:pt x="138" y="82"/>
                  <a:pt x="138" y="64"/>
                </a:cubicBezTo>
                <a:cubicBezTo>
                  <a:pt x="138" y="45"/>
                  <a:pt x="121" y="40"/>
                  <a:pt x="115" y="45"/>
                </a:cubicBezTo>
                <a:cubicBezTo>
                  <a:pt x="115" y="45"/>
                  <a:pt x="119" y="14"/>
                  <a:pt x="91" y="7"/>
                </a:cubicBezTo>
                <a:cubicBezTo>
                  <a:pt x="64" y="0"/>
                  <a:pt x="51" y="23"/>
                  <a:pt x="49" y="29"/>
                </a:cubicBezTo>
                <a:cubicBezTo>
                  <a:pt x="49" y="29"/>
                  <a:pt x="43" y="20"/>
                  <a:pt x="32" y="25"/>
                </a:cubicBezTo>
                <a:cubicBezTo>
                  <a:pt x="22" y="30"/>
                  <a:pt x="24" y="40"/>
                  <a:pt x="24" y="40"/>
                </a:cubicBezTo>
                <a:cubicBezTo>
                  <a:pt x="24" y="40"/>
                  <a:pt x="7" y="43"/>
                  <a:pt x="3" y="60"/>
                </a:cubicBezTo>
                <a:cubicBezTo>
                  <a:pt x="0" y="77"/>
                  <a:pt x="11" y="89"/>
                  <a:pt x="22" y="89"/>
                </a:cubicBezTo>
                <a:close/>
              </a:path>
            </a:pathLst>
          </a:custGeom>
          <a:solidFill>
            <a:schemeClr val="accent3"/>
          </a:solidFill>
          <a:ln>
            <a:noFill/>
          </a:ln>
        </p:spPr>
        <p:txBody>
          <a:bodyPr/>
          <a:lstStyle/>
          <a:p>
            <a:pPr defTabSz="1219170"/>
            <a:endParaRPr lang="zh-CN" altLang="en-US" sz="2400">
              <a:solidFill>
                <a:srgbClr val="333333"/>
              </a:solidFill>
              <a:latin typeface="Calibri"/>
              <a:ea typeface="宋体" panose="02010600030101010101" pitchFamily="2" charset="-122"/>
            </a:endParaRPr>
          </a:p>
        </p:txBody>
      </p:sp>
      <p:sp>
        <p:nvSpPr>
          <p:cNvPr id="22541" name="PA_任意多边形 13"/>
          <p:cNvSpPr/>
          <p:nvPr>
            <p:custDataLst>
              <p:tags r:id="rId14"/>
            </p:custDataLst>
          </p:nvPr>
        </p:nvSpPr>
        <p:spPr bwMode="auto">
          <a:xfrm>
            <a:off x="3443819" y="2142729"/>
            <a:ext cx="408516" cy="260431"/>
          </a:xfrm>
          <a:custGeom>
            <a:avLst/>
            <a:gdLst>
              <a:gd name="T0" fmla="*/ 13 w 82"/>
              <a:gd name="T1" fmla="*/ 52 h 52"/>
              <a:gd name="T2" fmla="*/ 69 w 82"/>
              <a:gd name="T3" fmla="*/ 52 h 52"/>
              <a:gd name="T4" fmla="*/ 82 w 82"/>
              <a:gd name="T5" fmla="*/ 38 h 52"/>
              <a:gd name="T6" fmla="*/ 68 w 82"/>
              <a:gd name="T7" fmla="*/ 27 h 52"/>
              <a:gd name="T8" fmla="*/ 54 w 82"/>
              <a:gd name="T9" fmla="*/ 4 h 52"/>
              <a:gd name="T10" fmla="*/ 29 w 82"/>
              <a:gd name="T11" fmla="*/ 17 h 52"/>
              <a:gd name="T12" fmla="*/ 19 w 82"/>
              <a:gd name="T13" fmla="*/ 15 h 52"/>
              <a:gd name="T14" fmla="*/ 14 w 82"/>
              <a:gd name="T15" fmla="*/ 24 h 52"/>
              <a:gd name="T16" fmla="*/ 2 w 82"/>
              <a:gd name="T17" fmla="*/ 35 h 52"/>
              <a:gd name="T18" fmla="*/ 13 w 82"/>
              <a:gd name="T19" fmla="*/ 52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2" h="52">
                <a:moveTo>
                  <a:pt x="13" y="52"/>
                </a:moveTo>
                <a:cubicBezTo>
                  <a:pt x="22" y="52"/>
                  <a:pt x="62" y="52"/>
                  <a:pt x="69" y="52"/>
                </a:cubicBezTo>
                <a:cubicBezTo>
                  <a:pt x="76" y="52"/>
                  <a:pt x="82" y="48"/>
                  <a:pt x="82" y="38"/>
                </a:cubicBezTo>
                <a:cubicBezTo>
                  <a:pt x="82" y="27"/>
                  <a:pt x="71" y="24"/>
                  <a:pt x="68" y="27"/>
                </a:cubicBezTo>
                <a:cubicBezTo>
                  <a:pt x="68" y="27"/>
                  <a:pt x="70" y="8"/>
                  <a:pt x="54" y="4"/>
                </a:cubicBezTo>
                <a:cubicBezTo>
                  <a:pt x="38" y="0"/>
                  <a:pt x="30" y="14"/>
                  <a:pt x="29" y="17"/>
                </a:cubicBezTo>
                <a:cubicBezTo>
                  <a:pt x="29" y="17"/>
                  <a:pt x="25" y="12"/>
                  <a:pt x="19" y="15"/>
                </a:cubicBezTo>
                <a:cubicBezTo>
                  <a:pt x="13" y="18"/>
                  <a:pt x="14" y="24"/>
                  <a:pt x="14" y="24"/>
                </a:cubicBezTo>
                <a:cubicBezTo>
                  <a:pt x="14" y="24"/>
                  <a:pt x="4" y="25"/>
                  <a:pt x="2" y="35"/>
                </a:cubicBezTo>
                <a:cubicBezTo>
                  <a:pt x="0" y="46"/>
                  <a:pt x="6" y="52"/>
                  <a:pt x="13" y="52"/>
                </a:cubicBezTo>
                <a:close/>
              </a:path>
            </a:pathLst>
          </a:custGeom>
          <a:solidFill>
            <a:schemeClr val="accent2"/>
          </a:solidFill>
          <a:ln>
            <a:noFill/>
          </a:ln>
        </p:spPr>
        <p:txBody>
          <a:bodyPr/>
          <a:lstStyle/>
          <a:p>
            <a:pPr defTabSz="1219170"/>
            <a:endParaRPr lang="zh-CN" altLang="en-US" sz="2400">
              <a:solidFill>
                <a:srgbClr val="333333"/>
              </a:solidFill>
              <a:latin typeface="Calibri"/>
              <a:ea typeface="宋体" panose="02010600030101010101" pitchFamily="2" charset="-122"/>
            </a:endParaRPr>
          </a:p>
        </p:txBody>
      </p:sp>
      <p:sp>
        <p:nvSpPr>
          <p:cNvPr id="22542" name="PA_任意多边形 14"/>
          <p:cNvSpPr/>
          <p:nvPr>
            <p:custDataLst>
              <p:tags r:id="rId15"/>
            </p:custDataLst>
          </p:nvPr>
        </p:nvSpPr>
        <p:spPr bwMode="auto">
          <a:xfrm>
            <a:off x="3642786" y="3997502"/>
            <a:ext cx="410633" cy="260431"/>
          </a:xfrm>
          <a:custGeom>
            <a:avLst/>
            <a:gdLst>
              <a:gd name="T0" fmla="*/ 13 w 82"/>
              <a:gd name="T1" fmla="*/ 52 h 52"/>
              <a:gd name="T2" fmla="*/ 69 w 82"/>
              <a:gd name="T3" fmla="*/ 52 h 52"/>
              <a:gd name="T4" fmla="*/ 82 w 82"/>
              <a:gd name="T5" fmla="*/ 37 h 52"/>
              <a:gd name="T6" fmla="*/ 68 w 82"/>
              <a:gd name="T7" fmla="*/ 26 h 52"/>
              <a:gd name="T8" fmla="*/ 54 w 82"/>
              <a:gd name="T9" fmla="*/ 4 h 52"/>
              <a:gd name="T10" fmla="*/ 29 w 82"/>
              <a:gd name="T11" fmla="*/ 17 h 52"/>
              <a:gd name="T12" fmla="*/ 19 w 82"/>
              <a:gd name="T13" fmla="*/ 15 h 52"/>
              <a:gd name="T14" fmla="*/ 14 w 82"/>
              <a:gd name="T15" fmla="*/ 23 h 52"/>
              <a:gd name="T16" fmla="*/ 2 w 82"/>
              <a:gd name="T17" fmla="*/ 35 h 52"/>
              <a:gd name="T18" fmla="*/ 13 w 82"/>
              <a:gd name="T19" fmla="*/ 52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2" h="52">
                <a:moveTo>
                  <a:pt x="13" y="52"/>
                </a:moveTo>
                <a:cubicBezTo>
                  <a:pt x="22" y="52"/>
                  <a:pt x="62" y="52"/>
                  <a:pt x="69" y="52"/>
                </a:cubicBezTo>
                <a:cubicBezTo>
                  <a:pt x="76" y="52"/>
                  <a:pt x="82" y="48"/>
                  <a:pt x="82" y="37"/>
                </a:cubicBezTo>
                <a:cubicBezTo>
                  <a:pt x="82" y="26"/>
                  <a:pt x="71" y="23"/>
                  <a:pt x="68" y="26"/>
                </a:cubicBezTo>
                <a:cubicBezTo>
                  <a:pt x="68" y="26"/>
                  <a:pt x="70" y="8"/>
                  <a:pt x="54" y="4"/>
                </a:cubicBezTo>
                <a:cubicBezTo>
                  <a:pt x="38" y="0"/>
                  <a:pt x="30" y="13"/>
                  <a:pt x="29" y="17"/>
                </a:cubicBezTo>
                <a:cubicBezTo>
                  <a:pt x="29" y="17"/>
                  <a:pt x="25" y="12"/>
                  <a:pt x="19" y="15"/>
                </a:cubicBezTo>
                <a:cubicBezTo>
                  <a:pt x="13" y="17"/>
                  <a:pt x="14" y="23"/>
                  <a:pt x="14" y="23"/>
                </a:cubicBezTo>
                <a:cubicBezTo>
                  <a:pt x="14" y="23"/>
                  <a:pt x="4" y="25"/>
                  <a:pt x="2" y="35"/>
                </a:cubicBezTo>
                <a:cubicBezTo>
                  <a:pt x="0" y="45"/>
                  <a:pt x="6" y="52"/>
                  <a:pt x="13" y="52"/>
                </a:cubicBezTo>
                <a:close/>
              </a:path>
            </a:pathLst>
          </a:custGeom>
          <a:solidFill>
            <a:schemeClr val="accent1"/>
          </a:solidFill>
          <a:ln>
            <a:noFill/>
          </a:ln>
        </p:spPr>
        <p:txBody>
          <a:bodyPr/>
          <a:lstStyle/>
          <a:p>
            <a:pPr defTabSz="1219170"/>
            <a:endParaRPr lang="zh-CN" altLang="en-US" sz="2400">
              <a:solidFill>
                <a:srgbClr val="333333"/>
              </a:solidFill>
              <a:latin typeface="Calibri"/>
              <a:ea typeface="宋体" panose="02010600030101010101" pitchFamily="2" charset="-122"/>
            </a:endParaRPr>
          </a:p>
        </p:txBody>
      </p:sp>
      <p:sp>
        <p:nvSpPr>
          <p:cNvPr id="22543" name="PA_任意多边形 15"/>
          <p:cNvSpPr/>
          <p:nvPr>
            <p:custDataLst>
              <p:tags r:id="rId16"/>
            </p:custDataLst>
          </p:nvPr>
        </p:nvSpPr>
        <p:spPr bwMode="auto">
          <a:xfrm>
            <a:off x="7914219" y="3927631"/>
            <a:ext cx="518583" cy="334536"/>
          </a:xfrm>
          <a:custGeom>
            <a:avLst/>
            <a:gdLst>
              <a:gd name="T0" fmla="*/ 16 w 104"/>
              <a:gd name="T1" fmla="*/ 67 h 67"/>
              <a:gd name="T2" fmla="*/ 88 w 104"/>
              <a:gd name="T3" fmla="*/ 67 h 67"/>
              <a:gd name="T4" fmla="*/ 104 w 104"/>
              <a:gd name="T5" fmla="*/ 48 h 67"/>
              <a:gd name="T6" fmla="*/ 87 w 104"/>
              <a:gd name="T7" fmla="*/ 34 h 67"/>
              <a:gd name="T8" fmla="*/ 69 w 104"/>
              <a:gd name="T9" fmla="*/ 5 h 67"/>
              <a:gd name="T10" fmla="*/ 37 w 104"/>
              <a:gd name="T11" fmla="*/ 22 h 67"/>
              <a:gd name="T12" fmla="*/ 24 w 104"/>
              <a:gd name="T13" fmla="*/ 19 h 67"/>
              <a:gd name="T14" fmla="*/ 18 w 104"/>
              <a:gd name="T15" fmla="*/ 30 h 67"/>
              <a:gd name="T16" fmla="*/ 2 w 104"/>
              <a:gd name="T17" fmla="*/ 45 h 67"/>
              <a:gd name="T18" fmla="*/ 16 w 104"/>
              <a:gd name="T19" fmla="*/ 67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4" h="67">
                <a:moveTo>
                  <a:pt x="16" y="67"/>
                </a:moveTo>
                <a:cubicBezTo>
                  <a:pt x="28" y="67"/>
                  <a:pt x="79" y="67"/>
                  <a:pt x="88" y="67"/>
                </a:cubicBezTo>
                <a:cubicBezTo>
                  <a:pt x="98" y="67"/>
                  <a:pt x="104" y="62"/>
                  <a:pt x="104" y="48"/>
                </a:cubicBezTo>
                <a:cubicBezTo>
                  <a:pt x="104" y="34"/>
                  <a:pt x="91" y="31"/>
                  <a:pt x="87" y="34"/>
                </a:cubicBezTo>
                <a:cubicBezTo>
                  <a:pt x="87" y="34"/>
                  <a:pt x="90" y="11"/>
                  <a:pt x="69" y="5"/>
                </a:cubicBezTo>
                <a:cubicBezTo>
                  <a:pt x="48" y="0"/>
                  <a:pt x="38" y="17"/>
                  <a:pt x="37" y="22"/>
                </a:cubicBezTo>
                <a:cubicBezTo>
                  <a:pt x="37" y="22"/>
                  <a:pt x="32" y="16"/>
                  <a:pt x="24" y="19"/>
                </a:cubicBezTo>
                <a:cubicBezTo>
                  <a:pt x="16" y="23"/>
                  <a:pt x="18" y="30"/>
                  <a:pt x="18" y="30"/>
                </a:cubicBezTo>
                <a:cubicBezTo>
                  <a:pt x="18" y="30"/>
                  <a:pt x="5" y="33"/>
                  <a:pt x="2" y="45"/>
                </a:cubicBezTo>
                <a:cubicBezTo>
                  <a:pt x="0" y="58"/>
                  <a:pt x="8" y="67"/>
                  <a:pt x="16" y="67"/>
                </a:cubicBezTo>
                <a:close/>
              </a:path>
            </a:pathLst>
          </a:custGeom>
          <a:solidFill>
            <a:schemeClr val="accent2"/>
          </a:solidFill>
          <a:ln>
            <a:noFill/>
          </a:ln>
        </p:spPr>
        <p:txBody>
          <a:bodyPr/>
          <a:lstStyle/>
          <a:p>
            <a:pPr defTabSz="1219170"/>
            <a:endParaRPr lang="zh-CN" altLang="en-US" sz="2400">
              <a:solidFill>
                <a:srgbClr val="333333"/>
              </a:solidFill>
              <a:latin typeface="Calibri"/>
              <a:ea typeface="宋体" panose="02010600030101010101" pitchFamily="2" charset="-122"/>
            </a:endParaRPr>
          </a:p>
        </p:txBody>
      </p:sp>
      <p:sp>
        <p:nvSpPr>
          <p:cNvPr id="22544" name="PA_任意多边形 16"/>
          <p:cNvSpPr/>
          <p:nvPr>
            <p:custDataLst>
              <p:tags r:id="rId17"/>
            </p:custDataLst>
          </p:nvPr>
        </p:nvSpPr>
        <p:spPr bwMode="auto">
          <a:xfrm>
            <a:off x="3583518" y="4338389"/>
            <a:ext cx="1428749" cy="914683"/>
          </a:xfrm>
          <a:custGeom>
            <a:avLst/>
            <a:gdLst>
              <a:gd name="T0" fmla="*/ 46 w 286"/>
              <a:gd name="T1" fmla="*/ 183 h 183"/>
              <a:gd name="T2" fmla="*/ 241 w 286"/>
              <a:gd name="T3" fmla="*/ 183 h 183"/>
              <a:gd name="T4" fmla="*/ 286 w 286"/>
              <a:gd name="T5" fmla="*/ 131 h 183"/>
              <a:gd name="T6" fmla="*/ 238 w 286"/>
              <a:gd name="T7" fmla="*/ 93 h 183"/>
              <a:gd name="T8" fmla="*/ 189 w 286"/>
              <a:gd name="T9" fmla="*/ 15 h 183"/>
              <a:gd name="T10" fmla="*/ 102 w 286"/>
              <a:gd name="T11" fmla="*/ 60 h 183"/>
              <a:gd name="T12" fmla="*/ 67 w 286"/>
              <a:gd name="T13" fmla="*/ 52 h 183"/>
              <a:gd name="T14" fmla="*/ 51 w 286"/>
              <a:gd name="T15" fmla="*/ 83 h 183"/>
              <a:gd name="T16" fmla="*/ 8 w 286"/>
              <a:gd name="T17" fmla="*/ 123 h 183"/>
              <a:gd name="T18" fmla="*/ 46 w 286"/>
              <a:gd name="T19" fmla="*/ 183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6" h="183">
                <a:moveTo>
                  <a:pt x="46" y="183"/>
                </a:moveTo>
                <a:cubicBezTo>
                  <a:pt x="76" y="183"/>
                  <a:pt x="216" y="183"/>
                  <a:pt x="241" y="183"/>
                </a:cubicBezTo>
                <a:cubicBezTo>
                  <a:pt x="267" y="183"/>
                  <a:pt x="286" y="169"/>
                  <a:pt x="286" y="131"/>
                </a:cubicBezTo>
                <a:cubicBezTo>
                  <a:pt x="286" y="93"/>
                  <a:pt x="250" y="83"/>
                  <a:pt x="238" y="93"/>
                </a:cubicBezTo>
                <a:cubicBezTo>
                  <a:pt x="238" y="93"/>
                  <a:pt x="245" y="29"/>
                  <a:pt x="189" y="15"/>
                </a:cubicBezTo>
                <a:cubicBezTo>
                  <a:pt x="132" y="0"/>
                  <a:pt x="105" y="48"/>
                  <a:pt x="102" y="60"/>
                </a:cubicBezTo>
                <a:cubicBezTo>
                  <a:pt x="102" y="60"/>
                  <a:pt x="89" y="42"/>
                  <a:pt x="67" y="52"/>
                </a:cubicBezTo>
                <a:cubicBezTo>
                  <a:pt x="46" y="62"/>
                  <a:pt x="51" y="83"/>
                  <a:pt x="51" y="83"/>
                </a:cubicBezTo>
                <a:cubicBezTo>
                  <a:pt x="51" y="83"/>
                  <a:pt x="15" y="89"/>
                  <a:pt x="8" y="123"/>
                </a:cubicBezTo>
                <a:cubicBezTo>
                  <a:pt x="0" y="159"/>
                  <a:pt x="23" y="183"/>
                  <a:pt x="46" y="183"/>
                </a:cubicBezTo>
                <a:close/>
              </a:path>
            </a:pathLst>
          </a:custGeom>
          <a:solidFill>
            <a:schemeClr val="accent2"/>
          </a:solidFill>
          <a:ln>
            <a:noFill/>
          </a:ln>
        </p:spPr>
        <p:txBody>
          <a:bodyPr/>
          <a:lstStyle/>
          <a:p>
            <a:pPr defTabSz="1219170"/>
            <a:endParaRPr lang="zh-CN" altLang="en-US" sz="2400">
              <a:solidFill>
                <a:srgbClr val="333333"/>
              </a:solidFill>
              <a:latin typeface="Calibri"/>
              <a:ea typeface="宋体" panose="02010600030101010101" pitchFamily="2" charset="-122"/>
            </a:endParaRPr>
          </a:p>
        </p:txBody>
      </p:sp>
      <p:sp>
        <p:nvSpPr>
          <p:cNvPr id="22545" name="PA_任意多边形 17"/>
          <p:cNvSpPr/>
          <p:nvPr>
            <p:custDataLst>
              <p:tags r:id="rId18"/>
            </p:custDataLst>
          </p:nvPr>
        </p:nvSpPr>
        <p:spPr bwMode="auto">
          <a:xfrm>
            <a:off x="7397751" y="4541652"/>
            <a:ext cx="1210733" cy="777056"/>
          </a:xfrm>
          <a:custGeom>
            <a:avLst/>
            <a:gdLst>
              <a:gd name="T0" fmla="*/ 39 w 242"/>
              <a:gd name="T1" fmla="*/ 155 h 155"/>
              <a:gd name="T2" fmla="*/ 205 w 242"/>
              <a:gd name="T3" fmla="*/ 155 h 155"/>
              <a:gd name="T4" fmla="*/ 242 w 242"/>
              <a:gd name="T5" fmla="*/ 111 h 155"/>
              <a:gd name="T6" fmla="*/ 202 w 242"/>
              <a:gd name="T7" fmla="*/ 78 h 155"/>
              <a:gd name="T8" fmla="*/ 160 w 242"/>
              <a:gd name="T9" fmla="*/ 12 h 155"/>
              <a:gd name="T10" fmla="*/ 86 w 242"/>
              <a:gd name="T11" fmla="*/ 50 h 155"/>
              <a:gd name="T12" fmla="*/ 56 w 242"/>
              <a:gd name="T13" fmla="*/ 44 h 155"/>
              <a:gd name="T14" fmla="*/ 43 w 242"/>
              <a:gd name="T15" fmla="*/ 70 h 155"/>
              <a:gd name="T16" fmla="*/ 6 w 242"/>
              <a:gd name="T17" fmla="*/ 105 h 155"/>
              <a:gd name="T18" fmla="*/ 39 w 242"/>
              <a:gd name="T19" fmla="*/ 155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2" h="155">
                <a:moveTo>
                  <a:pt x="39" y="155"/>
                </a:moveTo>
                <a:cubicBezTo>
                  <a:pt x="65" y="155"/>
                  <a:pt x="183" y="155"/>
                  <a:pt x="205" y="155"/>
                </a:cubicBezTo>
                <a:cubicBezTo>
                  <a:pt x="227" y="155"/>
                  <a:pt x="242" y="143"/>
                  <a:pt x="242" y="111"/>
                </a:cubicBezTo>
                <a:cubicBezTo>
                  <a:pt x="242" y="79"/>
                  <a:pt x="212" y="71"/>
                  <a:pt x="202" y="78"/>
                </a:cubicBezTo>
                <a:cubicBezTo>
                  <a:pt x="202" y="78"/>
                  <a:pt x="208" y="25"/>
                  <a:pt x="160" y="12"/>
                </a:cubicBezTo>
                <a:cubicBezTo>
                  <a:pt x="112" y="0"/>
                  <a:pt x="89" y="40"/>
                  <a:pt x="86" y="50"/>
                </a:cubicBezTo>
                <a:cubicBezTo>
                  <a:pt x="86" y="50"/>
                  <a:pt x="76" y="36"/>
                  <a:pt x="56" y="44"/>
                </a:cubicBezTo>
                <a:cubicBezTo>
                  <a:pt x="39" y="52"/>
                  <a:pt x="43" y="70"/>
                  <a:pt x="43" y="70"/>
                </a:cubicBezTo>
                <a:cubicBezTo>
                  <a:pt x="43" y="70"/>
                  <a:pt x="12" y="75"/>
                  <a:pt x="6" y="105"/>
                </a:cubicBezTo>
                <a:cubicBezTo>
                  <a:pt x="0" y="135"/>
                  <a:pt x="19" y="155"/>
                  <a:pt x="39" y="155"/>
                </a:cubicBezTo>
                <a:close/>
              </a:path>
            </a:pathLst>
          </a:custGeom>
          <a:solidFill>
            <a:schemeClr val="accent1"/>
          </a:solidFill>
          <a:ln>
            <a:noFill/>
          </a:ln>
        </p:spPr>
        <p:txBody>
          <a:bodyPr/>
          <a:lstStyle/>
          <a:p>
            <a:pPr defTabSz="1219170"/>
            <a:endParaRPr lang="zh-CN" altLang="en-US" sz="2400">
              <a:solidFill>
                <a:srgbClr val="333333"/>
              </a:solidFill>
              <a:latin typeface="Calibri"/>
              <a:ea typeface="宋体" panose="02010600030101010101" pitchFamily="2" charset="-122"/>
            </a:endParaRPr>
          </a:p>
        </p:txBody>
      </p:sp>
      <p:sp>
        <p:nvSpPr>
          <p:cNvPr id="22546" name="PA_任意多边形 18"/>
          <p:cNvSpPr/>
          <p:nvPr>
            <p:custDataLst>
              <p:tags r:id="rId19"/>
            </p:custDataLst>
          </p:nvPr>
        </p:nvSpPr>
        <p:spPr bwMode="auto">
          <a:xfrm>
            <a:off x="4658784" y="5742173"/>
            <a:ext cx="609600" cy="391705"/>
          </a:xfrm>
          <a:custGeom>
            <a:avLst/>
            <a:gdLst>
              <a:gd name="T0" fmla="*/ 19 w 122"/>
              <a:gd name="T1" fmla="*/ 78 h 78"/>
              <a:gd name="T2" fmla="*/ 103 w 122"/>
              <a:gd name="T3" fmla="*/ 78 h 78"/>
              <a:gd name="T4" fmla="*/ 122 w 122"/>
              <a:gd name="T5" fmla="*/ 56 h 78"/>
              <a:gd name="T6" fmla="*/ 102 w 122"/>
              <a:gd name="T7" fmla="*/ 39 h 78"/>
              <a:gd name="T8" fmla="*/ 81 w 122"/>
              <a:gd name="T9" fmla="*/ 6 h 78"/>
              <a:gd name="T10" fmla="*/ 43 w 122"/>
              <a:gd name="T11" fmla="*/ 25 h 78"/>
              <a:gd name="T12" fmla="*/ 28 w 122"/>
              <a:gd name="T13" fmla="*/ 22 h 78"/>
              <a:gd name="T14" fmla="*/ 22 w 122"/>
              <a:gd name="T15" fmla="*/ 35 h 78"/>
              <a:gd name="T16" fmla="*/ 3 w 122"/>
              <a:gd name="T17" fmla="*/ 53 h 78"/>
              <a:gd name="T18" fmla="*/ 19 w 122"/>
              <a:gd name="T19" fmla="*/ 78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2" h="78">
                <a:moveTo>
                  <a:pt x="19" y="78"/>
                </a:moveTo>
                <a:cubicBezTo>
                  <a:pt x="33" y="78"/>
                  <a:pt x="92" y="78"/>
                  <a:pt x="103" y="78"/>
                </a:cubicBezTo>
                <a:cubicBezTo>
                  <a:pt x="114" y="78"/>
                  <a:pt x="122" y="72"/>
                  <a:pt x="122" y="56"/>
                </a:cubicBezTo>
                <a:cubicBezTo>
                  <a:pt x="122" y="40"/>
                  <a:pt x="107" y="35"/>
                  <a:pt x="102" y="39"/>
                </a:cubicBezTo>
                <a:cubicBezTo>
                  <a:pt x="102" y="39"/>
                  <a:pt x="105" y="12"/>
                  <a:pt x="81" y="6"/>
                </a:cubicBezTo>
                <a:cubicBezTo>
                  <a:pt x="56" y="0"/>
                  <a:pt x="45" y="20"/>
                  <a:pt x="43" y="25"/>
                </a:cubicBezTo>
                <a:cubicBezTo>
                  <a:pt x="43" y="25"/>
                  <a:pt x="38" y="18"/>
                  <a:pt x="28" y="22"/>
                </a:cubicBezTo>
                <a:cubicBezTo>
                  <a:pt x="19" y="26"/>
                  <a:pt x="22" y="35"/>
                  <a:pt x="22" y="35"/>
                </a:cubicBezTo>
                <a:cubicBezTo>
                  <a:pt x="22" y="35"/>
                  <a:pt x="6" y="38"/>
                  <a:pt x="3" y="53"/>
                </a:cubicBezTo>
                <a:cubicBezTo>
                  <a:pt x="0" y="68"/>
                  <a:pt x="10" y="78"/>
                  <a:pt x="19" y="78"/>
                </a:cubicBezTo>
                <a:close/>
              </a:path>
            </a:pathLst>
          </a:custGeom>
          <a:solidFill>
            <a:schemeClr val="accent4"/>
          </a:solidFill>
          <a:ln>
            <a:noFill/>
          </a:ln>
        </p:spPr>
        <p:txBody>
          <a:bodyPr/>
          <a:lstStyle/>
          <a:p>
            <a:pPr defTabSz="1219170"/>
            <a:endParaRPr lang="zh-CN" altLang="en-US" sz="2400">
              <a:solidFill>
                <a:srgbClr val="333333"/>
              </a:solidFill>
              <a:latin typeface="Calibri"/>
              <a:ea typeface="宋体" panose="02010600030101010101" pitchFamily="2" charset="-122"/>
            </a:endParaRPr>
          </a:p>
        </p:txBody>
      </p:sp>
      <p:sp>
        <p:nvSpPr>
          <p:cNvPr id="22553" name="PA_任意多边形 25"/>
          <p:cNvSpPr/>
          <p:nvPr>
            <p:custDataLst>
              <p:tags r:id="rId20"/>
            </p:custDataLst>
          </p:nvPr>
        </p:nvSpPr>
        <p:spPr bwMode="auto">
          <a:xfrm>
            <a:off x="4597400" y="3516869"/>
            <a:ext cx="524933" cy="340888"/>
          </a:xfrm>
          <a:custGeom>
            <a:avLst/>
            <a:gdLst>
              <a:gd name="T0" fmla="*/ 17 w 105"/>
              <a:gd name="T1" fmla="*/ 68 h 68"/>
              <a:gd name="T2" fmla="*/ 89 w 105"/>
              <a:gd name="T3" fmla="*/ 68 h 68"/>
              <a:gd name="T4" fmla="*/ 105 w 105"/>
              <a:gd name="T5" fmla="*/ 49 h 68"/>
              <a:gd name="T6" fmla="*/ 87 w 105"/>
              <a:gd name="T7" fmla="*/ 35 h 68"/>
              <a:gd name="T8" fmla="*/ 69 w 105"/>
              <a:gd name="T9" fmla="*/ 6 h 68"/>
              <a:gd name="T10" fmla="*/ 37 w 105"/>
              <a:gd name="T11" fmla="*/ 23 h 68"/>
              <a:gd name="T12" fmla="*/ 24 w 105"/>
              <a:gd name="T13" fmla="*/ 20 h 68"/>
              <a:gd name="T14" fmla="*/ 19 w 105"/>
              <a:gd name="T15" fmla="*/ 31 h 68"/>
              <a:gd name="T16" fmla="*/ 3 w 105"/>
              <a:gd name="T17" fmla="*/ 46 h 68"/>
              <a:gd name="T18" fmla="*/ 17 w 105"/>
              <a:gd name="T19" fmla="*/ 68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5" h="68">
                <a:moveTo>
                  <a:pt x="17" y="68"/>
                </a:moveTo>
                <a:cubicBezTo>
                  <a:pt x="28" y="68"/>
                  <a:pt x="79" y="68"/>
                  <a:pt x="89" y="68"/>
                </a:cubicBezTo>
                <a:cubicBezTo>
                  <a:pt x="98" y="68"/>
                  <a:pt x="105" y="63"/>
                  <a:pt x="105" y="49"/>
                </a:cubicBezTo>
                <a:cubicBezTo>
                  <a:pt x="105" y="35"/>
                  <a:pt x="92" y="31"/>
                  <a:pt x="87" y="35"/>
                </a:cubicBezTo>
                <a:cubicBezTo>
                  <a:pt x="87" y="35"/>
                  <a:pt x="90" y="11"/>
                  <a:pt x="69" y="6"/>
                </a:cubicBezTo>
                <a:cubicBezTo>
                  <a:pt x="48" y="0"/>
                  <a:pt x="39" y="18"/>
                  <a:pt x="37" y="23"/>
                </a:cubicBezTo>
                <a:cubicBezTo>
                  <a:pt x="37" y="23"/>
                  <a:pt x="33" y="16"/>
                  <a:pt x="24" y="20"/>
                </a:cubicBezTo>
                <a:cubicBezTo>
                  <a:pt x="17" y="23"/>
                  <a:pt x="19" y="31"/>
                  <a:pt x="19" y="31"/>
                </a:cubicBezTo>
                <a:cubicBezTo>
                  <a:pt x="19" y="31"/>
                  <a:pt x="5" y="33"/>
                  <a:pt x="3" y="46"/>
                </a:cubicBezTo>
                <a:cubicBezTo>
                  <a:pt x="0" y="59"/>
                  <a:pt x="8" y="68"/>
                  <a:pt x="17" y="68"/>
                </a:cubicBezTo>
                <a:close/>
              </a:path>
            </a:pathLst>
          </a:custGeom>
          <a:solidFill>
            <a:schemeClr val="accent4"/>
          </a:solidFill>
          <a:ln>
            <a:noFill/>
          </a:ln>
        </p:spPr>
        <p:txBody>
          <a:bodyPr/>
          <a:lstStyle/>
          <a:p>
            <a:pPr defTabSz="1219170"/>
            <a:endParaRPr lang="zh-CN" altLang="en-US" sz="2400">
              <a:solidFill>
                <a:srgbClr val="333333"/>
              </a:solidFill>
              <a:latin typeface="Calibri"/>
              <a:ea typeface="宋体" panose="02010600030101010101" pitchFamily="2" charset="-122"/>
            </a:endParaRPr>
          </a:p>
        </p:txBody>
      </p:sp>
      <p:sp>
        <p:nvSpPr>
          <p:cNvPr id="22538" name="PA_任意多边形 10"/>
          <p:cNvSpPr/>
          <p:nvPr>
            <p:custDataLst>
              <p:tags r:id="rId21"/>
            </p:custDataLst>
          </p:nvPr>
        </p:nvSpPr>
        <p:spPr bwMode="auto">
          <a:xfrm>
            <a:off x="5462934" y="2778385"/>
            <a:ext cx="1769533" cy="1134884"/>
          </a:xfrm>
          <a:custGeom>
            <a:avLst/>
            <a:gdLst>
              <a:gd name="T0" fmla="*/ 56 w 354"/>
              <a:gd name="T1" fmla="*/ 227 h 227"/>
              <a:gd name="T2" fmla="*/ 299 w 354"/>
              <a:gd name="T3" fmla="*/ 227 h 227"/>
              <a:gd name="T4" fmla="*/ 354 w 354"/>
              <a:gd name="T5" fmla="*/ 163 h 227"/>
              <a:gd name="T6" fmla="*/ 294 w 354"/>
              <a:gd name="T7" fmla="*/ 115 h 227"/>
              <a:gd name="T8" fmla="*/ 234 w 354"/>
              <a:gd name="T9" fmla="*/ 19 h 227"/>
              <a:gd name="T10" fmla="*/ 126 w 354"/>
              <a:gd name="T11" fmla="*/ 75 h 227"/>
              <a:gd name="T12" fmla="*/ 82 w 354"/>
              <a:gd name="T13" fmla="*/ 65 h 227"/>
              <a:gd name="T14" fmla="*/ 63 w 354"/>
              <a:gd name="T15" fmla="*/ 103 h 227"/>
              <a:gd name="T16" fmla="*/ 9 w 354"/>
              <a:gd name="T17" fmla="*/ 154 h 227"/>
              <a:gd name="T18" fmla="*/ 56 w 354"/>
              <a:gd name="T19" fmla="*/ 227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54" h="227">
                <a:moveTo>
                  <a:pt x="56" y="227"/>
                </a:moveTo>
                <a:cubicBezTo>
                  <a:pt x="94" y="227"/>
                  <a:pt x="268" y="227"/>
                  <a:pt x="299" y="227"/>
                </a:cubicBezTo>
                <a:cubicBezTo>
                  <a:pt x="331" y="227"/>
                  <a:pt x="354" y="210"/>
                  <a:pt x="354" y="163"/>
                </a:cubicBezTo>
                <a:cubicBezTo>
                  <a:pt x="354" y="116"/>
                  <a:pt x="309" y="104"/>
                  <a:pt x="294" y="115"/>
                </a:cubicBezTo>
                <a:cubicBezTo>
                  <a:pt x="294" y="115"/>
                  <a:pt x="304" y="37"/>
                  <a:pt x="234" y="19"/>
                </a:cubicBezTo>
                <a:cubicBezTo>
                  <a:pt x="163" y="0"/>
                  <a:pt x="130" y="60"/>
                  <a:pt x="126" y="75"/>
                </a:cubicBezTo>
                <a:cubicBezTo>
                  <a:pt x="126" y="75"/>
                  <a:pt x="110" y="53"/>
                  <a:pt x="82" y="65"/>
                </a:cubicBezTo>
                <a:cubicBezTo>
                  <a:pt x="56" y="77"/>
                  <a:pt x="63" y="103"/>
                  <a:pt x="63" y="103"/>
                </a:cubicBezTo>
                <a:cubicBezTo>
                  <a:pt x="63" y="103"/>
                  <a:pt x="18" y="111"/>
                  <a:pt x="9" y="154"/>
                </a:cubicBezTo>
                <a:cubicBezTo>
                  <a:pt x="0" y="198"/>
                  <a:pt x="28" y="227"/>
                  <a:pt x="56" y="227"/>
                </a:cubicBezTo>
                <a:close/>
              </a:path>
            </a:pathLst>
          </a:custGeom>
          <a:solidFill>
            <a:schemeClr val="accent1"/>
          </a:solidFill>
          <a:ln>
            <a:noFill/>
          </a:ln>
        </p:spPr>
        <p:txBody>
          <a:bodyPr/>
          <a:lstStyle/>
          <a:p>
            <a:pPr defTabSz="1219170"/>
            <a:endParaRPr lang="zh-CN" altLang="en-US" sz="2400">
              <a:solidFill>
                <a:srgbClr val="333333"/>
              </a:solidFill>
              <a:latin typeface="Calibri"/>
              <a:ea typeface="宋体" panose="02010600030101010101" pitchFamily="2" charset="-122"/>
            </a:endParaRPr>
          </a:p>
        </p:txBody>
      </p:sp>
      <p:sp>
        <p:nvSpPr>
          <p:cNvPr id="22539" name="PA_任意多边形 11"/>
          <p:cNvSpPr/>
          <p:nvPr>
            <p:custDataLst>
              <p:tags r:id="rId22"/>
            </p:custDataLst>
          </p:nvPr>
        </p:nvSpPr>
        <p:spPr bwMode="auto">
          <a:xfrm>
            <a:off x="6978653" y="2521729"/>
            <a:ext cx="1765300" cy="1134884"/>
          </a:xfrm>
          <a:custGeom>
            <a:avLst/>
            <a:gdLst>
              <a:gd name="T0" fmla="*/ 56 w 353"/>
              <a:gd name="T1" fmla="*/ 227 h 227"/>
              <a:gd name="T2" fmla="*/ 299 w 353"/>
              <a:gd name="T3" fmla="*/ 227 h 227"/>
              <a:gd name="T4" fmla="*/ 353 w 353"/>
              <a:gd name="T5" fmla="*/ 163 h 227"/>
              <a:gd name="T6" fmla="*/ 294 w 353"/>
              <a:gd name="T7" fmla="*/ 115 h 227"/>
              <a:gd name="T8" fmla="*/ 233 w 353"/>
              <a:gd name="T9" fmla="*/ 18 h 227"/>
              <a:gd name="T10" fmla="*/ 125 w 353"/>
              <a:gd name="T11" fmla="*/ 74 h 227"/>
              <a:gd name="T12" fmla="*/ 82 w 353"/>
              <a:gd name="T13" fmla="*/ 65 h 227"/>
              <a:gd name="T14" fmla="*/ 62 w 353"/>
              <a:gd name="T15" fmla="*/ 103 h 227"/>
              <a:gd name="T16" fmla="*/ 9 w 353"/>
              <a:gd name="T17" fmla="*/ 153 h 227"/>
              <a:gd name="T18" fmla="*/ 56 w 353"/>
              <a:gd name="T19" fmla="*/ 227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53" h="227">
                <a:moveTo>
                  <a:pt x="56" y="227"/>
                </a:moveTo>
                <a:cubicBezTo>
                  <a:pt x="94" y="227"/>
                  <a:pt x="267" y="227"/>
                  <a:pt x="299" y="227"/>
                </a:cubicBezTo>
                <a:cubicBezTo>
                  <a:pt x="330" y="227"/>
                  <a:pt x="353" y="210"/>
                  <a:pt x="353" y="163"/>
                </a:cubicBezTo>
                <a:cubicBezTo>
                  <a:pt x="353" y="116"/>
                  <a:pt x="309" y="104"/>
                  <a:pt x="294" y="115"/>
                </a:cubicBezTo>
                <a:cubicBezTo>
                  <a:pt x="294" y="115"/>
                  <a:pt x="303" y="37"/>
                  <a:pt x="233" y="18"/>
                </a:cubicBezTo>
                <a:cubicBezTo>
                  <a:pt x="163" y="0"/>
                  <a:pt x="130" y="59"/>
                  <a:pt x="125" y="74"/>
                </a:cubicBezTo>
                <a:cubicBezTo>
                  <a:pt x="125" y="74"/>
                  <a:pt x="110" y="53"/>
                  <a:pt x="82" y="65"/>
                </a:cubicBezTo>
                <a:cubicBezTo>
                  <a:pt x="56" y="77"/>
                  <a:pt x="62" y="103"/>
                  <a:pt x="62" y="103"/>
                </a:cubicBezTo>
                <a:cubicBezTo>
                  <a:pt x="62" y="103"/>
                  <a:pt x="18" y="111"/>
                  <a:pt x="9" y="153"/>
                </a:cubicBezTo>
                <a:cubicBezTo>
                  <a:pt x="0" y="198"/>
                  <a:pt x="28" y="227"/>
                  <a:pt x="56" y="227"/>
                </a:cubicBezTo>
                <a:close/>
              </a:path>
            </a:pathLst>
          </a:custGeom>
          <a:solidFill>
            <a:schemeClr val="accent4"/>
          </a:solidFill>
          <a:ln>
            <a:noFill/>
          </a:ln>
        </p:spPr>
        <p:txBody>
          <a:bodyPr/>
          <a:lstStyle/>
          <a:p>
            <a:pPr defTabSz="1219170"/>
            <a:endParaRPr lang="zh-CN" altLang="en-US" sz="2400">
              <a:solidFill>
                <a:srgbClr val="333333"/>
              </a:solidFill>
              <a:latin typeface="Calibri"/>
              <a:ea typeface="宋体" panose="02010600030101010101" pitchFamily="2" charset="-122"/>
            </a:endParaRPr>
          </a:p>
        </p:txBody>
      </p:sp>
      <p:sp>
        <p:nvSpPr>
          <p:cNvPr id="42" name="PA_矩形 39"/>
          <p:cNvSpPr>
            <a:spLocks noChangeArrowheads="1"/>
          </p:cNvSpPr>
          <p:nvPr>
            <p:custDataLst>
              <p:tags r:id="rId23"/>
            </p:custDataLst>
          </p:nvPr>
        </p:nvSpPr>
        <p:spPr bwMode="auto">
          <a:xfrm>
            <a:off x="554879" y="371042"/>
            <a:ext cx="3704079" cy="4104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defTabSz="1219170"/>
            <a:r>
              <a:rPr lang="zh-CN" altLang="en-US" sz="2667" dirty="0">
                <a:solidFill>
                  <a:srgbClr val="FFFFFF">
                    <a:lumMod val="50000"/>
                  </a:srgbClr>
                </a:solidFill>
                <a:latin typeface="微软雅黑" pitchFamily="34" charset="-122"/>
                <a:ea typeface="微软雅黑" pitchFamily="34" charset="-122"/>
              </a:rPr>
              <a:t>此处添加</a:t>
            </a:r>
            <a:r>
              <a:rPr lang="zh-CN" altLang="en-US" sz="2667" dirty="0">
                <a:solidFill>
                  <a:srgbClr val="1D69A3"/>
                </a:solidFill>
                <a:latin typeface="微软雅黑" pitchFamily="34" charset="-122"/>
                <a:ea typeface="微软雅黑" pitchFamily="34" charset="-122"/>
              </a:rPr>
              <a:t>标题文本</a:t>
            </a:r>
            <a:endParaRPr lang="en-US" altLang="zh-CN" sz="2667" dirty="0">
              <a:solidFill>
                <a:srgbClr val="1D69A3"/>
              </a:solidFill>
              <a:latin typeface="微软雅黑" pitchFamily="34" charset="-122"/>
              <a:ea typeface="微软雅黑" pitchFamily="34" charset="-122"/>
            </a:endParaRPr>
          </a:p>
        </p:txBody>
      </p:sp>
      <p:grpSp>
        <p:nvGrpSpPr>
          <p:cNvPr id="43" name="PA_组合 42"/>
          <p:cNvGrpSpPr/>
          <p:nvPr>
            <p:custDataLst>
              <p:tags r:id="rId24"/>
            </p:custDataLst>
          </p:nvPr>
        </p:nvGrpSpPr>
        <p:grpSpPr>
          <a:xfrm>
            <a:off x="554877" y="932724"/>
            <a:ext cx="1199456" cy="74689"/>
            <a:chOff x="0" y="2842590"/>
            <a:chExt cx="7054752" cy="89199"/>
          </a:xfrm>
        </p:grpSpPr>
        <p:sp>
          <p:nvSpPr>
            <p:cNvPr id="44" name="矩形 43"/>
            <p:cNvSpPr/>
            <p:nvPr/>
          </p:nvSpPr>
          <p:spPr>
            <a:xfrm>
              <a:off x="0" y="2842590"/>
              <a:ext cx="1763688" cy="8919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2400">
                <a:solidFill>
                  <a:srgbClr val="FFFFFF"/>
                </a:solidFill>
                <a:latin typeface="Calibri"/>
                <a:ea typeface="宋体" panose="02010600030101010101" pitchFamily="2" charset="-122"/>
              </a:endParaRPr>
            </a:p>
          </p:txBody>
        </p:sp>
        <p:sp>
          <p:nvSpPr>
            <p:cNvPr id="45" name="矩形 44"/>
            <p:cNvSpPr/>
            <p:nvPr/>
          </p:nvSpPr>
          <p:spPr>
            <a:xfrm>
              <a:off x="1763688" y="2842590"/>
              <a:ext cx="1763688" cy="8919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2400">
                <a:solidFill>
                  <a:srgbClr val="FFFFFF"/>
                </a:solidFill>
                <a:latin typeface="Calibri"/>
                <a:ea typeface="宋体" panose="02010600030101010101" pitchFamily="2" charset="-122"/>
              </a:endParaRPr>
            </a:p>
          </p:txBody>
        </p:sp>
        <p:sp>
          <p:nvSpPr>
            <p:cNvPr id="46" name="矩形 45"/>
            <p:cNvSpPr/>
            <p:nvPr/>
          </p:nvSpPr>
          <p:spPr>
            <a:xfrm>
              <a:off x="3527376" y="2842590"/>
              <a:ext cx="1763688" cy="89199"/>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2400">
                <a:solidFill>
                  <a:srgbClr val="FFFFFF"/>
                </a:solidFill>
                <a:latin typeface="Calibri"/>
                <a:ea typeface="宋体" panose="02010600030101010101" pitchFamily="2" charset="-122"/>
              </a:endParaRPr>
            </a:p>
          </p:txBody>
        </p:sp>
        <p:sp>
          <p:nvSpPr>
            <p:cNvPr id="47" name="矩形 46"/>
            <p:cNvSpPr/>
            <p:nvPr/>
          </p:nvSpPr>
          <p:spPr>
            <a:xfrm>
              <a:off x="5291064" y="2842590"/>
              <a:ext cx="1763688" cy="8919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2400">
                <a:solidFill>
                  <a:srgbClr val="FFFFFF"/>
                </a:solidFill>
                <a:latin typeface="Calibri"/>
                <a:ea typeface="宋体" panose="02010600030101010101" pitchFamily="2" charset="-122"/>
              </a:endParaRPr>
            </a:p>
          </p:txBody>
        </p:sp>
      </p:grpSp>
    </p:spTree>
    <p:extLst>
      <p:ext uri="{BB962C8B-B14F-4D97-AF65-F5344CB8AC3E}">
        <p14:creationId xmlns:p14="http://schemas.microsoft.com/office/powerpoint/2010/main" val="257293135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entr" presetSubtype="0" fill="hold" grpId="0" nodeType="withEffect">
                                  <p:stCondLst>
                                    <p:cond delay="0"/>
                                  </p:stCondLst>
                                  <p:iterate type="lt">
                                    <p:tmPct val="10000"/>
                                  </p:iterate>
                                  <p:childTnLst>
                                    <p:set>
                                      <p:cBhvr>
                                        <p:cTn id="6" dur="1" fill="hold">
                                          <p:stCondLst>
                                            <p:cond delay="0"/>
                                          </p:stCondLst>
                                        </p:cTn>
                                        <p:tgtEl>
                                          <p:spTgt spid="22547"/>
                                        </p:tgtEl>
                                        <p:attrNameLst>
                                          <p:attrName>style.visibility</p:attrName>
                                        </p:attrNameLst>
                                      </p:cBhvr>
                                      <p:to>
                                        <p:strVal val="visible"/>
                                      </p:to>
                                    </p:set>
                                    <p:anim to="" calcmode="lin" valueType="num">
                                      <p:cBhvr>
                                        <p:cTn id="7" dur="700" fill="hold">
                                          <p:stCondLst>
                                            <p:cond delay="0"/>
                                          </p:stCondLst>
                                        </p:cTn>
                                        <p:tgtEl>
                                          <p:spTgt spid="22547"/>
                                        </p:tgtEl>
                                        <p:attrNameLst>
                                          <p:attrName>ppt_x</p:attrName>
                                        </p:attrNameLst>
                                      </p:cBhvr>
                                      <p:tavLst>
                                        <p:tav tm="0" fmla="#ppt_x-(-#ppt_w/2*cos(ppt_r/180*pi))*((1.5-1.5*$)^2-(1.5-1.5*$)^3)">
                                          <p:val>
                                            <p:strVal val="0"/>
                                          </p:val>
                                        </p:tav>
                                        <p:tav tm="100000">
                                          <p:val>
                                            <p:strVal val="1"/>
                                          </p:val>
                                        </p:tav>
                                      </p:tavLst>
                                    </p:anim>
                                    <p:anim to="" calcmode="lin" valueType="num">
                                      <p:cBhvr>
                                        <p:cTn id="8" dur="700" fill="hold">
                                          <p:stCondLst>
                                            <p:cond delay="0"/>
                                          </p:stCondLst>
                                        </p:cTn>
                                        <p:tgtEl>
                                          <p:spTgt spid="22547"/>
                                        </p:tgtEl>
                                        <p:attrNameLst>
                                          <p:attrName>ppt_y</p:attrName>
                                        </p:attrNameLst>
                                      </p:cBhvr>
                                      <p:tavLst>
                                        <p:tav tm="0" fmla="#ppt_y+(-#ppt_h/2*cos(ppt_r/180*pi))*((1.5-1.5*$)^2-(1.5-1.5*$)^3)">
                                          <p:val>
                                            <p:strVal val="0"/>
                                          </p:val>
                                        </p:tav>
                                        <p:tav tm="100000">
                                          <p:val>
                                            <p:strVal val="1"/>
                                          </p:val>
                                        </p:tav>
                                      </p:tavLst>
                                    </p:anim>
                                    <p:anim to="" calcmode="lin" valueType="num">
                                      <p:cBhvr>
                                        <p:cTn id="9" dur="700" fill="hold">
                                          <p:stCondLst>
                                            <p:cond delay="0"/>
                                          </p:stCondLst>
                                        </p:cTn>
                                        <p:tgtEl>
                                          <p:spTgt spid="22547"/>
                                        </p:tgtEl>
                                        <p:attrNameLst>
                                          <p:attrName>ppt_h</p:attrName>
                                        </p:attrNameLst>
                                      </p:cBhvr>
                                      <p:tavLst>
                                        <p:tav tm="0" fmla="#ppt_h-(-#ppt_h)*((1.5-1.5*$)^2-(1.5-1.5*$)^3)">
                                          <p:val>
                                            <p:strVal val="0"/>
                                          </p:val>
                                        </p:tav>
                                        <p:tav tm="100000">
                                          <p:val>
                                            <p:strVal val="1"/>
                                          </p:val>
                                        </p:tav>
                                      </p:tavLst>
                                    </p:anim>
                                    <p:anim to="" calcmode="lin" valueType="num">
                                      <p:cBhvr>
                                        <p:cTn id="10" dur="700" fill="hold">
                                          <p:stCondLst>
                                            <p:cond delay="0"/>
                                          </p:stCondLst>
                                        </p:cTn>
                                        <p:tgtEl>
                                          <p:spTgt spid="22547"/>
                                        </p:tgtEl>
                                        <p:attrNameLst>
                                          <p:attrName>ppt_w</p:attrName>
                                        </p:attrNameLst>
                                      </p:cBhvr>
                                      <p:tavLst>
                                        <p:tav tm="0" fmla="#ppt_w-(-#ppt_w)*((1.5-1.5*$)^2-(1.5-1.5*$)^3)">
                                          <p:val>
                                            <p:strVal val="0"/>
                                          </p:val>
                                        </p:tav>
                                        <p:tav tm="100000">
                                          <p:val>
                                            <p:strVal val="1"/>
                                          </p:val>
                                        </p:tav>
                                      </p:tavLst>
                                    </p:anim>
                                  </p:childTnLst>
                                </p:cTn>
                              </p:par>
                              <p:par>
                                <p:cTn id="11" presetID="0" presetClass="entr" presetSubtype="0" fill="hold" grpId="0" nodeType="withEffect">
                                  <p:stCondLst>
                                    <p:cond delay="0"/>
                                  </p:stCondLst>
                                  <p:iterate type="lt">
                                    <p:tmPct val="10000"/>
                                  </p:iterate>
                                  <p:childTnLst>
                                    <p:set>
                                      <p:cBhvr>
                                        <p:cTn id="12" dur="1" fill="hold">
                                          <p:stCondLst>
                                            <p:cond delay="0"/>
                                          </p:stCondLst>
                                        </p:cTn>
                                        <p:tgtEl>
                                          <p:spTgt spid="22548"/>
                                        </p:tgtEl>
                                        <p:attrNameLst>
                                          <p:attrName>style.visibility</p:attrName>
                                        </p:attrNameLst>
                                      </p:cBhvr>
                                      <p:to>
                                        <p:strVal val="visible"/>
                                      </p:to>
                                    </p:set>
                                    <p:anim to="" calcmode="lin" valueType="num">
                                      <p:cBhvr>
                                        <p:cTn id="13" dur="700" fill="hold">
                                          <p:stCondLst>
                                            <p:cond delay="0"/>
                                          </p:stCondLst>
                                        </p:cTn>
                                        <p:tgtEl>
                                          <p:spTgt spid="22548"/>
                                        </p:tgtEl>
                                        <p:attrNameLst>
                                          <p:attrName>ppt_x</p:attrName>
                                        </p:attrNameLst>
                                      </p:cBhvr>
                                      <p:tavLst>
                                        <p:tav tm="0" fmla="#ppt_x-(-#ppt_w/2*cos(ppt_r/180*pi))*((1.5-1.5*$)^2-(1.5-1.5*$)^3)">
                                          <p:val>
                                            <p:strVal val="0"/>
                                          </p:val>
                                        </p:tav>
                                        <p:tav tm="100000">
                                          <p:val>
                                            <p:strVal val="1"/>
                                          </p:val>
                                        </p:tav>
                                      </p:tavLst>
                                    </p:anim>
                                    <p:anim to="" calcmode="lin" valueType="num">
                                      <p:cBhvr>
                                        <p:cTn id="14" dur="700" fill="hold">
                                          <p:stCondLst>
                                            <p:cond delay="0"/>
                                          </p:stCondLst>
                                        </p:cTn>
                                        <p:tgtEl>
                                          <p:spTgt spid="22548"/>
                                        </p:tgtEl>
                                        <p:attrNameLst>
                                          <p:attrName>ppt_y</p:attrName>
                                        </p:attrNameLst>
                                      </p:cBhvr>
                                      <p:tavLst>
                                        <p:tav tm="0" fmla="#ppt_y+(-#ppt_h/2*cos(ppt_r/180*pi))*((1.5-1.5*$)^2-(1.5-1.5*$)^3)">
                                          <p:val>
                                            <p:strVal val="0"/>
                                          </p:val>
                                        </p:tav>
                                        <p:tav tm="100000">
                                          <p:val>
                                            <p:strVal val="1"/>
                                          </p:val>
                                        </p:tav>
                                      </p:tavLst>
                                    </p:anim>
                                    <p:anim to="" calcmode="lin" valueType="num">
                                      <p:cBhvr>
                                        <p:cTn id="15" dur="700" fill="hold">
                                          <p:stCondLst>
                                            <p:cond delay="0"/>
                                          </p:stCondLst>
                                        </p:cTn>
                                        <p:tgtEl>
                                          <p:spTgt spid="22548"/>
                                        </p:tgtEl>
                                        <p:attrNameLst>
                                          <p:attrName>ppt_h</p:attrName>
                                        </p:attrNameLst>
                                      </p:cBhvr>
                                      <p:tavLst>
                                        <p:tav tm="0" fmla="#ppt_h-(-#ppt_h)*((1.5-1.5*$)^2-(1.5-1.5*$)^3)">
                                          <p:val>
                                            <p:strVal val="0"/>
                                          </p:val>
                                        </p:tav>
                                        <p:tav tm="100000">
                                          <p:val>
                                            <p:strVal val="1"/>
                                          </p:val>
                                        </p:tav>
                                      </p:tavLst>
                                    </p:anim>
                                    <p:anim to="" calcmode="lin" valueType="num">
                                      <p:cBhvr>
                                        <p:cTn id="16" dur="700" fill="hold">
                                          <p:stCondLst>
                                            <p:cond delay="0"/>
                                          </p:stCondLst>
                                        </p:cTn>
                                        <p:tgtEl>
                                          <p:spTgt spid="22548"/>
                                        </p:tgtEl>
                                        <p:attrNameLst>
                                          <p:attrName>ppt_w</p:attrName>
                                        </p:attrNameLst>
                                      </p:cBhvr>
                                      <p:tavLst>
                                        <p:tav tm="0" fmla="#ppt_w-(-#ppt_w)*((1.5-1.5*$)^2-(1.5-1.5*$)^3)">
                                          <p:val>
                                            <p:strVal val="0"/>
                                          </p:val>
                                        </p:tav>
                                        <p:tav tm="100000">
                                          <p:val>
                                            <p:strVal val="1"/>
                                          </p:val>
                                        </p:tav>
                                      </p:tavLst>
                                    </p:anim>
                                  </p:childTnLst>
                                </p:cTn>
                              </p:par>
                              <p:par>
                                <p:cTn id="17" presetID="0" presetClass="entr" presetSubtype="0" fill="hold" grpId="0" nodeType="withEffect">
                                  <p:stCondLst>
                                    <p:cond delay="0"/>
                                  </p:stCondLst>
                                  <p:iterate type="lt">
                                    <p:tmPct val="10000"/>
                                  </p:iterate>
                                  <p:childTnLst>
                                    <p:set>
                                      <p:cBhvr>
                                        <p:cTn id="18" dur="1" fill="hold">
                                          <p:stCondLst>
                                            <p:cond delay="0"/>
                                          </p:stCondLst>
                                        </p:cTn>
                                        <p:tgtEl>
                                          <p:spTgt spid="22549"/>
                                        </p:tgtEl>
                                        <p:attrNameLst>
                                          <p:attrName>style.visibility</p:attrName>
                                        </p:attrNameLst>
                                      </p:cBhvr>
                                      <p:to>
                                        <p:strVal val="visible"/>
                                      </p:to>
                                    </p:set>
                                    <p:anim to="" calcmode="lin" valueType="num">
                                      <p:cBhvr>
                                        <p:cTn id="19" dur="700" fill="hold">
                                          <p:stCondLst>
                                            <p:cond delay="0"/>
                                          </p:stCondLst>
                                        </p:cTn>
                                        <p:tgtEl>
                                          <p:spTgt spid="22549"/>
                                        </p:tgtEl>
                                        <p:attrNameLst>
                                          <p:attrName>ppt_x</p:attrName>
                                        </p:attrNameLst>
                                      </p:cBhvr>
                                      <p:tavLst>
                                        <p:tav tm="0" fmla="#ppt_x-(-#ppt_w/2*cos(ppt_r/180*pi))*((1.5-1.5*$)^2-(1.5-1.5*$)^3)">
                                          <p:val>
                                            <p:strVal val="0"/>
                                          </p:val>
                                        </p:tav>
                                        <p:tav tm="100000">
                                          <p:val>
                                            <p:strVal val="1"/>
                                          </p:val>
                                        </p:tav>
                                      </p:tavLst>
                                    </p:anim>
                                    <p:anim to="" calcmode="lin" valueType="num">
                                      <p:cBhvr>
                                        <p:cTn id="20" dur="700" fill="hold">
                                          <p:stCondLst>
                                            <p:cond delay="0"/>
                                          </p:stCondLst>
                                        </p:cTn>
                                        <p:tgtEl>
                                          <p:spTgt spid="22549"/>
                                        </p:tgtEl>
                                        <p:attrNameLst>
                                          <p:attrName>ppt_y</p:attrName>
                                        </p:attrNameLst>
                                      </p:cBhvr>
                                      <p:tavLst>
                                        <p:tav tm="0" fmla="#ppt_y+(-#ppt_h/2*cos(ppt_r/180*pi))*((1.5-1.5*$)^2-(1.5-1.5*$)^3)">
                                          <p:val>
                                            <p:strVal val="0"/>
                                          </p:val>
                                        </p:tav>
                                        <p:tav tm="100000">
                                          <p:val>
                                            <p:strVal val="1"/>
                                          </p:val>
                                        </p:tav>
                                      </p:tavLst>
                                    </p:anim>
                                    <p:anim to="" calcmode="lin" valueType="num">
                                      <p:cBhvr>
                                        <p:cTn id="21" dur="700" fill="hold">
                                          <p:stCondLst>
                                            <p:cond delay="0"/>
                                          </p:stCondLst>
                                        </p:cTn>
                                        <p:tgtEl>
                                          <p:spTgt spid="22549"/>
                                        </p:tgtEl>
                                        <p:attrNameLst>
                                          <p:attrName>ppt_h</p:attrName>
                                        </p:attrNameLst>
                                      </p:cBhvr>
                                      <p:tavLst>
                                        <p:tav tm="0" fmla="#ppt_h-(-#ppt_h)*((1.5-1.5*$)^2-(1.5-1.5*$)^3)">
                                          <p:val>
                                            <p:strVal val="0"/>
                                          </p:val>
                                        </p:tav>
                                        <p:tav tm="100000">
                                          <p:val>
                                            <p:strVal val="1"/>
                                          </p:val>
                                        </p:tav>
                                      </p:tavLst>
                                    </p:anim>
                                    <p:anim to="" calcmode="lin" valueType="num">
                                      <p:cBhvr>
                                        <p:cTn id="22" dur="700" fill="hold">
                                          <p:stCondLst>
                                            <p:cond delay="0"/>
                                          </p:stCondLst>
                                        </p:cTn>
                                        <p:tgtEl>
                                          <p:spTgt spid="22549"/>
                                        </p:tgtEl>
                                        <p:attrNameLst>
                                          <p:attrName>ppt_w</p:attrName>
                                        </p:attrNameLst>
                                      </p:cBhvr>
                                      <p:tavLst>
                                        <p:tav tm="0" fmla="#ppt_w-(-#ppt_w)*((1.5-1.5*$)^2-(1.5-1.5*$)^3)">
                                          <p:val>
                                            <p:strVal val="0"/>
                                          </p:val>
                                        </p:tav>
                                        <p:tav tm="100000">
                                          <p:val>
                                            <p:strVal val="1"/>
                                          </p:val>
                                        </p:tav>
                                      </p:tavLst>
                                    </p:anim>
                                  </p:childTnLst>
                                </p:cTn>
                              </p:par>
                              <p:par>
                                <p:cTn id="23" presetID="0" presetClass="entr" presetSubtype="0" fill="hold" grpId="0" nodeType="withEffect">
                                  <p:stCondLst>
                                    <p:cond delay="0"/>
                                  </p:stCondLst>
                                  <p:childTnLst>
                                    <p:set>
                                      <p:cBhvr>
                                        <p:cTn id="24" dur="1" fill="hold">
                                          <p:stCondLst>
                                            <p:cond delay="0"/>
                                          </p:stCondLst>
                                        </p:cTn>
                                        <p:tgtEl>
                                          <p:spTgt spid="22550"/>
                                        </p:tgtEl>
                                        <p:attrNameLst>
                                          <p:attrName>style.visibility</p:attrName>
                                        </p:attrNameLst>
                                      </p:cBhvr>
                                      <p:to>
                                        <p:strVal val="visible"/>
                                      </p:to>
                                    </p:set>
                                    <p:anim to="" calcmode="lin" valueType="num">
                                      <p:cBhvr>
                                        <p:cTn id="25" dur="700" fill="hold">
                                          <p:stCondLst>
                                            <p:cond delay="0"/>
                                          </p:stCondLst>
                                        </p:cTn>
                                        <p:tgtEl>
                                          <p:spTgt spid="22550"/>
                                        </p:tgtEl>
                                        <p:attrNameLst>
                                          <p:attrName>ppt_x</p:attrName>
                                        </p:attrNameLst>
                                      </p:cBhvr>
                                      <p:tavLst>
                                        <p:tav tm="0" fmla="#ppt_x-(-#ppt_w/2*cos(ppt_r/180*pi))*((1.5-1.5*$)^2-(1.5-1.5*$)^3)">
                                          <p:val>
                                            <p:strVal val="0"/>
                                          </p:val>
                                        </p:tav>
                                        <p:tav tm="100000">
                                          <p:val>
                                            <p:strVal val="1"/>
                                          </p:val>
                                        </p:tav>
                                      </p:tavLst>
                                    </p:anim>
                                    <p:anim to="" calcmode="lin" valueType="num">
                                      <p:cBhvr>
                                        <p:cTn id="26" dur="700" fill="hold">
                                          <p:stCondLst>
                                            <p:cond delay="0"/>
                                          </p:stCondLst>
                                        </p:cTn>
                                        <p:tgtEl>
                                          <p:spTgt spid="22550"/>
                                        </p:tgtEl>
                                        <p:attrNameLst>
                                          <p:attrName>ppt_y</p:attrName>
                                        </p:attrNameLst>
                                      </p:cBhvr>
                                      <p:tavLst>
                                        <p:tav tm="0" fmla="#ppt_y+(-#ppt_h/2*cos(ppt_r/180*pi))*((1.5-1.5*$)^2-(1.5-1.5*$)^3)">
                                          <p:val>
                                            <p:strVal val="0"/>
                                          </p:val>
                                        </p:tav>
                                        <p:tav tm="100000">
                                          <p:val>
                                            <p:strVal val="1"/>
                                          </p:val>
                                        </p:tav>
                                      </p:tavLst>
                                    </p:anim>
                                    <p:anim to="" calcmode="lin" valueType="num">
                                      <p:cBhvr>
                                        <p:cTn id="27" dur="700" fill="hold">
                                          <p:stCondLst>
                                            <p:cond delay="0"/>
                                          </p:stCondLst>
                                        </p:cTn>
                                        <p:tgtEl>
                                          <p:spTgt spid="22550"/>
                                        </p:tgtEl>
                                        <p:attrNameLst>
                                          <p:attrName>ppt_h</p:attrName>
                                        </p:attrNameLst>
                                      </p:cBhvr>
                                      <p:tavLst>
                                        <p:tav tm="0" fmla="#ppt_h-(-#ppt_h)*((1.5-1.5*$)^2-(1.5-1.5*$)^3)">
                                          <p:val>
                                            <p:strVal val="0"/>
                                          </p:val>
                                        </p:tav>
                                        <p:tav tm="100000">
                                          <p:val>
                                            <p:strVal val="1"/>
                                          </p:val>
                                        </p:tav>
                                      </p:tavLst>
                                    </p:anim>
                                    <p:anim to="" calcmode="lin" valueType="num">
                                      <p:cBhvr>
                                        <p:cTn id="28" dur="700" fill="hold">
                                          <p:stCondLst>
                                            <p:cond delay="0"/>
                                          </p:stCondLst>
                                        </p:cTn>
                                        <p:tgtEl>
                                          <p:spTgt spid="22550"/>
                                        </p:tgtEl>
                                        <p:attrNameLst>
                                          <p:attrName>ppt_w</p:attrName>
                                        </p:attrNameLst>
                                      </p:cBhvr>
                                      <p:tavLst>
                                        <p:tav tm="0" fmla="#ppt_w-(-#ppt_w)*((1.5-1.5*$)^2-(1.5-1.5*$)^3)">
                                          <p:val>
                                            <p:strVal val="0"/>
                                          </p:val>
                                        </p:tav>
                                        <p:tav tm="100000">
                                          <p:val>
                                            <p:strVal val="1"/>
                                          </p:val>
                                        </p:tav>
                                      </p:tavLst>
                                    </p:anim>
                                  </p:childTnLst>
                                </p:cTn>
                              </p:par>
                              <p:par>
                                <p:cTn id="29" presetID="0" presetClass="entr" presetSubtype="0" fill="hold" grpId="0" nodeType="withEffect">
                                  <p:stCondLst>
                                    <p:cond delay="0"/>
                                  </p:stCondLst>
                                  <p:childTnLst>
                                    <p:set>
                                      <p:cBhvr>
                                        <p:cTn id="30" dur="1" fill="hold">
                                          <p:stCondLst>
                                            <p:cond delay="0"/>
                                          </p:stCondLst>
                                        </p:cTn>
                                        <p:tgtEl>
                                          <p:spTgt spid="22551"/>
                                        </p:tgtEl>
                                        <p:attrNameLst>
                                          <p:attrName>style.visibility</p:attrName>
                                        </p:attrNameLst>
                                      </p:cBhvr>
                                      <p:to>
                                        <p:strVal val="visible"/>
                                      </p:to>
                                    </p:set>
                                    <p:anim to="" calcmode="lin" valueType="num">
                                      <p:cBhvr>
                                        <p:cTn id="31" dur="700" fill="hold">
                                          <p:stCondLst>
                                            <p:cond delay="0"/>
                                          </p:stCondLst>
                                        </p:cTn>
                                        <p:tgtEl>
                                          <p:spTgt spid="22551"/>
                                        </p:tgtEl>
                                        <p:attrNameLst>
                                          <p:attrName>ppt_x</p:attrName>
                                        </p:attrNameLst>
                                      </p:cBhvr>
                                      <p:tavLst>
                                        <p:tav tm="0" fmla="#ppt_x-(-#ppt_w/2*cos(ppt_r/180*pi))*((1.5-1.5*$)^2-(1.5-1.5*$)^3)">
                                          <p:val>
                                            <p:strVal val="0"/>
                                          </p:val>
                                        </p:tav>
                                        <p:tav tm="100000">
                                          <p:val>
                                            <p:strVal val="1"/>
                                          </p:val>
                                        </p:tav>
                                      </p:tavLst>
                                    </p:anim>
                                    <p:anim to="" calcmode="lin" valueType="num">
                                      <p:cBhvr>
                                        <p:cTn id="32" dur="700" fill="hold">
                                          <p:stCondLst>
                                            <p:cond delay="0"/>
                                          </p:stCondLst>
                                        </p:cTn>
                                        <p:tgtEl>
                                          <p:spTgt spid="22551"/>
                                        </p:tgtEl>
                                        <p:attrNameLst>
                                          <p:attrName>ppt_y</p:attrName>
                                        </p:attrNameLst>
                                      </p:cBhvr>
                                      <p:tavLst>
                                        <p:tav tm="0" fmla="#ppt_y+(-#ppt_h/2*cos(ppt_r/180*pi))*((1.5-1.5*$)^2-(1.5-1.5*$)^3)">
                                          <p:val>
                                            <p:strVal val="0"/>
                                          </p:val>
                                        </p:tav>
                                        <p:tav tm="100000">
                                          <p:val>
                                            <p:strVal val="1"/>
                                          </p:val>
                                        </p:tav>
                                      </p:tavLst>
                                    </p:anim>
                                    <p:anim to="" calcmode="lin" valueType="num">
                                      <p:cBhvr>
                                        <p:cTn id="33" dur="700" fill="hold">
                                          <p:stCondLst>
                                            <p:cond delay="0"/>
                                          </p:stCondLst>
                                        </p:cTn>
                                        <p:tgtEl>
                                          <p:spTgt spid="22551"/>
                                        </p:tgtEl>
                                        <p:attrNameLst>
                                          <p:attrName>ppt_h</p:attrName>
                                        </p:attrNameLst>
                                      </p:cBhvr>
                                      <p:tavLst>
                                        <p:tav tm="0" fmla="#ppt_h-(-#ppt_h)*((1.5-1.5*$)^2-(1.5-1.5*$)^3)">
                                          <p:val>
                                            <p:strVal val="0"/>
                                          </p:val>
                                        </p:tav>
                                        <p:tav tm="100000">
                                          <p:val>
                                            <p:strVal val="1"/>
                                          </p:val>
                                        </p:tav>
                                      </p:tavLst>
                                    </p:anim>
                                    <p:anim to="" calcmode="lin" valueType="num">
                                      <p:cBhvr>
                                        <p:cTn id="34" dur="700" fill="hold">
                                          <p:stCondLst>
                                            <p:cond delay="0"/>
                                          </p:stCondLst>
                                        </p:cTn>
                                        <p:tgtEl>
                                          <p:spTgt spid="22551"/>
                                        </p:tgtEl>
                                        <p:attrNameLst>
                                          <p:attrName>ppt_w</p:attrName>
                                        </p:attrNameLst>
                                      </p:cBhvr>
                                      <p:tavLst>
                                        <p:tav tm="0" fmla="#ppt_w-(-#ppt_w)*((1.5-1.5*$)^2-(1.5-1.5*$)^3)">
                                          <p:val>
                                            <p:strVal val="0"/>
                                          </p:val>
                                        </p:tav>
                                        <p:tav tm="100000">
                                          <p:val>
                                            <p:strVal val="1"/>
                                          </p:val>
                                        </p:tav>
                                      </p:tavLst>
                                    </p:anim>
                                  </p:childTnLst>
                                </p:cTn>
                              </p:par>
                              <p:par>
                                <p:cTn id="35" presetID="0" presetClass="entr" presetSubtype="0" fill="hold" grpId="0" nodeType="withEffect">
                                  <p:stCondLst>
                                    <p:cond delay="0"/>
                                  </p:stCondLst>
                                  <p:iterate type="lt">
                                    <p:tmPct val="10000"/>
                                  </p:iterate>
                                  <p:childTnLst>
                                    <p:set>
                                      <p:cBhvr>
                                        <p:cTn id="36" dur="1" fill="hold">
                                          <p:stCondLst>
                                            <p:cond delay="0"/>
                                          </p:stCondLst>
                                        </p:cTn>
                                        <p:tgtEl>
                                          <p:spTgt spid="22552"/>
                                        </p:tgtEl>
                                        <p:attrNameLst>
                                          <p:attrName>style.visibility</p:attrName>
                                        </p:attrNameLst>
                                      </p:cBhvr>
                                      <p:to>
                                        <p:strVal val="visible"/>
                                      </p:to>
                                    </p:set>
                                    <p:anim to="" calcmode="lin" valueType="num">
                                      <p:cBhvr>
                                        <p:cTn id="37" dur="700" fill="hold">
                                          <p:stCondLst>
                                            <p:cond delay="0"/>
                                          </p:stCondLst>
                                        </p:cTn>
                                        <p:tgtEl>
                                          <p:spTgt spid="22552"/>
                                        </p:tgtEl>
                                        <p:attrNameLst>
                                          <p:attrName>ppt_x</p:attrName>
                                        </p:attrNameLst>
                                      </p:cBhvr>
                                      <p:tavLst>
                                        <p:tav tm="0" fmla="#ppt_x-(-#ppt_w/2*cos(ppt_r/180*pi))*((1.5-1.5*$)^2-(1.5-1.5*$)^3)">
                                          <p:val>
                                            <p:strVal val="0"/>
                                          </p:val>
                                        </p:tav>
                                        <p:tav tm="100000">
                                          <p:val>
                                            <p:strVal val="1"/>
                                          </p:val>
                                        </p:tav>
                                      </p:tavLst>
                                    </p:anim>
                                    <p:anim to="" calcmode="lin" valueType="num">
                                      <p:cBhvr>
                                        <p:cTn id="38" dur="700" fill="hold">
                                          <p:stCondLst>
                                            <p:cond delay="0"/>
                                          </p:stCondLst>
                                        </p:cTn>
                                        <p:tgtEl>
                                          <p:spTgt spid="22552"/>
                                        </p:tgtEl>
                                        <p:attrNameLst>
                                          <p:attrName>ppt_y</p:attrName>
                                        </p:attrNameLst>
                                      </p:cBhvr>
                                      <p:tavLst>
                                        <p:tav tm="0" fmla="#ppt_y+(-#ppt_h/2*cos(ppt_r/180*pi))*((1.5-1.5*$)^2-(1.5-1.5*$)^3)">
                                          <p:val>
                                            <p:strVal val="0"/>
                                          </p:val>
                                        </p:tav>
                                        <p:tav tm="100000">
                                          <p:val>
                                            <p:strVal val="1"/>
                                          </p:val>
                                        </p:tav>
                                      </p:tavLst>
                                    </p:anim>
                                    <p:anim to="" calcmode="lin" valueType="num">
                                      <p:cBhvr>
                                        <p:cTn id="39" dur="700" fill="hold">
                                          <p:stCondLst>
                                            <p:cond delay="0"/>
                                          </p:stCondLst>
                                        </p:cTn>
                                        <p:tgtEl>
                                          <p:spTgt spid="22552"/>
                                        </p:tgtEl>
                                        <p:attrNameLst>
                                          <p:attrName>ppt_h</p:attrName>
                                        </p:attrNameLst>
                                      </p:cBhvr>
                                      <p:tavLst>
                                        <p:tav tm="0" fmla="#ppt_h-(-#ppt_h)*((1.5-1.5*$)^2-(1.5-1.5*$)^3)">
                                          <p:val>
                                            <p:strVal val="0"/>
                                          </p:val>
                                        </p:tav>
                                        <p:tav tm="100000">
                                          <p:val>
                                            <p:strVal val="1"/>
                                          </p:val>
                                        </p:tav>
                                      </p:tavLst>
                                    </p:anim>
                                    <p:anim to="" calcmode="lin" valueType="num">
                                      <p:cBhvr>
                                        <p:cTn id="40" dur="700" fill="hold">
                                          <p:stCondLst>
                                            <p:cond delay="0"/>
                                          </p:stCondLst>
                                        </p:cTn>
                                        <p:tgtEl>
                                          <p:spTgt spid="22552"/>
                                        </p:tgtEl>
                                        <p:attrNameLst>
                                          <p:attrName>ppt_w</p:attrName>
                                        </p:attrNameLst>
                                      </p:cBhvr>
                                      <p:tavLst>
                                        <p:tav tm="0" fmla="#ppt_w-(-#ppt_w)*((1.5-1.5*$)^2-(1.5-1.5*$)^3)">
                                          <p:val>
                                            <p:strVal val="0"/>
                                          </p:val>
                                        </p:tav>
                                        <p:tav tm="100000">
                                          <p:val>
                                            <p:strVal val="1"/>
                                          </p:val>
                                        </p:tav>
                                      </p:tavLst>
                                    </p:anim>
                                  </p:childTnLst>
                                </p:cTn>
                              </p:par>
                              <p:par>
                                <p:cTn id="41" presetID="0" presetClass="entr" presetSubtype="0" fill="hold" grpId="0" nodeType="withEffect">
                                  <p:stCondLst>
                                    <p:cond delay="0"/>
                                  </p:stCondLst>
                                  <p:iterate type="lt">
                                    <p:tmPct val="10000"/>
                                  </p:iterate>
                                  <p:childTnLst>
                                    <p:set>
                                      <p:cBhvr>
                                        <p:cTn id="42" dur="1" fill="hold">
                                          <p:stCondLst>
                                            <p:cond delay="0"/>
                                          </p:stCondLst>
                                        </p:cTn>
                                        <p:tgtEl>
                                          <p:spTgt spid="22532"/>
                                        </p:tgtEl>
                                        <p:attrNameLst>
                                          <p:attrName>style.visibility</p:attrName>
                                        </p:attrNameLst>
                                      </p:cBhvr>
                                      <p:to>
                                        <p:strVal val="visible"/>
                                      </p:to>
                                    </p:set>
                                    <p:anim to="" calcmode="lin" valueType="num">
                                      <p:cBhvr>
                                        <p:cTn id="43" dur="700" fill="hold">
                                          <p:stCondLst>
                                            <p:cond delay="0"/>
                                          </p:stCondLst>
                                        </p:cTn>
                                        <p:tgtEl>
                                          <p:spTgt spid="22532"/>
                                        </p:tgtEl>
                                        <p:attrNameLst>
                                          <p:attrName>ppt_x</p:attrName>
                                        </p:attrNameLst>
                                      </p:cBhvr>
                                      <p:tavLst>
                                        <p:tav tm="0" fmla="#ppt_x-(-#ppt_w/2*cos(ppt_r/180*pi))*((1.5-1.5*$)^2-(1.5-1.5*$)^3)">
                                          <p:val>
                                            <p:strVal val="0"/>
                                          </p:val>
                                        </p:tav>
                                        <p:tav tm="100000">
                                          <p:val>
                                            <p:strVal val="1"/>
                                          </p:val>
                                        </p:tav>
                                      </p:tavLst>
                                    </p:anim>
                                    <p:anim to="" calcmode="lin" valueType="num">
                                      <p:cBhvr>
                                        <p:cTn id="44" dur="700" fill="hold">
                                          <p:stCondLst>
                                            <p:cond delay="0"/>
                                          </p:stCondLst>
                                        </p:cTn>
                                        <p:tgtEl>
                                          <p:spTgt spid="22532"/>
                                        </p:tgtEl>
                                        <p:attrNameLst>
                                          <p:attrName>ppt_y</p:attrName>
                                        </p:attrNameLst>
                                      </p:cBhvr>
                                      <p:tavLst>
                                        <p:tav tm="0" fmla="#ppt_y+(-#ppt_h/2*cos(ppt_r/180*pi))*((1.5-1.5*$)^2-(1.5-1.5*$)^3)">
                                          <p:val>
                                            <p:strVal val="0"/>
                                          </p:val>
                                        </p:tav>
                                        <p:tav tm="100000">
                                          <p:val>
                                            <p:strVal val="1"/>
                                          </p:val>
                                        </p:tav>
                                      </p:tavLst>
                                    </p:anim>
                                    <p:anim to="" calcmode="lin" valueType="num">
                                      <p:cBhvr>
                                        <p:cTn id="45" dur="700" fill="hold">
                                          <p:stCondLst>
                                            <p:cond delay="0"/>
                                          </p:stCondLst>
                                        </p:cTn>
                                        <p:tgtEl>
                                          <p:spTgt spid="22532"/>
                                        </p:tgtEl>
                                        <p:attrNameLst>
                                          <p:attrName>ppt_h</p:attrName>
                                        </p:attrNameLst>
                                      </p:cBhvr>
                                      <p:tavLst>
                                        <p:tav tm="0" fmla="#ppt_h-(-#ppt_h)*((1.5-1.5*$)^2-(1.5-1.5*$)^3)">
                                          <p:val>
                                            <p:strVal val="0"/>
                                          </p:val>
                                        </p:tav>
                                        <p:tav tm="100000">
                                          <p:val>
                                            <p:strVal val="1"/>
                                          </p:val>
                                        </p:tav>
                                      </p:tavLst>
                                    </p:anim>
                                    <p:anim to="" calcmode="lin" valueType="num">
                                      <p:cBhvr>
                                        <p:cTn id="46" dur="700" fill="hold">
                                          <p:stCondLst>
                                            <p:cond delay="0"/>
                                          </p:stCondLst>
                                        </p:cTn>
                                        <p:tgtEl>
                                          <p:spTgt spid="22532"/>
                                        </p:tgtEl>
                                        <p:attrNameLst>
                                          <p:attrName>ppt_w</p:attrName>
                                        </p:attrNameLst>
                                      </p:cBhvr>
                                      <p:tavLst>
                                        <p:tav tm="0" fmla="#ppt_w-(-#ppt_w)*((1.5-1.5*$)^2-(1.5-1.5*$)^3)">
                                          <p:val>
                                            <p:strVal val="0"/>
                                          </p:val>
                                        </p:tav>
                                        <p:tav tm="100000">
                                          <p:val>
                                            <p:strVal val="1"/>
                                          </p:val>
                                        </p:tav>
                                      </p:tavLst>
                                    </p:anim>
                                  </p:childTnLst>
                                </p:cTn>
                              </p:par>
                              <p:par>
                                <p:cTn id="47" presetID="0" presetClass="entr" presetSubtype="0" fill="hold" grpId="0" nodeType="withEffect">
                                  <p:stCondLst>
                                    <p:cond delay="0"/>
                                  </p:stCondLst>
                                  <p:childTnLst>
                                    <p:set>
                                      <p:cBhvr>
                                        <p:cTn id="48" dur="1" fill="hold">
                                          <p:stCondLst>
                                            <p:cond delay="0"/>
                                          </p:stCondLst>
                                        </p:cTn>
                                        <p:tgtEl>
                                          <p:spTgt spid="22533"/>
                                        </p:tgtEl>
                                        <p:attrNameLst>
                                          <p:attrName>style.visibility</p:attrName>
                                        </p:attrNameLst>
                                      </p:cBhvr>
                                      <p:to>
                                        <p:strVal val="visible"/>
                                      </p:to>
                                    </p:set>
                                    <p:anim to="" calcmode="lin" valueType="num">
                                      <p:cBhvr>
                                        <p:cTn id="49" dur="700" fill="hold">
                                          <p:stCondLst>
                                            <p:cond delay="0"/>
                                          </p:stCondLst>
                                        </p:cTn>
                                        <p:tgtEl>
                                          <p:spTgt spid="22533"/>
                                        </p:tgtEl>
                                        <p:attrNameLst>
                                          <p:attrName>ppt_x</p:attrName>
                                        </p:attrNameLst>
                                      </p:cBhvr>
                                      <p:tavLst>
                                        <p:tav tm="0" fmla="#ppt_x-(-#ppt_w/2*cos(ppt_r/180*pi))*((1.5-1.5*$)^2-(1.5-1.5*$)^3)">
                                          <p:val>
                                            <p:strVal val="0"/>
                                          </p:val>
                                        </p:tav>
                                        <p:tav tm="100000">
                                          <p:val>
                                            <p:strVal val="1"/>
                                          </p:val>
                                        </p:tav>
                                      </p:tavLst>
                                    </p:anim>
                                    <p:anim to="" calcmode="lin" valueType="num">
                                      <p:cBhvr>
                                        <p:cTn id="50" dur="700" fill="hold">
                                          <p:stCondLst>
                                            <p:cond delay="0"/>
                                          </p:stCondLst>
                                        </p:cTn>
                                        <p:tgtEl>
                                          <p:spTgt spid="22533"/>
                                        </p:tgtEl>
                                        <p:attrNameLst>
                                          <p:attrName>ppt_y</p:attrName>
                                        </p:attrNameLst>
                                      </p:cBhvr>
                                      <p:tavLst>
                                        <p:tav tm="0" fmla="#ppt_y+(-#ppt_h/2*cos(ppt_r/180*pi))*((1.5-1.5*$)^2-(1.5-1.5*$)^3)">
                                          <p:val>
                                            <p:strVal val="0"/>
                                          </p:val>
                                        </p:tav>
                                        <p:tav tm="100000">
                                          <p:val>
                                            <p:strVal val="1"/>
                                          </p:val>
                                        </p:tav>
                                      </p:tavLst>
                                    </p:anim>
                                    <p:anim to="" calcmode="lin" valueType="num">
                                      <p:cBhvr>
                                        <p:cTn id="51" dur="700" fill="hold">
                                          <p:stCondLst>
                                            <p:cond delay="0"/>
                                          </p:stCondLst>
                                        </p:cTn>
                                        <p:tgtEl>
                                          <p:spTgt spid="22533"/>
                                        </p:tgtEl>
                                        <p:attrNameLst>
                                          <p:attrName>ppt_h</p:attrName>
                                        </p:attrNameLst>
                                      </p:cBhvr>
                                      <p:tavLst>
                                        <p:tav tm="0" fmla="#ppt_h-(-#ppt_h)*((1.5-1.5*$)^2-(1.5-1.5*$)^3)">
                                          <p:val>
                                            <p:strVal val="0"/>
                                          </p:val>
                                        </p:tav>
                                        <p:tav tm="100000">
                                          <p:val>
                                            <p:strVal val="1"/>
                                          </p:val>
                                        </p:tav>
                                      </p:tavLst>
                                    </p:anim>
                                    <p:anim to="" calcmode="lin" valueType="num">
                                      <p:cBhvr>
                                        <p:cTn id="52" dur="700" fill="hold">
                                          <p:stCondLst>
                                            <p:cond delay="0"/>
                                          </p:stCondLst>
                                        </p:cTn>
                                        <p:tgtEl>
                                          <p:spTgt spid="22533"/>
                                        </p:tgtEl>
                                        <p:attrNameLst>
                                          <p:attrName>ppt_w</p:attrName>
                                        </p:attrNameLst>
                                      </p:cBhvr>
                                      <p:tavLst>
                                        <p:tav tm="0" fmla="#ppt_w-(-#ppt_w)*((1.5-1.5*$)^2-(1.5-1.5*$)^3)">
                                          <p:val>
                                            <p:strVal val="0"/>
                                          </p:val>
                                        </p:tav>
                                        <p:tav tm="100000">
                                          <p:val>
                                            <p:strVal val="1"/>
                                          </p:val>
                                        </p:tav>
                                      </p:tavLst>
                                    </p:anim>
                                  </p:childTnLst>
                                </p:cTn>
                              </p:par>
                              <p:par>
                                <p:cTn id="53" presetID="0" presetClass="entr" presetSubtype="0" fill="hold" grpId="0" nodeType="withEffect">
                                  <p:stCondLst>
                                    <p:cond delay="0"/>
                                  </p:stCondLst>
                                  <p:iterate type="lt">
                                    <p:tmPct val="10000"/>
                                  </p:iterate>
                                  <p:childTnLst>
                                    <p:set>
                                      <p:cBhvr>
                                        <p:cTn id="54" dur="1" fill="hold">
                                          <p:stCondLst>
                                            <p:cond delay="0"/>
                                          </p:stCondLst>
                                        </p:cTn>
                                        <p:tgtEl>
                                          <p:spTgt spid="22534"/>
                                        </p:tgtEl>
                                        <p:attrNameLst>
                                          <p:attrName>style.visibility</p:attrName>
                                        </p:attrNameLst>
                                      </p:cBhvr>
                                      <p:to>
                                        <p:strVal val="visible"/>
                                      </p:to>
                                    </p:set>
                                    <p:anim to="" calcmode="lin" valueType="num">
                                      <p:cBhvr>
                                        <p:cTn id="55" dur="700" fill="hold">
                                          <p:stCondLst>
                                            <p:cond delay="0"/>
                                          </p:stCondLst>
                                        </p:cTn>
                                        <p:tgtEl>
                                          <p:spTgt spid="22534"/>
                                        </p:tgtEl>
                                        <p:attrNameLst>
                                          <p:attrName>ppt_x</p:attrName>
                                        </p:attrNameLst>
                                      </p:cBhvr>
                                      <p:tavLst>
                                        <p:tav tm="0" fmla="#ppt_x-(-#ppt_w/2*cos(ppt_r/180*pi))*((1.5-1.5*$)^2-(1.5-1.5*$)^3)">
                                          <p:val>
                                            <p:strVal val="0"/>
                                          </p:val>
                                        </p:tav>
                                        <p:tav tm="100000">
                                          <p:val>
                                            <p:strVal val="1"/>
                                          </p:val>
                                        </p:tav>
                                      </p:tavLst>
                                    </p:anim>
                                    <p:anim to="" calcmode="lin" valueType="num">
                                      <p:cBhvr>
                                        <p:cTn id="56" dur="700" fill="hold">
                                          <p:stCondLst>
                                            <p:cond delay="0"/>
                                          </p:stCondLst>
                                        </p:cTn>
                                        <p:tgtEl>
                                          <p:spTgt spid="22534"/>
                                        </p:tgtEl>
                                        <p:attrNameLst>
                                          <p:attrName>ppt_y</p:attrName>
                                        </p:attrNameLst>
                                      </p:cBhvr>
                                      <p:tavLst>
                                        <p:tav tm="0" fmla="#ppt_y+(-#ppt_h/2*cos(ppt_r/180*pi))*((1.5-1.5*$)^2-(1.5-1.5*$)^3)">
                                          <p:val>
                                            <p:strVal val="0"/>
                                          </p:val>
                                        </p:tav>
                                        <p:tav tm="100000">
                                          <p:val>
                                            <p:strVal val="1"/>
                                          </p:val>
                                        </p:tav>
                                      </p:tavLst>
                                    </p:anim>
                                    <p:anim to="" calcmode="lin" valueType="num">
                                      <p:cBhvr>
                                        <p:cTn id="57" dur="700" fill="hold">
                                          <p:stCondLst>
                                            <p:cond delay="0"/>
                                          </p:stCondLst>
                                        </p:cTn>
                                        <p:tgtEl>
                                          <p:spTgt spid="22534"/>
                                        </p:tgtEl>
                                        <p:attrNameLst>
                                          <p:attrName>ppt_h</p:attrName>
                                        </p:attrNameLst>
                                      </p:cBhvr>
                                      <p:tavLst>
                                        <p:tav tm="0" fmla="#ppt_h-(-#ppt_h)*((1.5-1.5*$)^2-(1.5-1.5*$)^3)">
                                          <p:val>
                                            <p:strVal val="0"/>
                                          </p:val>
                                        </p:tav>
                                        <p:tav tm="100000">
                                          <p:val>
                                            <p:strVal val="1"/>
                                          </p:val>
                                        </p:tav>
                                      </p:tavLst>
                                    </p:anim>
                                    <p:anim to="" calcmode="lin" valueType="num">
                                      <p:cBhvr>
                                        <p:cTn id="58" dur="700" fill="hold">
                                          <p:stCondLst>
                                            <p:cond delay="0"/>
                                          </p:stCondLst>
                                        </p:cTn>
                                        <p:tgtEl>
                                          <p:spTgt spid="22534"/>
                                        </p:tgtEl>
                                        <p:attrNameLst>
                                          <p:attrName>ppt_w</p:attrName>
                                        </p:attrNameLst>
                                      </p:cBhvr>
                                      <p:tavLst>
                                        <p:tav tm="0" fmla="#ppt_w-(-#ppt_w)*((1.5-1.5*$)^2-(1.5-1.5*$)^3)">
                                          <p:val>
                                            <p:strVal val="0"/>
                                          </p:val>
                                        </p:tav>
                                        <p:tav tm="100000">
                                          <p:val>
                                            <p:strVal val="1"/>
                                          </p:val>
                                        </p:tav>
                                      </p:tavLst>
                                    </p:anim>
                                  </p:childTnLst>
                                </p:cTn>
                              </p:par>
                              <p:par>
                                <p:cTn id="59" presetID="0" presetClass="entr" presetSubtype="0" fill="hold" grpId="0" nodeType="withEffect">
                                  <p:stCondLst>
                                    <p:cond delay="0"/>
                                  </p:stCondLst>
                                  <p:iterate type="lt">
                                    <p:tmPct val="10000"/>
                                  </p:iterate>
                                  <p:childTnLst>
                                    <p:set>
                                      <p:cBhvr>
                                        <p:cTn id="60" dur="1" fill="hold">
                                          <p:stCondLst>
                                            <p:cond delay="0"/>
                                          </p:stCondLst>
                                        </p:cTn>
                                        <p:tgtEl>
                                          <p:spTgt spid="22535"/>
                                        </p:tgtEl>
                                        <p:attrNameLst>
                                          <p:attrName>style.visibility</p:attrName>
                                        </p:attrNameLst>
                                      </p:cBhvr>
                                      <p:to>
                                        <p:strVal val="visible"/>
                                      </p:to>
                                    </p:set>
                                    <p:anim to="" calcmode="lin" valueType="num">
                                      <p:cBhvr>
                                        <p:cTn id="61" dur="700" fill="hold">
                                          <p:stCondLst>
                                            <p:cond delay="0"/>
                                          </p:stCondLst>
                                        </p:cTn>
                                        <p:tgtEl>
                                          <p:spTgt spid="22535"/>
                                        </p:tgtEl>
                                        <p:attrNameLst>
                                          <p:attrName>ppt_x</p:attrName>
                                        </p:attrNameLst>
                                      </p:cBhvr>
                                      <p:tavLst>
                                        <p:tav tm="0" fmla="#ppt_x-(-#ppt_w/2*cos(ppt_r/180*pi))*((1.5-1.5*$)^2-(1.5-1.5*$)^3)">
                                          <p:val>
                                            <p:strVal val="0"/>
                                          </p:val>
                                        </p:tav>
                                        <p:tav tm="100000">
                                          <p:val>
                                            <p:strVal val="1"/>
                                          </p:val>
                                        </p:tav>
                                      </p:tavLst>
                                    </p:anim>
                                    <p:anim to="" calcmode="lin" valueType="num">
                                      <p:cBhvr>
                                        <p:cTn id="62" dur="700" fill="hold">
                                          <p:stCondLst>
                                            <p:cond delay="0"/>
                                          </p:stCondLst>
                                        </p:cTn>
                                        <p:tgtEl>
                                          <p:spTgt spid="22535"/>
                                        </p:tgtEl>
                                        <p:attrNameLst>
                                          <p:attrName>ppt_y</p:attrName>
                                        </p:attrNameLst>
                                      </p:cBhvr>
                                      <p:tavLst>
                                        <p:tav tm="0" fmla="#ppt_y+(-#ppt_h/2*cos(ppt_r/180*pi))*((1.5-1.5*$)^2-(1.5-1.5*$)^3)">
                                          <p:val>
                                            <p:strVal val="0"/>
                                          </p:val>
                                        </p:tav>
                                        <p:tav tm="100000">
                                          <p:val>
                                            <p:strVal val="1"/>
                                          </p:val>
                                        </p:tav>
                                      </p:tavLst>
                                    </p:anim>
                                    <p:anim to="" calcmode="lin" valueType="num">
                                      <p:cBhvr>
                                        <p:cTn id="63" dur="700" fill="hold">
                                          <p:stCondLst>
                                            <p:cond delay="0"/>
                                          </p:stCondLst>
                                        </p:cTn>
                                        <p:tgtEl>
                                          <p:spTgt spid="22535"/>
                                        </p:tgtEl>
                                        <p:attrNameLst>
                                          <p:attrName>ppt_h</p:attrName>
                                        </p:attrNameLst>
                                      </p:cBhvr>
                                      <p:tavLst>
                                        <p:tav tm="0" fmla="#ppt_h-(-#ppt_h)*((1.5-1.5*$)^2-(1.5-1.5*$)^3)">
                                          <p:val>
                                            <p:strVal val="0"/>
                                          </p:val>
                                        </p:tav>
                                        <p:tav tm="100000">
                                          <p:val>
                                            <p:strVal val="1"/>
                                          </p:val>
                                        </p:tav>
                                      </p:tavLst>
                                    </p:anim>
                                    <p:anim to="" calcmode="lin" valueType="num">
                                      <p:cBhvr>
                                        <p:cTn id="64" dur="700" fill="hold">
                                          <p:stCondLst>
                                            <p:cond delay="0"/>
                                          </p:stCondLst>
                                        </p:cTn>
                                        <p:tgtEl>
                                          <p:spTgt spid="22535"/>
                                        </p:tgtEl>
                                        <p:attrNameLst>
                                          <p:attrName>ppt_w</p:attrName>
                                        </p:attrNameLst>
                                      </p:cBhvr>
                                      <p:tavLst>
                                        <p:tav tm="0" fmla="#ppt_w-(-#ppt_w)*((1.5-1.5*$)^2-(1.5-1.5*$)^3)">
                                          <p:val>
                                            <p:strVal val="0"/>
                                          </p:val>
                                        </p:tav>
                                        <p:tav tm="100000">
                                          <p:val>
                                            <p:strVal val="1"/>
                                          </p:val>
                                        </p:tav>
                                      </p:tavLst>
                                    </p:anim>
                                  </p:childTnLst>
                                </p:cTn>
                              </p:par>
                              <p:par>
                                <p:cTn id="65" presetID="0" presetClass="entr" presetSubtype="0" fill="hold" grpId="0" nodeType="withEffect">
                                  <p:stCondLst>
                                    <p:cond delay="0"/>
                                  </p:stCondLst>
                                  <p:iterate type="lt">
                                    <p:tmPct val="10000"/>
                                  </p:iterate>
                                  <p:childTnLst>
                                    <p:set>
                                      <p:cBhvr>
                                        <p:cTn id="66" dur="1" fill="hold">
                                          <p:stCondLst>
                                            <p:cond delay="0"/>
                                          </p:stCondLst>
                                        </p:cTn>
                                        <p:tgtEl>
                                          <p:spTgt spid="22536"/>
                                        </p:tgtEl>
                                        <p:attrNameLst>
                                          <p:attrName>style.visibility</p:attrName>
                                        </p:attrNameLst>
                                      </p:cBhvr>
                                      <p:to>
                                        <p:strVal val="visible"/>
                                      </p:to>
                                    </p:set>
                                    <p:anim to="" calcmode="lin" valueType="num">
                                      <p:cBhvr>
                                        <p:cTn id="67" dur="700" fill="hold">
                                          <p:stCondLst>
                                            <p:cond delay="0"/>
                                          </p:stCondLst>
                                        </p:cTn>
                                        <p:tgtEl>
                                          <p:spTgt spid="22536"/>
                                        </p:tgtEl>
                                        <p:attrNameLst>
                                          <p:attrName>ppt_x</p:attrName>
                                        </p:attrNameLst>
                                      </p:cBhvr>
                                      <p:tavLst>
                                        <p:tav tm="0" fmla="#ppt_x-(-#ppt_w/2*cos(ppt_r/180*pi))*((1.5-1.5*$)^2-(1.5-1.5*$)^3)">
                                          <p:val>
                                            <p:strVal val="0"/>
                                          </p:val>
                                        </p:tav>
                                        <p:tav tm="100000">
                                          <p:val>
                                            <p:strVal val="1"/>
                                          </p:val>
                                        </p:tav>
                                      </p:tavLst>
                                    </p:anim>
                                    <p:anim to="" calcmode="lin" valueType="num">
                                      <p:cBhvr>
                                        <p:cTn id="68" dur="700" fill="hold">
                                          <p:stCondLst>
                                            <p:cond delay="0"/>
                                          </p:stCondLst>
                                        </p:cTn>
                                        <p:tgtEl>
                                          <p:spTgt spid="22536"/>
                                        </p:tgtEl>
                                        <p:attrNameLst>
                                          <p:attrName>ppt_y</p:attrName>
                                        </p:attrNameLst>
                                      </p:cBhvr>
                                      <p:tavLst>
                                        <p:tav tm="0" fmla="#ppt_y+(-#ppt_h/2*cos(ppt_r/180*pi))*((1.5-1.5*$)^2-(1.5-1.5*$)^3)">
                                          <p:val>
                                            <p:strVal val="0"/>
                                          </p:val>
                                        </p:tav>
                                        <p:tav tm="100000">
                                          <p:val>
                                            <p:strVal val="1"/>
                                          </p:val>
                                        </p:tav>
                                      </p:tavLst>
                                    </p:anim>
                                    <p:anim to="" calcmode="lin" valueType="num">
                                      <p:cBhvr>
                                        <p:cTn id="69" dur="700" fill="hold">
                                          <p:stCondLst>
                                            <p:cond delay="0"/>
                                          </p:stCondLst>
                                        </p:cTn>
                                        <p:tgtEl>
                                          <p:spTgt spid="22536"/>
                                        </p:tgtEl>
                                        <p:attrNameLst>
                                          <p:attrName>ppt_h</p:attrName>
                                        </p:attrNameLst>
                                      </p:cBhvr>
                                      <p:tavLst>
                                        <p:tav tm="0" fmla="#ppt_h-(-#ppt_h)*((1.5-1.5*$)^2-(1.5-1.5*$)^3)">
                                          <p:val>
                                            <p:strVal val="0"/>
                                          </p:val>
                                        </p:tav>
                                        <p:tav tm="100000">
                                          <p:val>
                                            <p:strVal val="1"/>
                                          </p:val>
                                        </p:tav>
                                      </p:tavLst>
                                    </p:anim>
                                    <p:anim to="" calcmode="lin" valueType="num">
                                      <p:cBhvr>
                                        <p:cTn id="70" dur="700" fill="hold">
                                          <p:stCondLst>
                                            <p:cond delay="0"/>
                                          </p:stCondLst>
                                        </p:cTn>
                                        <p:tgtEl>
                                          <p:spTgt spid="22536"/>
                                        </p:tgtEl>
                                        <p:attrNameLst>
                                          <p:attrName>ppt_w</p:attrName>
                                        </p:attrNameLst>
                                      </p:cBhvr>
                                      <p:tavLst>
                                        <p:tav tm="0" fmla="#ppt_w-(-#ppt_w)*((1.5-1.5*$)^2-(1.5-1.5*$)^3)">
                                          <p:val>
                                            <p:strVal val="0"/>
                                          </p:val>
                                        </p:tav>
                                        <p:tav tm="100000">
                                          <p:val>
                                            <p:strVal val="1"/>
                                          </p:val>
                                        </p:tav>
                                      </p:tavLst>
                                    </p:anim>
                                  </p:childTnLst>
                                </p:cTn>
                              </p:par>
                              <p:par>
                                <p:cTn id="71" presetID="0" presetClass="entr" presetSubtype="0" fill="hold" grpId="0" nodeType="withEffect">
                                  <p:stCondLst>
                                    <p:cond delay="0"/>
                                  </p:stCondLst>
                                  <p:childTnLst>
                                    <p:set>
                                      <p:cBhvr>
                                        <p:cTn id="72" dur="1" fill="hold">
                                          <p:stCondLst>
                                            <p:cond delay="0"/>
                                          </p:stCondLst>
                                        </p:cTn>
                                        <p:tgtEl>
                                          <p:spTgt spid="22537"/>
                                        </p:tgtEl>
                                        <p:attrNameLst>
                                          <p:attrName>style.visibility</p:attrName>
                                        </p:attrNameLst>
                                      </p:cBhvr>
                                      <p:to>
                                        <p:strVal val="visible"/>
                                      </p:to>
                                    </p:set>
                                    <p:anim to="" calcmode="lin" valueType="num">
                                      <p:cBhvr>
                                        <p:cTn id="73" dur="700" fill="hold">
                                          <p:stCondLst>
                                            <p:cond delay="0"/>
                                          </p:stCondLst>
                                        </p:cTn>
                                        <p:tgtEl>
                                          <p:spTgt spid="22537"/>
                                        </p:tgtEl>
                                        <p:attrNameLst>
                                          <p:attrName>ppt_x</p:attrName>
                                        </p:attrNameLst>
                                      </p:cBhvr>
                                      <p:tavLst>
                                        <p:tav tm="0" fmla="#ppt_x-(-#ppt_w/2*cos(ppt_r/180*pi))*((1.5-1.5*$)^2-(1.5-1.5*$)^3)">
                                          <p:val>
                                            <p:strVal val="0"/>
                                          </p:val>
                                        </p:tav>
                                        <p:tav tm="100000">
                                          <p:val>
                                            <p:strVal val="1"/>
                                          </p:val>
                                        </p:tav>
                                      </p:tavLst>
                                    </p:anim>
                                    <p:anim to="" calcmode="lin" valueType="num">
                                      <p:cBhvr>
                                        <p:cTn id="74" dur="700" fill="hold">
                                          <p:stCondLst>
                                            <p:cond delay="0"/>
                                          </p:stCondLst>
                                        </p:cTn>
                                        <p:tgtEl>
                                          <p:spTgt spid="22537"/>
                                        </p:tgtEl>
                                        <p:attrNameLst>
                                          <p:attrName>ppt_y</p:attrName>
                                        </p:attrNameLst>
                                      </p:cBhvr>
                                      <p:tavLst>
                                        <p:tav tm="0" fmla="#ppt_y+(-#ppt_h/2*cos(ppt_r/180*pi))*((1.5-1.5*$)^2-(1.5-1.5*$)^3)">
                                          <p:val>
                                            <p:strVal val="0"/>
                                          </p:val>
                                        </p:tav>
                                        <p:tav tm="100000">
                                          <p:val>
                                            <p:strVal val="1"/>
                                          </p:val>
                                        </p:tav>
                                      </p:tavLst>
                                    </p:anim>
                                    <p:anim to="" calcmode="lin" valueType="num">
                                      <p:cBhvr>
                                        <p:cTn id="75" dur="700" fill="hold">
                                          <p:stCondLst>
                                            <p:cond delay="0"/>
                                          </p:stCondLst>
                                        </p:cTn>
                                        <p:tgtEl>
                                          <p:spTgt spid="22537"/>
                                        </p:tgtEl>
                                        <p:attrNameLst>
                                          <p:attrName>ppt_h</p:attrName>
                                        </p:attrNameLst>
                                      </p:cBhvr>
                                      <p:tavLst>
                                        <p:tav tm="0" fmla="#ppt_h-(-#ppt_h)*((1.5-1.5*$)^2-(1.5-1.5*$)^3)">
                                          <p:val>
                                            <p:strVal val="0"/>
                                          </p:val>
                                        </p:tav>
                                        <p:tav tm="100000">
                                          <p:val>
                                            <p:strVal val="1"/>
                                          </p:val>
                                        </p:tav>
                                      </p:tavLst>
                                    </p:anim>
                                    <p:anim to="" calcmode="lin" valueType="num">
                                      <p:cBhvr>
                                        <p:cTn id="76" dur="700" fill="hold">
                                          <p:stCondLst>
                                            <p:cond delay="0"/>
                                          </p:stCondLst>
                                        </p:cTn>
                                        <p:tgtEl>
                                          <p:spTgt spid="22537"/>
                                        </p:tgtEl>
                                        <p:attrNameLst>
                                          <p:attrName>ppt_w</p:attrName>
                                        </p:attrNameLst>
                                      </p:cBhvr>
                                      <p:tavLst>
                                        <p:tav tm="0" fmla="#ppt_w-(-#ppt_w)*((1.5-1.5*$)^2-(1.5-1.5*$)^3)">
                                          <p:val>
                                            <p:strVal val="0"/>
                                          </p:val>
                                        </p:tav>
                                        <p:tav tm="100000">
                                          <p:val>
                                            <p:strVal val="1"/>
                                          </p:val>
                                        </p:tav>
                                      </p:tavLst>
                                    </p:anim>
                                  </p:childTnLst>
                                </p:cTn>
                              </p:par>
                              <p:par>
                                <p:cTn id="77" presetID="0" presetClass="entr" presetSubtype="0" fill="hold" grpId="0" nodeType="withEffect">
                                  <p:stCondLst>
                                    <p:cond delay="0"/>
                                  </p:stCondLst>
                                  <p:childTnLst>
                                    <p:set>
                                      <p:cBhvr>
                                        <p:cTn id="78" dur="1" fill="hold">
                                          <p:stCondLst>
                                            <p:cond delay="0"/>
                                          </p:stCondLst>
                                        </p:cTn>
                                        <p:tgtEl>
                                          <p:spTgt spid="22540"/>
                                        </p:tgtEl>
                                        <p:attrNameLst>
                                          <p:attrName>style.visibility</p:attrName>
                                        </p:attrNameLst>
                                      </p:cBhvr>
                                      <p:to>
                                        <p:strVal val="visible"/>
                                      </p:to>
                                    </p:set>
                                    <p:anim to="" calcmode="lin" valueType="num">
                                      <p:cBhvr>
                                        <p:cTn id="79" dur="700" fill="hold">
                                          <p:stCondLst>
                                            <p:cond delay="0"/>
                                          </p:stCondLst>
                                        </p:cTn>
                                        <p:tgtEl>
                                          <p:spTgt spid="22540"/>
                                        </p:tgtEl>
                                        <p:attrNameLst>
                                          <p:attrName>ppt_x</p:attrName>
                                        </p:attrNameLst>
                                      </p:cBhvr>
                                      <p:tavLst>
                                        <p:tav tm="0" fmla="#ppt_x-(-#ppt_w/2*cos(ppt_r/180*pi))*((1.5-1.5*$)^2-(1.5-1.5*$)^3)">
                                          <p:val>
                                            <p:strVal val="0"/>
                                          </p:val>
                                        </p:tav>
                                        <p:tav tm="100000">
                                          <p:val>
                                            <p:strVal val="1"/>
                                          </p:val>
                                        </p:tav>
                                      </p:tavLst>
                                    </p:anim>
                                    <p:anim to="" calcmode="lin" valueType="num">
                                      <p:cBhvr>
                                        <p:cTn id="80" dur="700" fill="hold">
                                          <p:stCondLst>
                                            <p:cond delay="0"/>
                                          </p:stCondLst>
                                        </p:cTn>
                                        <p:tgtEl>
                                          <p:spTgt spid="22540"/>
                                        </p:tgtEl>
                                        <p:attrNameLst>
                                          <p:attrName>ppt_y</p:attrName>
                                        </p:attrNameLst>
                                      </p:cBhvr>
                                      <p:tavLst>
                                        <p:tav tm="0" fmla="#ppt_y+(-#ppt_h/2*cos(ppt_r/180*pi))*((1.5-1.5*$)^2-(1.5-1.5*$)^3)">
                                          <p:val>
                                            <p:strVal val="0"/>
                                          </p:val>
                                        </p:tav>
                                        <p:tav tm="100000">
                                          <p:val>
                                            <p:strVal val="1"/>
                                          </p:val>
                                        </p:tav>
                                      </p:tavLst>
                                    </p:anim>
                                    <p:anim to="" calcmode="lin" valueType="num">
                                      <p:cBhvr>
                                        <p:cTn id="81" dur="700" fill="hold">
                                          <p:stCondLst>
                                            <p:cond delay="0"/>
                                          </p:stCondLst>
                                        </p:cTn>
                                        <p:tgtEl>
                                          <p:spTgt spid="22540"/>
                                        </p:tgtEl>
                                        <p:attrNameLst>
                                          <p:attrName>ppt_h</p:attrName>
                                        </p:attrNameLst>
                                      </p:cBhvr>
                                      <p:tavLst>
                                        <p:tav tm="0" fmla="#ppt_h-(-#ppt_h)*((1.5-1.5*$)^2-(1.5-1.5*$)^3)">
                                          <p:val>
                                            <p:strVal val="0"/>
                                          </p:val>
                                        </p:tav>
                                        <p:tav tm="100000">
                                          <p:val>
                                            <p:strVal val="1"/>
                                          </p:val>
                                        </p:tav>
                                      </p:tavLst>
                                    </p:anim>
                                    <p:anim to="" calcmode="lin" valueType="num">
                                      <p:cBhvr>
                                        <p:cTn id="82" dur="700" fill="hold">
                                          <p:stCondLst>
                                            <p:cond delay="0"/>
                                          </p:stCondLst>
                                        </p:cTn>
                                        <p:tgtEl>
                                          <p:spTgt spid="22540"/>
                                        </p:tgtEl>
                                        <p:attrNameLst>
                                          <p:attrName>ppt_w</p:attrName>
                                        </p:attrNameLst>
                                      </p:cBhvr>
                                      <p:tavLst>
                                        <p:tav tm="0" fmla="#ppt_w-(-#ppt_w)*((1.5-1.5*$)^2-(1.5-1.5*$)^3)">
                                          <p:val>
                                            <p:strVal val="0"/>
                                          </p:val>
                                        </p:tav>
                                        <p:tav tm="100000">
                                          <p:val>
                                            <p:strVal val="1"/>
                                          </p:val>
                                        </p:tav>
                                      </p:tavLst>
                                    </p:anim>
                                  </p:childTnLst>
                                </p:cTn>
                              </p:par>
                              <p:par>
                                <p:cTn id="83" presetID="0" presetClass="entr" presetSubtype="0" fill="hold" grpId="0" nodeType="withEffect">
                                  <p:stCondLst>
                                    <p:cond delay="0"/>
                                  </p:stCondLst>
                                  <p:iterate type="lt">
                                    <p:tmPct val="10000"/>
                                  </p:iterate>
                                  <p:childTnLst>
                                    <p:set>
                                      <p:cBhvr>
                                        <p:cTn id="84" dur="1" fill="hold">
                                          <p:stCondLst>
                                            <p:cond delay="0"/>
                                          </p:stCondLst>
                                        </p:cTn>
                                        <p:tgtEl>
                                          <p:spTgt spid="22541"/>
                                        </p:tgtEl>
                                        <p:attrNameLst>
                                          <p:attrName>style.visibility</p:attrName>
                                        </p:attrNameLst>
                                      </p:cBhvr>
                                      <p:to>
                                        <p:strVal val="visible"/>
                                      </p:to>
                                    </p:set>
                                    <p:anim to="" calcmode="lin" valueType="num">
                                      <p:cBhvr>
                                        <p:cTn id="85" dur="700" fill="hold">
                                          <p:stCondLst>
                                            <p:cond delay="0"/>
                                          </p:stCondLst>
                                        </p:cTn>
                                        <p:tgtEl>
                                          <p:spTgt spid="22541"/>
                                        </p:tgtEl>
                                        <p:attrNameLst>
                                          <p:attrName>ppt_x</p:attrName>
                                        </p:attrNameLst>
                                      </p:cBhvr>
                                      <p:tavLst>
                                        <p:tav tm="0" fmla="#ppt_x-(-#ppt_w/2*cos(ppt_r/180*pi))*((1.5-1.5*$)^2-(1.5-1.5*$)^3)">
                                          <p:val>
                                            <p:strVal val="0"/>
                                          </p:val>
                                        </p:tav>
                                        <p:tav tm="100000">
                                          <p:val>
                                            <p:strVal val="1"/>
                                          </p:val>
                                        </p:tav>
                                      </p:tavLst>
                                    </p:anim>
                                    <p:anim to="" calcmode="lin" valueType="num">
                                      <p:cBhvr>
                                        <p:cTn id="86" dur="700" fill="hold">
                                          <p:stCondLst>
                                            <p:cond delay="0"/>
                                          </p:stCondLst>
                                        </p:cTn>
                                        <p:tgtEl>
                                          <p:spTgt spid="22541"/>
                                        </p:tgtEl>
                                        <p:attrNameLst>
                                          <p:attrName>ppt_y</p:attrName>
                                        </p:attrNameLst>
                                      </p:cBhvr>
                                      <p:tavLst>
                                        <p:tav tm="0" fmla="#ppt_y+(-#ppt_h/2*cos(ppt_r/180*pi))*((1.5-1.5*$)^2-(1.5-1.5*$)^3)">
                                          <p:val>
                                            <p:strVal val="0"/>
                                          </p:val>
                                        </p:tav>
                                        <p:tav tm="100000">
                                          <p:val>
                                            <p:strVal val="1"/>
                                          </p:val>
                                        </p:tav>
                                      </p:tavLst>
                                    </p:anim>
                                    <p:anim to="" calcmode="lin" valueType="num">
                                      <p:cBhvr>
                                        <p:cTn id="87" dur="700" fill="hold">
                                          <p:stCondLst>
                                            <p:cond delay="0"/>
                                          </p:stCondLst>
                                        </p:cTn>
                                        <p:tgtEl>
                                          <p:spTgt spid="22541"/>
                                        </p:tgtEl>
                                        <p:attrNameLst>
                                          <p:attrName>ppt_h</p:attrName>
                                        </p:attrNameLst>
                                      </p:cBhvr>
                                      <p:tavLst>
                                        <p:tav tm="0" fmla="#ppt_h-(-#ppt_h)*((1.5-1.5*$)^2-(1.5-1.5*$)^3)">
                                          <p:val>
                                            <p:strVal val="0"/>
                                          </p:val>
                                        </p:tav>
                                        <p:tav tm="100000">
                                          <p:val>
                                            <p:strVal val="1"/>
                                          </p:val>
                                        </p:tav>
                                      </p:tavLst>
                                    </p:anim>
                                    <p:anim to="" calcmode="lin" valueType="num">
                                      <p:cBhvr>
                                        <p:cTn id="88" dur="700" fill="hold">
                                          <p:stCondLst>
                                            <p:cond delay="0"/>
                                          </p:stCondLst>
                                        </p:cTn>
                                        <p:tgtEl>
                                          <p:spTgt spid="22541"/>
                                        </p:tgtEl>
                                        <p:attrNameLst>
                                          <p:attrName>ppt_w</p:attrName>
                                        </p:attrNameLst>
                                      </p:cBhvr>
                                      <p:tavLst>
                                        <p:tav tm="0" fmla="#ppt_w-(-#ppt_w)*((1.5-1.5*$)^2-(1.5-1.5*$)^3)">
                                          <p:val>
                                            <p:strVal val="0"/>
                                          </p:val>
                                        </p:tav>
                                        <p:tav tm="100000">
                                          <p:val>
                                            <p:strVal val="1"/>
                                          </p:val>
                                        </p:tav>
                                      </p:tavLst>
                                    </p:anim>
                                  </p:childTnLst>
                                </p:cTn>
                              </p:par>
                              <p:par>
                                <p:cTn id="89" presetID="0" presetClass="entr" presetSubtype="0" fill="hold" grpId="0" nodeType="withEffect">
                                  <p:stCondLst>
                                    <p:cond delay="0"/>
                                  </p:stCondLst>
                                  <p:iterate type="lt">
                                    <p:tmPct val="10000"/>
                                  </p:iterate>
                                  <p:childTnLst>
                                    <p:set>
                                      <p:cBhvr>
                                        <p:cTn id="90" dur="1" fill="hold">
                                          <p:stCondLst>
                                            <p:cond delay="0"/>
                                          </p:stCondLst>
                                        </p:cTn>
                                        <p:tgtEl>
                                          <p:spTgt spid="22542"/>
                                        </p:tgtEl>
                                        <p:attrNameLst>
                                          <p:attrName>style.visibility</p:attrName>
                                        </p:attrNameLst>
                                      </p:cBhvr>
                                      <p:to>
                                        <p:strVal val="visible"/>
                                      </p:to>
                                    </p:set>
                                    <p:anim to="" calcmode="lin" valueType="num">
                                      <p:cBhvr>
                                        <p:cTn id="91" dur="700" fill="hold">
                                          <p:stCondLst>
                                            <p:cond delay="0"/>
                                          </p:stCondLst>
                                        </p:cTn>
                                        <p:tgtEl>
                                          <p:spTgt spid="22542"/>
                                        </p:tgtEl>
                                        <p:attrNameLst>
                                          <p:attrName>ppt_x</p:attrName>
                                        </p:attrNameLst>
                                      </p:cBhvr>
                                      <p:tavLst>
                                        <p:tav tm="0" fmla="#ppt_x-(-#ppt_w/2*cos(ppt_r/180*pi))*((1.5-1.5*$)^2-(1.5-1.5*$)^3)">
                                          <p:val>
                                            <p:strVal val="0"/>
                                          </p:val>
                                        </p:tav>
                                        <p:tav tm="100000">
                                          <p:val>
                                            <p:strVal val="1"/>
                                          </p:val>
                                        </p:tav>
                                      </p:tavLst>
                                    </p:anim>
                                    <p:anim to="" calcmode="lin" valueType="num">
                                      <p:cBhvr>
                                        <p:cTn id="92" dur="700" fill="hold">
                                          <p:stCondLst>
                                            <p:cond delay="0"/>
                                          </p:stCondLst>
                                        </p:cTn>
                                        <p:tgtEl>
                                          <p:spTgt spid="22542"/>
                                        </p:tgtEl>
                                        <p:attrNameLst>
                                          <p:attrName>ppt_y</p:attrName>
                                        </p:attrNameLst>
                                      </p:cBhvr>
                                      <p:tavLst>
                                        <p:tav tm="0" fmla="#ppt_y+(-#ppt_h/2*cos(ppt_r/180*pi))*((1.5-1.5*$)^2-(1.5-1.5*$)^3)">
                                          <p:val>
                                            <p:strVal val="0"/>
                                          </p:val>
                                        </p:tav>
                                        <p:tav tm="100000">
                                          <p:val>
                                            <p:strVal val="1"/>
                                          </p:val>
                                        </p:tav>
                                      </p:tavLst>
                                    </p:anim>
                                    <p:anim to="" calcmode="lin" valueType="num">
                                      <p:cBhvr>
                                        <p:cTn id="93" dur="700" fill="hold">
                                          <p:stCondLst>
                                            <p:cond delay="0"/>
                                          </p:stCondLst>
                                        </p:cTn>
                                        <p:tgtEl>
                                          <p:spTgt spid="22542"/>
                                        </p:tgtEl>
                                        <p:attrNameLst>
                                          <p:attrName>ppt_h</p:attrName>
                                        </p:attrNameLst>
                                      </p:cBhvr>
                                      <p:tavLst>
                                        <p:tav tm="0" fmla="#ppt_h-(-#ppt_h)*((1.5-1.5*$)^2-(1.5-1.5*$)^3)">
                                          <p:val>
                                            <p:strVal val="0"/>
                                          </p:val>
                                        </p:tav>
                                        <p:tav tm="100000">
                                          <p:val>
                                            <p:strVal val="1"/>
                                          </p:val>
                                        </p:tav>
                                      </p:tavLst>
                                    </p:anim>
                                    <p:anim to="" calcmode="lin" valueType="num">
                                      <p:cBhvr>
                                        <p:cTn id="94" dur="700" fill="hold">
                                          <p:stCondLst>
                                            <p:cond delay="0"/>
                                          </p:stCondLst>
                                        </p:cTn>
                                        <p:tgtEl>
                                          <p:spTgt spid="22542"/>
                                        </p:tgtEl>
                                        <p:attrNameLst>
                                          <p:attrName>ppt_w</p:attrName>
                                        </p:attrNameLst>
                                      </p:cBhvr>
                                      <p:tavLst>
                                        <p:tav tm="0" fmla="#ppt_w-(-#ppt_w)*((1.5-1.5*$)^2-(1.5-1.5*$)^3)">
                                          <p:val>
                                            <p:strVal val="0"/>
                                          </p:val>
                                        </p:tav>
                                        <p:tav tm="100000">
                                          <p:val>
                                            <p:strVal val="1"/>
                                          </p:val>
                                        </p:tav>
                                      </p:tavLst>
                                    </p:anim>
                                  </p:childTnLst>
                                </p:cTn>
                              </p:par>
                              <p:par>
                                <p:cTn id="95" presetID="0" presetClass="entr" presetSubtype="0" fill="hold" grpId="0" nodeType="withEffect">
                                  <p:stCondLst>
                                    <p:cond delay="0"/>
                                  </p:stCondLst>
                                  <p:childTnLst>
                                    <p:set>
                                      <p:cBhvr>
                                        <p:cTn id="96" dur="1" fill="hold">
                                          <p:stCondLst>
                                            <p:cond delay="0"/>
                                          </p:stCondLst>
                                        </p:cTn>
                                        <p:tgtEl>
                                          <p:spTgt spid="22543"/>
                                        </p:tgtEl>
                                        <p:attrNameLst>
                                          <p:attrName>style.visibility</p:attrName>
                                        </p:attrNameLst>
                                      </p:cBhvr>
                                      <p:to>
                                        <p:strVal val="visible"/>
                                      </p:to>
                                    </p:set>
                                    <p:anim to="" calcmode="lin" valueType="num">
                                      <p:cBhvr>
                                        <p:cTn id="97" dur="700" fill="hold">
                                          <p:stCondLst>
                                            <p:cond delay="0"/>
                                          </p:stCondLst>
                                        </p:cTn>
                                        <p:tgtEl>
                                          <p:spTgt spid="22543"/>
                                        </p:tgtEl>
                                        <p:attrNameLst>
                                          <p:attrName>ppt_x</p:attrName>
                                        </p:attrNameLst>
                                      </p:cBhvr>
                                      <p:tavLst>
                                        <p:tav tm="0" fmla="#ppt_x-(-#ppt_w/2*cos(ppt_r/180*pi))*((1.5-1.5*$)^2-(1.5-1.5*$)^3)">
                                          <p:val>
                                            <p:strVal val="0"/>
                                          </p:val>
                                        </p:tav>
                                        <p:tav tm="100000">
                                          <p:val>
                                            <p:strVal val="1"/>
                                          </p:val>
                                        </p:tav>
                                      </p:tavLst>
                                    </p:anim>
                                    <p:anim to="" calcmode="lin" valueType="num">
                                      <p:cBhvr>
                                        <p:cTn id="98" dur="700" fill="hold">
                                          <p:stCondLst>
                                            <p:cond delay="0"/>
                                          </p:stCondLst>
                                        </p:cTn>
                                        <p:tgtEl>
                                          <p:spTgt spid="22543"/>
                                        </p:tgtEl>
                                        <p:attrNameLst>
                                          <p:attrName>ppt_y</p:attrName>
                                        </p:attrNameLst>
                                      </p:cBhvr>
                                      <p:tavLst>
                                        <p:tav tm="0" fmla="#ppt_y+(-#ppt_h/2*cos(ppt_r/180*pi))*((1.5-1.5*$)^2-(1.5-1.5*$)^3)">
                                          <p:val>
                                            <p:strVal val="0"/>
                                          </p:val>
                                        </p:tav>
                                        <p:tav tm="100000">
                                          <p:val>
                                            <p:strVal val="1"/>
                                          </p:val>
                                        </p:tav>
                                      </p:tavLst>
                                    </p:anim>
                                    <p:anim to="" calcmode="lin" valueType="num">
                                      <p:cBhvr>
                                        <p:cTn id="99" dur="700" fill="hold">
                                          <p:stCondLst>
                                            <p:cond delay="0"/>
                                          </p:stCondLst>
                                        </p:cTn>
                                        <p:tgtEl>
                                          <p:spTgt spid="22543"/>
                                        </p:tgtEl>
                                        <p:attrNameLst>
                                          <p:attrName>ppt_h</p:attrName>
                                        </p:attrNameLst>
                                      </p:cBhvr>
                                      <p:tavLst>
                                        <p:tav tm="0" fmla="#ppt_h-(-#ppt_h)*((1.5-1.5*$)^2-(1.5-1.5*$)^3)">
                                          <p:val>
                                            <p:strVal val="0"/>
                                          </p:val>
                                        </p:tav>
                                        <p:tav tm="100000">
                                          <p:val>
                                            <p:strVal val="1"/>
                                          </p:val>
                                        </p:tav>
                                      </p:tavLst>
                                    </p:anim>
                                    <p:anim to="" calcmode="lin" valueType="num">
                                      <p:cBhvr>
                                        <p:cTn id="100" dur="700" fill="hold">
                                          <p:stCondLst>
                                            <p:cond delay="0"/>
                                          </p:stCondLst>
                                        </p:cTn>
                                        <p:tgtEl>
                                          <p:spTgt spid="22543"/>
                                        </p:tgtEl>
                                        <p:attrNameLst>
                                          <p:attrName>ppt_w</p:attrName>
                                        </p:attrNameLst>
                                      </p:cBhvr>
                                      <p:tavLst>
                                        <p:tav tm="0" fmla="#ppt_w-(-#ppt_w)*((1.5-1.5*$)^2-(1.5-1.5*$)^3)">
                                          <p:val>
                                            <p:strVal val="0"/>
                                          </p:val>
                                        </p:tav>
                                        <p:tav tm="100000">
                                          <p:val>
                                            <p:strVal val="1"/>
                                          </p:val>
                                        </p:tav>
                                      </p:tavLst>
                                    </p:anim>
                                  </p:childTnLst>
                                </p:cTn>
                              </p:par>
                              <p:par>
                                <p:cTn id="101" presetID="0" presetClass="entr" presetSubtype="0" fill="hold" grpId="0" nodeType="withEffect">
                                  <p:stCondLst>
                                    <p:cond delay="0"/>
                                  </p:stCondLst>
                                  <p:iterate type="lt">
                                    <p:tmPct val="10000"/>
                                  </p:iterate>
                                  <p:childTnLst>
                                    <p:set>
                                      <p:cBhvr>
                                        <p:cTn id="102" dur="1" fill="hold">
                                          <p:stCondLst>
                                            <p:cond delay="0"/>
                                          </p:stCondLst>
                                        </p:cTn>
                                        <p:tgtEl>
                                          <p:spTgt spid="22544"/>
                                        </p:tgtEl>
                                        <p:attrNameLst>
                                          <p:attrName>style.visibility</p:attrName>
                                        </p:attrNameLst>
                                      </p:cBhvr>
                                      <p:to>
                                        <p:strVal val="visible"/>
                                      </p:to>
                                    </p:set>
                                    <p:anim to="" calcmode="lin" valueType="num">
                                      <p:cBhvr>
                                        <p:cTn id="103" dur="700" fill="hold">
                                          <p:stCondLst>
                                            <p:cond delay="0"/>
                                          </p:stCondLst>
                                        </p:cTn>
                                        <p:tgtEl>
                                          <p:spTgt spid="22544"/>
                                        </p:tgtEl>
                                        <p:attrNameLst>
                                          <p:attrName>ppt_x</p:attrName>
                                        </p:attrNameLst>
                                      </p:cBhvr>
                                      <p:tavLst>
                                        <p:tav tm="0" fmla="#ppt_x-(-#ppt_w/2*cos(ppt_r/180*pi))*((1.5-1.5*$)^2-(1.5-1.5*$)^3)">
                                          <p:val>
                                            <p:strVal val="0"/>
                                          </p:val>
                                        </p:tav>
                                        <p:tav tm="100000">
                                          <p:val>
                                            <p:strVal val="1"/>
                                          </p:val>
                                        </p:tav>
                                      </p:tavLst>
                                    </p:anim>
                                    <p:anim to="" calcmode="lin" valueType="num">
                                      <p:cBhvr>
                                        <p:cTn id="104" dur="700" fill="hold">
                                          <p:stCondLst>
                                            <p:cond delay="0"/>
                                          </p:stCondLst>
                                        </p:cTn>
                                        <p:tgtEl>
                                          <p:spTgt spid="22544"/>
                                        </p:tgtEl>
                                        <p:attrNameLst>
                                          <p:attrName>ppt_y</p:attrName>
                                        </p:attrNameLst>
                                      </p:cBhvr>
                                      <p:tavLst>
                                        <p:tav tm="0" fmla="#ppt_y+(-#ppt_h/2*cos(ppt_r/180*pi))*((1.5-1.5*$)^2-(1.5-1.5*$)^3)">
                                          <p:val>
                                            <p:strVal val="0"/>
                                          </p:val>
                                        </p:tav>
                                        <p:tav tm="100000">
                                          <p:val>
                                            <p:strVal val="1"/>
                                          </p:val>
                                        </p:tav>
                                      </p:tavLst>
                                    </p:anim>
                                    <p:anim to="" calcmode="lin" valueType="num">
                                      <p:cBhvr>
                                        <p:cTn id="105" dur="700" fill="hold">
                                          <p:stCondLst>
                                            <p:cond delay="0"/>
                                          </p:stCondLst>
                                        </p:cTn>
                                        <p:tgtEl>
                                          <p:spTgt spid="22544"/>
                                        </p:tgtEl>
                                        <p:attrNameLst>
                                          <p:attrName>ppt_h</p:attrName>
                                        </p:attrNameLst>
                                      </p:cBhvr>
                                      <p:tavLst>
                                        <p:tav tm="0" fmla="#ppt_h-(-#ppt_h)*((1.5-1.5*$)^2-(1.5-1.5*$)^3)">
                                          <p:val>
                                            <p:strVal val="0"/>
                                          </p:val>
                                        </p:tav>
                                        <p:tav tm="100000">
                                          <p:val>
                                            <p:strVal val="1"/>
                                          </p:val>
                                        </p:tav>
                                      </p:tavLst>
                                    </p:anim>
                                    <p:anim to="" calcmode="lin" valueType="num">
                                      <p:cBhvr>
                                        <p:cTn id="106" dur="700" fill="hold">
                                          <p:stCondLst>
                                            <p:cond delay="0"/>
                                          </p:stCondLst>
                                        </p:cTn>
                                        <p:tgtEl>
                                          <p:spTgt spid="22544"/>
                                        </p:tgtEl>
                                        <p:attrNameLst>
                                          <p:attrName>ppt_w</p:attrName>
                                        </p:attrNameLst>
                                      </p:cBhvr>
                                      <p:tavLst>
                                        <p:tav tm="0" fmla="#ppt_w-(-#ppt_w)*((1.5-1.5*$)^2-(1.5-1.5*$)^3)">
                                          <p:val>
                                            <p:strVal val="0"/>
                                          </p:val>
                                        </p:tav>
                                        <p:tav tm="100000">
                                          <p:val>
                                            <p:strVal val="1"/>
                                          </p:val>
                                        </p:tav>
                                      </p:tavLst>
                                    </p:anim>
                                  </p:childTnLst>
                                </p:cTn>
                              </p:par>
                              <p:par>
                                <p:cTn id="107" presetID="0" presetClass="entr" presetSubtype="0" fill="hold" grpId="0" nodeType="withEffect">
                                  <p:stCondLst>
                                    <p:cond delay="0"/>
                                  </p:stCondLst>
                                  <p:iterate type="lt">
                                    <p:tmPct val="10000"/>
                                  </p:iterate>
                                  <p:childTnLst>
                                    <p:set>
                                      <p:cBhvr>
                                        <p:cTn id="108" dur="1" fill="hold">
                                          <p:stCondLst>
                                            <p:cond delay="0"/>
                                          </p:stCondLst>
                                        </p:cTn>
                                        <p:tgtEl>
                                          <p:spTgt spid="22545"/>
                                        </p:tgtEl>
                                        <p:attrNameLst>
                                          <p:attrName>style.visibility</p:attrName>
                                        </p:attrNameLst>
                                      </p:cBhvr>
                                      <p:to>
                                        <p:strVal val="visible"/>
                                      </p:to>
                                    </p:set>
                                    <p:anim to="" calcmode="lin" valueType="num">
                                      <p:cBhvr>
                                        <p:cTn id="109" dur="700" fill="hold">
                                          <p:stCondLst>
                                            <p:cond delay="0"/>
                                          </p:stCondLst>
                                        </p:cTn>
                                        <p:tgtEl>
                                          <p:spTgt spid="22545"/>
                                        </p:tgtEl>
                                        <p:attrNameLst>
                                          <p:attrName>ppt_x</p:attrName>
                                        </p:attrNameLst>
                                      </p:cBhvr>
                                      <p:tavLst>
                                        <p:tav tm="0" fmla="#ppt_x-(-#ppt_w/2*cos(ppt_r/180*pi))*((1.5-1.5*$)^2-(1.5-1.5*$)^3)">
                                          <p:val>
                                            <p:strVal val="0"/>
                                          </p:val>
                                        </p:tav>
                                        <p:tav tm="100000">
                                          <p:val>
                                            <p:strVal val="1"/>
                                          </p:val>
                                        </p:tav>
                                      </p:tavLst>
                                    </p:anim>
                                    <p:anim to="" calcmode="lin" valueType="num">
                                      <p:cBhvr>
                                        <p:cTn id="110" dur="700" fill="hold">
                                          <p:stCondLst>
                                            <p:cond delay="0"/>
                                          </p:stCondLst>
                                        </p:cTn>
                                        <p:tgtEl>
                                          <p:spTgt spid="22545"/>
                                        </p:tgtEl>
                                        <p:attrNameLst>
                                          <p:attrName>ppt_y</p:attrName>
                                        </p:attrNameLst>
                                      </p:cBhvr>
                                      <p:tavLst>
                                        <p:tav tm="0" fmla="#ppt_y+(-#ppt_h/2*cos(ppt_r/180*pi))*((1.5-1.5*$)^2-(1.5-1.5*$)^3)">
                                          <p:val>
                                            <p:strVal val="0"/>
                                          </p:val>
                                        </p:tav>
                                        <p:tav tm="100000">
                                          <p:val>
                                            <p:strVal val="1"/>
                                          </p:val>
                                        </p:tav>
                                      </p:tavLst>
                                    </p:anim>
                                    <p:anim to="" calcmode="lin" valueType="num">
                                      <p:cBhvr>
                                        <p:cTn id="111" dur="700" fill="hold">
                                          <p:stCondLst>
                                            <p:cond delay="0"/>
                                          </p:stCondLst>
                                        </p:cTn>
                                        <p:tgtEl>
                                          <p:spTgt spid="22545"/>
                                        </p:tgtEl>
                                        <p:attrNameLst>
                                          <p:attrName>ppt_h</p:attrName>
                                        </p:attrNameLst>
                                      </p:cBhvr>
                                      <p:tavLst>
                                        <p:tav tm="0" fmla="#ppt_h-(-#ppt_h)*((1.5-1.5*$)^2-(1.5-1.5*$)^3)">
                                          <p:val>
                                            <p:strVal val="0"/>
                                          </p:val>
                                        </p:tav>
                                        <p:tav tm="100000">
                                          <p:val>
                                            <p:strVal val="1"/>
                                          </p:val>
                                        </p:tav>
                                      </p:tavLst>
                                    </p:anim>
                                    <p:anim to="" calcmode="lin" valueType="num">
                                      <p:cBhvr>
                                        <p:cTn id="112" dur="700" fill="hold">
                                          <p:stCondLst>
                                            <p:cond delay="0"/>
                                          </p:stCondLst>
                                        </p:cTn>
                                        <p:tgtEl>
                                          <p:spTgt spid="22545"/>
                                        </p:tgtEl>
                                        <p:attrNameLst>
                                          <p:attrName>ppt_w</p:attrName>
                                        </p:attrNameLst>
                                      </p:cBhvr>
                                      <p:tavLst>
                                        <p:tav tm="0" fmla="#ppt_w-(-#ppt_w)*((1.5-1.5*$)^2-(1.5-1.5*$)^3)">
                                          <p:val>
                                            <p:strVal val="0"/>
                                          </p:val>
                                        </p:tav>
                                        <p:tav tm="100000">
                                          <p:val>
                                            <p:strVal val="1"/>
                                          </p:val>
                                        </p:tav>
                                      </p:tavLst>
                                    </p:anim>
                                  </p:childTnLst>
                                </p:cTn>
                              </p:par>
                              <p:par>
                                <p:cTn id="113" presetID="0" presetClass="entr" presetSubtype="0" fill="hold" grpId="0" nodeType="withEffect">
                                  <p:stCondLst>
                                    <p:cond delay="0"/>
                                  </p:stCondLst>
                                  <p:iterate type="lt">
                                    <p:tmPct val="10000"/>
                                  </p:iterate>
                                  <p:childTnLst>
                                    <p:set>
                                      <p:cBhvr>
                                        <p:cTn id="114" dur="1" fill="hold">
                                          <p:stCondLst>
                                            <p:cond delay="0"/>
                                          </p:stCondLst>
                                        </p:cTn>
                                        <p:tgtEl>
                                          <p:spTgt spid="22546"/>
                                        </p:tgtEl>
                                        <p:attrNameLst>
                                          <p:attrName>style.visibility</p:attrName>
                                        </p:attrNameLst>
                                      </p:cBhvr>
                                      <p:to>
                                        <p:strVal val="visible"/>
                                      </p:to>
                                    </p:set>
                                    <p:anim to="" calcmode="lin" valueType="num">
                                      <p:cBhvr>
                                        <p:cTn id="115" dur="700" fill="hold">
                                          <p:stCondLst>
                                            <p:cond delay="0"/>
                                          </p:stCondLst>
                                        </p:cTn>
                                        <p:tgtEl>
                                          <p:spTgt spid="22546"/>
                                        </p:tgtEl>
                                        <p:attrNameLst>
                                          <p:attrName>ppt_x</p:attrName>
                                        </p:attrNameLst>
                                      </p:cBhvr>
                                      <p:tavLst>
                                        <p:tav tm="0" fmla="#ppt_x-(-#ppt_w/2*cos(ppt_r/180*pi))*((1.5-1.5*$)^2-(1.5-1.5*$)^3)">
                                          <p:val>
                                            <p:strVal val="0"/>
                                          </p:val>
                                        </p:tav>
                                        <p:tav tm="100000">
                                          <p:val>
                                            <p:strVal val="1"/>
                                          </p:val>
                                        </p:tav>
                                      </p:tavLst>
                                    </p:anim>
                                    <p:anim to="" calcmode="lin" valueType="num">
                                      <p:cBhvr>
                                        <p:cTn id="116" dur="700" fill="hold">
                                          <p:stCondLst>
                                            <p:cond delay="0"/>
                                          </p:stCondLst>
                                        </p:cTn>
                                        <p:tgtEl>
                                          <p:spTgt spid="22546"/>
                                        </p:tgtEl>
                                        <p:attrNameLst>
                                          <p:attrName>ppt_y</p:attrName>
                                        </p:attrNameLst>
                                      </p:cBhvr>
                                      <p:tavLst>
                                        <p:tav tm="0" fmla="#ppt_y+(-#ppt_h/2*cos(ppt_r/180*pi))*((1.5-1.5*$)^2-(1.5-1.5*$)^3)">
                                          <p:val>
                                            <p:strVal val="0"/>
                                          </p:val>
                                        </p:tav>
                                        <p:tav tm="100000">
                                          <p:val>
                                            <p:strVal val="1"/>
                                          </p:val>
                                        </p:tav>
                                      </p:tavLst>
                                    </p:anim>
                                    <p:anim to="" calcmode="lin" valueType="num">
                                      <p:cBhvr>
                                        <p:cTn id="117" dur="700" fill="hold">
                                          <p:stCondLst>
                                            <p:cond delay="0"/>
                                          </p:stCondLst>
                                        </p:cTn>
                                        <p:tgtEl>
                                          <p:spTgt spid="22546"/>
                                        </p:tgtEl>
                                        <p:attrNameLst>
                                          <p:attrName>ppt_h</p:attrName>
                                        </p:attrNameLst>
                                      </p:cBhvr>
                                      <p:tavLst>
                                        <p:tav tm="0" fmla="#ppt_h-(-#ppt_h)*((1.5-1.5*$)^2-(1.5-1.5*$)^3)">
                                          <p:val>
                                            <p:strVal val="0"/>
                                          </p:val>
                                        </p:tav>
                                        <p:tav tm="100000">
                                          <p:val>
                                            <p:strVal val="1"/>
                                          </p:val>
                                        </p:tav>
                                      </p:tavLst>
                                    </p:anim>
                                    <p:anim to="" calcmode="lin" valueType="num">
                                      <p:cBhvr>
                                        <p:cTn id="118" dur="700" fill="hold">
                                          <p:stCondLst>
                                            <p:cond delay="0"/>
                                          </p:stCondLst>
                                        </p:cTn>
                                        <p:tgtEl>
                                          <p:spTgt spid="22546"/>
                                        </p:tgtEl>
                                        <p:attrNameLst>
                                          <p:attrName>ppt_w</p:attrName>
                                        </p:attrNameLst>
                                      </p:cBhvr>
                                      <p:tavLst>
                                        <p:tav tm="0" fmla="#ppt_w-(-#ppt_w)*((1.5-1.5*$)^2-(1.5-1.5*$)^3)">
                                          <p:val>
                                            <p:strVal val="0"/>
                                          </p:val>
                                        </p:tav>
                                        <p:tav tm="100000">
                                          <p:val>
                                            <p:strVal val="1"/>
                                          </p:val>
                                        </p:tav>
                                      </p:tavLst>
                                    </p:anim>
                                  </p:childTnLst>
                                </p:cTn>
                              </p:par>
                              <p:par>
                                <p:cTn id="119" presetID="0" presetClass="entr" presetSubtype="0" fill="hold" grpId="0" nodeType="withEffect">
                                  <p:stCondLst>
                                    <p:cond delay="0"/>
                                  </p:stCondLst>
                                  <p:childTnLst>
                                    <p:set>
                                      <p:cBhvr>
                                        <p:cTn id="120" dur="1" fill="hold">
                                          <p:stCondLst>
                                            <p:cond delay="0"/>
                                          </p:stCondLst>
                                        </p:cTn>
                                        <p:tgtEl>
                                          <p:spTgt spid="22553"/>
                                        </p:tgtEl>
                                        <p:attrNameLst>
                                          <p:attrName>style.visibility</p:attrName>
                                        </p:attrNameLst>
                                      </p:cBhvr>
                                      <p:to>
                                        <p:strVal val="visible"/>
                                      </p:to>
                                    </p:set>
                                    <p:anim to="" calcmode="lin" valueType="num">
                                      <p:cBhvr>
                                        <p:cTn id="121" dur="700" fill="hold">
                                          <p:stCondLst>
                                            <p:cond delay="0"/>
                                          </p:stCondLst>
                                        </p:cTn>
                                        <p:tgtEl>
                                          <p:spTgt spid="22553"/>
                                        </p:tgtEl>
                                        <p:attrNameLst>
                                          <p:attrName>ppt_x</p:attrName>
                                        </p:attrNameLst>
                                      </p:cBhvr>
                                      <p:tavLst>
                                        <p:tav tm="0" fmla="#ppt_x-(-#ppt_w/2*cos(ppt_r/180*pi))*((1.5-1.5*$)^2-(1.5-1.5*$)^3)">
                                          <p:val>
                                            <p:strVal val="0"/>
                                          </p:val>
                                        </p:tav>
                                        <p:tav tm="100000">
                                          <p:val>
                                            <p:strVal val="1"/>
                                          </p:val>
                                        </p:tav>
                                      </p:tavLst>
                                    </p:anim>
                                    <p:anim to="" calcmode="lin" valueType="num">
                                      <p:cBhvr>
                                        <p:cTn id="122" dur="700" fill="hold">
                                          <p:stCondLst>
                                            <p:cond delay="0"/>
                                          </p:stCondLst>
                                        </p:cTn>
                                        <p:tgtEl>
                                          <p:spTgt spid="22553"/>
                                        </p:tgtEl>
                                        <p:attrNameLst>
                                          <p:attrName>ppt_y</p:attrName>
                                        </p:attrNameLst>
                                      </p:cBhvr>
                                      <p:tavLst>
                                        <p:tav tm="0" fmla="#ppt_y+(-#ppt_h/2*cos(ppt_r/180*pi))*((1.5-1.5*$)^2-(1.5-1.5*$)^3)">
                                          <p:val>
                                            <p:strVal val="0"/>
                                          </p:val>
                                        </p:tav>
                                        <p:tav tm="100000">
                                          <p:val>
                                            <p:strVal val="1"/>
                                          </p:val>
                                        </p:tav>
                                      </p:tavLst>
                                    </p:anim>
                                    <p:anim to="" calcmode="lin" valueType="num">
                                      <p:cBhvr>
                                        <p:cTn id="123" dur="700" fill="hold">
                                          <p:stCondLst>
                                            <p:cond delay="0"/>
                                          </p:stCondLst>
                                        </p:cTn>
                                        <p:tgtEl>
                                          <p:spTgt spid="22553"/>
                                        </p:tgtEl>
                                        <p:attrNameLst>
                                          <p:attrName>ppt_h</p:attrName>
                                        </p:attrNameLst>
                                      </p:cBhvr>
                                      <p:tavLst>
                                        <p:tav tm="0" fmla="#ppt_h-(-#ppt_h)*((1.5-1.5*$)^2-(1.5-1.5*$)^3)">
                                          <p:val>
                                            <p:strVal val="0"/>
                                          </p:val>
                                        </p:tav>
                                        <p:tav tm="100000">
                                          <p:val>
                                            <p:strVal val="1"/>
                                          </p:val>
                                        </p:tav>
                                      </p:tavLst>
                                    </p:anim>
                                    <p:anim to="" calcmode="lin" valueType="num">
                                      <p:cBhvr>
                                        <p:cTn id="124" dur="700" fill="hold">
                                          <p:stCondLst>
                                            <p:cond delay="0"/>
                                          </p:stCondLst>
                                        </p:cTn>
                                        <p:tgtEl>
                                          <p:spTgt spid="22553"/>
                                        </p:tgtEl>
                                        <p:attrNameLst>
                                          <p:attrName>ppt_w</p:attrName>
                                        </p:attrNameLst>
                                      </p:cBhvr>
                                      <p:tavLst>
                                        <p:tav tm="0" fmla="#ppt_w-(-#ppt_w)*((1.5-1.5*$)^2-(1.5-1.5*$)^3)">
                                          <p:val>
                                            <p:strVal val="0"/>
                                          </p:val>
                                        </p:tav>
                                        <p:tav tm="100000">
                                          <p:val>
                                            <p:strVal val="1"/>
                                          </p:val>
                                        </p:tav>
                                      </p:tavLst>
                                    </p:anim>
                                  </p:childTnLst>
                                </p:cTn>
                              </p:par>
                              <p:par>
                                <p:cTn id="125" presetID="0" presetClass="entr" presetSubtype="0" fill="hold" grpId="0" nodeType="withEffect">
                                  <p:stCondLst>
                                    <p:cond delay="0"/>
                                  </p:stCondLst>
                                  <p:childTnLst>
                                    <p:set>
                                      <p:cBhvr>
                                        <p:cTn id="126" dur="1" fill="hold">
                                          <p:stCondLst>
                                            <p:cond delay="0"/>
                                          </p:stCondLst>
                                        </p:cTn>
                                        <p:tgtEl>
                                          <p:spTgt spid="22538"/>
                                        </p:tgtEl>
                                        <p:attrNameLst>
                                          <p:attrName>style.visibility</p:attrName>
                                        </p:attrNameLst>
                                      </p:cBhvr>
                                      <p:to>
                                        <p:strVal val="visible"/>
                                      </p:to>
                                    </p:set>
                                    <p:anim to="" calcmode="lin" valueType="num">
                                      <p:cBhvr>
                                        <p:cTn id="127" dur="700" fill="hold">
                                          <p:stCondLst>
                                            <p:cond delay="0"/>
                                          </p:stCondLst>
                                        </p:cTn>
                                        <p:tgtEl>
                                          <p:spTgt spid="22538"/>
                                        </p:tgtEl>
                                        <p:attrNameLst>
                                          <p:attrName>ppt_x</p:attrName>
                                        </p:attrNameLst>
                                      </p:cBhvr>
                                      <p:tavLst>
                                        <p:tav tm="0" fmla="#ppt_x-(-#ppt_w/2*cos(ppt_r/180*pi))*((1.5-1.5*$)^2-(1.5-1.5*$)^3)">
                                          <p:val>
                                            <p:strVal val="0"/>
                                          </p:val>
                                        </p:tav>
                                        <p:tav tm="100000">
                                          <p:val>
                                            <p:strVal val="1"/>
                                          </p:val>
                                        </p:tav>
                                      </p:tavLst>
                                    </p:anim>
                                    <p:anim to="" calcmode="lin" valueType="num">
                                      <p:cBhvr>
                                        <p:cTn id="128" dur="700" fill="hold">
                                          <p:stCondLst>
                                            <p:cond delay="0"/>
                                          </p:stCondLst>
                                        </p:cTn>
                                        <p:tgtEl>
                                          <p:spTgt spid="22538"/>
                                        </p:tgtEl>
                                        <p:attrNameLst>
                                          <p:attrName>ppt_y</p:attrName>
                                        </p:attrNameLst>
                                      </p:cBhvr>
                                      <p:tavLst>
                                        <p:tav tm="0" fmla="#ppt_y+(-#ppt_h/2*cos(ppt_r/180*pi))*((1.5-1.5*$)^2-(1.5-1.5*$)^3)">
                                          <p:val>
                                            <p:strVal val="0"/>
                                          </p:val>
                                        </p:tav>
                                        <p:tav tm="100000">
                                          <p:val>
                                            <p:strVal val="1"/>
                                          </p:val>
                                        </p:tav>
                                      </p:tavLst>
                                    </p:anim>
                                    <p:anim to="" calcmode="lin" valueType="num">
                                      <p:cBhvr>
                                        <p:cTn id="129" dur="700" fill="hold">
                                          <p:stCondLst>
                                            <p:cond delay="0"/>
                                          </p:stCondLst>
                                        </p:cTn>
                                        <p:tgtEl>
                                          <p:spTgt spid="22538"/>
                                        </p:tgtEl>
                                        <p:attrNameLst>
                                          <p:attrName>ppt_h</p:attrName>
                                        </p:attrNameLst>
                                      </p:cBhvr>
                                      <p:tavLst>
                                        <p:tav tm="0" fmla="#ppt_h-(-#ppt_h)*((1.5-1.5*$)^2-(1.5-1.5*$)^3)">
                                          <p:val>
                                            <p:strVal val="0"/>
                                          </p:val>
                                        </p:tav>
                                        <p:tav tm="100000">
                                          <p:val>
                                            <p:strVal val="1"/>
                                          </p:val>
                                        </p:tav>
                                      </p:tavLst>
                                    </p:anim>
                                    <p:anim to="" calcmode="lin" valueType="num">
                                      <p:cBhvr>
                                        <p:cTn id="130" dur="700" fill="hold">
                                          <p:stCondLst>
                                            <p:cond delay="0"/>
                                          </p:stCondLst>
                                        </p:cTn>
                                        <p:tgtEl>
                                          <p:spTgt spid="22538"/>
                                        </p:tgtEl>
                                        <p:attrNameLst>
                                          <p:attrName>ppt_w</p:attrName>
                                        </p:attrNameLst>
                                      </p:cBhvr>
                                      <p:tavLst>
                                        <p:tav tm="0" fmla="#ppt_w-(-#ppt_w)*((1.5-1.5*$)^2-(1.5-1.5*$)^3)">
                                          <p:val>
                                            <p:strVal val="0"/>
                                          </p:val>
                                        </p:tav>
                                        <p:tav tm="100000">
                                          <p:val>
                                            <p:strVal val="1"/>
                                          </p:val>
                                        </p:tav>
                                      </p:tavLst>
                                    </p:anim>
                                  </p:childTnLst>
                                </p:cTn>
                              </p:par>
                              <p:par>
                                <p:cTn id="131" presetID="0" presetClass="entr" presetSubtype="0" fill="hold" grpId="0" nodeType="withEffect">
                                  <p:stCondLst>
                                    <p:cond delay="0"/>
                                  </p:stCondLst>
                                  <p:iterate type="lt">
                                    <p:tmPct val="10000"/>
                                  </p:iterate>
                                  <p:childTnLst>
                                    <p:set>
                                      <p:cBhvr>
                                        <p:cTn id="132" dur="1" fill="hold">
                                          <p:stCondLst>
                                            <p:cond delay="0"/>
                                          </p:stCondLst>
                                        </p:cTn>
                                        <p:tgtEl>
                                          <p:spTgt spid="22539"/>
                                        </p:tgtEl>
                                        <p:attrNameLst>
                                          <p:attrName>style.visibility</p:attrName>
                                        </p:attrNameLst>
                                      </p:cBhvr>
                                      <p:to>
                                        <p:strVal val="visible"/>
                                      </p:to>
                                    </p:set>
                                    <p:anim to="" calcmode="lin" valueType="num">
                                      <p:cBhvr>
                                        <p:cTn id="133" dur="700" fill="hold">
                                          <p:stCondLst>
                                            <p:cond delay="0"/>
                                          </p:stCondLst>
                                        </p:cTn>
                                        <p:tgtEl>
                                          <p:spTgt spid="22539"/>
                                        </p:tgtEl>
                                        <p:attrNameLst>
                                          <p:attrName>ppt_x</p:attrName>
                                        </p:attrNameLst>
                                      </p:cBhvr>
                                      <p:tavLst>
                                        <p:tav tm="0" fmla="#ppt_x-(-#ppt_w/2*cos(ppt_r/180*pi))*((1.5-1.5*$)^2-(1.5-1.5*$)^3)">
                                          <p:val>
                                            <p:strVal val="0"/>
                                          </p:val>
                                        </p:tav>
                                        <p:tav tm="100000">
                                          <p:val>
                                            <p:strVal val="1"/>
                                          </p:val>
                                        </p:tav>
                                      </p:tavLst>
                                    </p:anim>
                                    <p:anim to="" calcmode="lin" valueType="num">
                                      <p:cBhvr>
                                        <p:cTn id="134" dur="700" fill="hold">
                                          <p:stCondLst>
                                            <p:cond delay="0"/>
                                          </p:stCondLst>
                                        </p:cTn>
                                        <p:tgtEl>
                                          <p:spTgt spid="22539"/>
                                        </p:tgtEl>
                                        <p:attrNameLst>
                                          <p:attrName>ppt_y</p:attrName>
                                        </p:attrNameLst>
                                      </p:cBhvr>
                                      <p:tavLst>
                                        <p:tav tm="0" fmla="#ppt_y+(-#ppt_h/2*cos(ppt_r/180*pi))*((1.5-1.5*$)^2-(1.5-1.5*$)^3)">
                                          <p:val>
                                            <p:strVal val="0"/>
                                          </p:val>
                                        </p:tav>
                                        <p:tav tm="100000">
                                          <p:val>
                                            <p:strVal val="1"/>
                                          </p:val>
                                        </p:tav>
                                      </p:tavLst>
                                    </p:anim>
                                    <p:anim to="" calcmode="lin" valueType="num">
                                      <p:cBhvr>
                                        <p:cTn id="135" dur="700" fill="hold">
                                          <p:stCondLst>
                                            <p:cond delay="0"/>
                                          </p:stCondLst>
                                        </p:cTn>
                                        <p:tgtEl>
                                          <p:spTgt spid="22539"/>
                                        </p:tgtEl>
                                        <p:attrNameLst>
                                          <p:attrName>ppt_h</p:attrName>
                                        </p:attrNameLst>
                                      </p:cBhvr>
                                      <p:tavLst>
                                        <p:tav tm="0" fmla="#ppt_h-(-#ppt_h)*((1.5-1.5*$)^2-(1.5-1.5*$)^3)">
                                          <p:val>
                                            <p:strVal val="0"/>
                                          </p:val>
                                        </p:tav>
                                        <p:tav tm="100000">
                                          <p:val>
                                            <p:strVal val="1"/>
                                          </p:val>
                                        </p:tav>
                                      </p:tavLst>
                                    </p:anim>
                                    <p:anim to="" calcmode="lin" valueType="num">
                                      <p:cBhvr>
                                        <p:cTn id="136" dur="700" fill="hold">
                                          <p:stCondLst>
                                            <p:cond delay="0"/>
                                          </p:stCondLst>
                                        </p:cTn>
                                        <p:tgtEl>
                                          <p:spTgt spid="22539"/>
                                        </p:tgtEl>
                                        <p:attrNameLst>
                                          <p:attrName>ppt_w</p:attrName>
                                        </p:attrNameLst>
                                      </p:cBhvr>
                                      <p:tavLst>
                                        <p:tav tm="0" fmla="#ppt_w-(-#ppt_w)*((1.5-1.5*$)^2-(1.5-1.5*$)^3)">
                                          <p:val>
                                            <p:strVal val="0"/>
                                          </p:val>
                                        </p:tav>
                                        <p:tav tm="100000">
                                          <p:val>
                                            <p:strVal val="1"/>
                                          </p:val>
                                        </p:tav>
                                      </p:tavLst>
                                    </p:anim>
                                  </p:childTnLst>
                                </p:cTn>
                              </p:par>
                              <p:par>
                                <p:cTn id="137" presetID="0" presetClass="entr" presetSubtype="0" fill="hold" grpId="0" nodeType="withEffect">
                                  <p:stCondLst>
                                    <p:cond delay="0"/>
                                  </p:stCondLst>
                                  <p:iterate type="lt">
                                    <p:tmPct val="10000"/>
                                  </p:iterate>
                                  <p:childTnLst>
                                    <p:set>
                                      <p:cBhvr>
                                        <p:cTn id="138" dur="1" fill="hold">
                                          <p:stCondLst>
                                            <p:cond delay="0"/>
                                          </p:stCondLst>
                                        </p:cTn>
                                        <p:tgtEl>
                                          <p:spTgt spid="42"/>
                                        </p:tgtEl>
                                        <p:attrNameLst>
                                          <p:attrName>style.visibility</p:attrName>
                                        </p:attrNameLst>
                                      </p:cBhvr>
                                      <p:to>
                                        <p:strVal val="visible"/>
                                      </p:to>
                                    </p:set>
                                    <p:anim to="" calcmode="lin" valueType="num">
                                      <p:cBhvr>
                                        <p:cTn id="139" dur="700" fill="hold">
                                          <p:stCondLst>
                                            <p:cond delay="0"/>
                                          </p:stCondLst>
                                        </p:cTn>
                                        <p:tgtEl>
                                          <p:spTgt spid="42"/>
                                        </p:tgtEl>
                                        <p:attrNameLst>
                                          <p:attrName>ppt_x</p:attrName>
                                        </p:attrNameLst>
                                      </p:cBhvr>
                                      <p:tavLst>
                                        <p:tav tm="0" fmla="#ppt_x-(-#ppt_w/2*cos(ppt_r/180*pi))*((1.5-1.5*$)^2-(1.5-1.5*$)^3)">
                                          <p:val>
                                            <p:strVal val="0"/>
                                          </p:val>
                                        </p:tav>
                                        <p:tav tm="100000">
                                          <p:val>
                                            <p:strVal val="1"/>
                                          </p:val>
                                        </p:tav>
                                      </p:tavLst>
                                    </p:anim>
                                    <p:anim to="" calcmode="lin" valueType="num">
                                      <p:cBhvr>
                                        <p:cTn id="140" dur="700" fill="hold">
                                          <p:stCondLst>
                                            <p:cond delay="0"/>
                                          </p:stCondLst>
                                        </p:cTn>
                                        <p:tgtEl>
                                          <p:spTgt spid="42"/>
                                        </p:tgtEl>
                                        <p:attrNameLst>
                                          <p:attrName>ppt_y</p:attrName>
                                        </p:attrNameLst>
                                      </p:cBhvr>
                                      <p:tavLst>
                                        <p:tav tm="0" fmla="#ppt_y+(-#ppt_h/2*cos(ppt_r/180*pi))*((1.5-1.5*$)^2-(1.5-1.5*$)^3)">
                                          <p:val>
                                            <p:strVal val="0"/>
                                          </p:val>
                                        </p:tav>
                                        <p:tav tm="100000">
                                          <p:val>
                                            <p:strVal val="1"/>
                                          </p:val>
                                        </p:tav>
                                      </p:tavLst>
                                    </p:anim>
                                    <p:anim to="" calcmode="lin" valueType="num">
                                      <p:cBhvr>
                                        <p:cTn id="141" dur="700" fill="hold">
                                          <p:stCondLst>
                                            <p:cond delay="0"/>
                                          </p:stCondLst>
                                        </p:cTn>
                                        <p:tgtEl>
                                          <p:spTgt spid="42"/>
                                        </p:tgtEl>
                                        <p:attrNameLst>
                                          <p:attrName>ppt_h</p:attrName>
                                        </p:attrNameLst>
                                      </p:cBhvr>
                                      <p:tavLst>
                                        <p:tav tm="0" fmla="#ppt_h-(-#ppt_h)*((1.5-1.5*$)^2-(1.5-1.5*$)^3)">
                                          <p:val>
                                            <p:strVal val="0"/>
                                          </p:val>
                                        </p:tav>
                                        <p:tav tm="100000">
                                          <p:val>
                                            <p:strVal val="1"/>
                                          </p:val>
                                        </p:tav>
                                      </p:tavLst>
                                    </p:anim>
                                    <p:anim to="" calcmode="lin" valueType="num">
                                      <p:cBhvr>
                                        <p:cTn id="142" dur="700" fill="hold">
                                          <p:stCondLst>
                                            <p:cond delay="0"/>
                                          </p:stCondLst>
                                        </p:cTn>
                                        <p:tgtEl>
                                          <p:spTgt spid="42"/>
                                        </p:tgtEl>
                                        <p:attrNameLst>
                                          <p:attrName>ppt_w</p:attrName>
                                        </p:attrNameLst>
                                      </p:cBhvr>
                                      <p:tavLst>
                                        <p:tav tm="0" fmla="#ppt_w-(-#ppt_w)*((1.5-1.5*$)^2-(1.5-1.5*$)^3)">
                                          <p:val>
                                            <p:strVal val="0"/>
                                          </p:val>
                                        </p:tav>
                                        <p:tav tm="100000">
                                          <p:val>
                                            <p:strVal val="1"/>
                                          </p:val>
                                        </p:tav>
                                      </p:tavLst>
                                    </p:anim>
                                  </p:childTnLst>
                                </p:cTn>
                              </p:par>
                              <p:par>
                                <p:cTn id="143" presetID="0" presetClass="entr" presetSubtype="0" fill="hold" nodeType="withEffect">
                                  <p:stCondLst>
                                    <p:cond delay="0"/>
                                  </p:stCondLst>
                                  <p:childTnLst>
                                    <p:set>
                                      <p:cBhvr>
                                        <p:cTn id="144" dur="1" fill="hold">
                                          <p:stCondLst>
                                            <p:cond delay="0"/>
                                          </p:stCondLst>
                                        </p:cTn>
                                        <p:tgtEl>
                                          <p:spTgt spid="43"/>
                                        </p:tgtEl>
                                        <p:attrNameLst>
                                          <p:attrName>style.visibility</p:attrName>
                                        </p:attrNameLst>
                                      </p:cBhvr>
                                      <p:to>
                                        <p:strVal val="visible"/>
                                      </p:to>
                                    </p:set>
                                    <p:anim to="" calcmode="lin" valueType="num">
                                      <p:cBhvr>
                                        <p:cTn id="145" dur="700" fill="hold">
                                          <p:stCondLst>
                                            <p:cond delay="0"/>
                                          </p:stCondLst>
                                        </p:cTn>
                                        <p:tgtEl>
                                          <p:spTgt spid="43"/>
                                        </p:tgtEl>
                                        <p:attrNameLst>
                                          <p:attrName>ppt_x</p:attrName>
                                        </p:attrNameLst>
                                      </p:cBhvr>
                                      <p:tavLst>
                                        <p:tav tm="0" fmla="#ppt_x-(-#ppt_w/2*cos(ppt_r/180*pi))*((1.5-1.5*$)^2-(1.5-1.5*$)^3)">
                                          <p:val>
                                            <p:strVal val="0"/>
                                          </p:val>
                                        </p:tav>
                                        <p:tav tm="100000">
                                          <p:val>
                                            <p:strVal val="1"/>
                                          </p:val>
                                        </p:tav>
                                      </p:tavLst>
                                    </p:anim>
                                    <p:anim to="" calcmode="lin" valueType="num">
                                      <p:cBhvr>
                                        <p:cTn id="146" dur="700" fill="hold">
                                          <p:stCondLst>
                                            <p:cond delay="0"/>
                                          </p:stCondLst>
                                        </p:cTn>
                                        <p:tgtEl>
                                          <p:spTgt spid="43"/>
                                        </p:tgtEl>
                                        <p:attrNameLst>
                                          <p:attrName>ppt_y</p:attrName>
                                        </p:attrNameLst>
                                      </p:cBhvr>
                                      <p:tavLst>
                                        <p:tav tm="0" fmla="#ppt_y+(-#ppt_h/2*cos(ppt_r/180*pi))*((1.5-1.5*$)^2-(1.5-1.5*$)^3)">
                                          <p:val>
                                            <p:strVal val="0"/>
                                          </p:val>
                                        </p:tav>
                                        <p:tav tm="100000">
                                          <p:val>
                                            <p:strVal val="1"/>
                                          </p:val>
                                        </p:tav>
                                      </p:tavLst>
                                    </p:anim>
                                    <p:anim to="" calcmode="lin" valueType="num">
                                      <p:cBhvr>
                                        <p:cTn id="147" dur="700" fill="hold">
                                          <p:stCondLst>
                                            <p:cond delay="0"/>
                                          </p:stCondLst>
                                        </p:cTn>
                                        <p:tgtEl>
                                          <p:spTgt spid="43"/>
                                        </p:tgtEl>
                                        <p:attrNameLst>
                                          <p:attrName>ppt_h</p:attrName>
                                        </p:attrNameLst>
                                      </p:cBhvr>
                                      <p:tavLst>
                                        <p:tav tm="0" fmla="#ppt_h-(-#ppt_h)*((1.5-1.5*$)^2-(1.5-1.5*$)^3)">
                                          <p:val>
                                            <p:strVal val="0"/>
                                          </p:val>
                                        </p:tav>
                                        <p:tav tm="100000">
                                          <p:val>
                                            <p:strVal val="1"/>
                                          </p:val>
                                        </p:tav>
                                      </p:tavLst>
                                    </p:anim>
                                    <p:anim to="" calcmode="lin" valueType="num">
                                      <p:cBhvr>
                                        <p:cTn id="148" dur="700" fill="hold">
                                          <p:stCondLst>
                                            <p:cond delay="0"/>
                                          </p:stCondLst>
                                        </p:cTn>
                                        <p:tgtEl>
                                          <p:spTgt spid="43"/>
                                        </p:tgtEl>
                                        <p:attrNameLst>
                                          <p:attrName>ppt_w</p:attrName>
                                        </p:attrNameLst>
                                      </p:cBhvr>
                                      <p:tavLst>
                                        <p:tav tm="0" fmla="#ppt_w-(-#ppt_w)*((1.5-1.5*$)^2-(1.5-1.5*$)^3)">
                                          <p:val>
                                            <p:strVal val="0"/>
                                          </p:val>
                                        </p:tav>
                                        <p:tav tm="100000">
                                          <p:val>
                                            <p:str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47" grpId="0" animBg="1" autoUpdateAnimBg="0"/>
      <p:bldP spid="22548" grpId="0" animBg="1"/>
      <p:bldP spid="22549" grpId="0" animBg="1"/>
      <p:bldP spid="22550" grpId="0" animBg="1"/>
      <p:bldP spid="22551" grpId="0" animBg="1"/>
      <p:bldP spid="22552" grpId="0" animBg="1"/>
      <p:bldP spid="22532" grpId="0"/>
      <p:bldP spid="22533" grpId="0"/>
      <p:bldP spid="22534" grpId="0" animBg="1" autoUpdateAnimBg="0"/>
      <p:bldP spid="22535" grpId="0"/>
      <p:bldP spid="22536" grpId="0" animBg="1"/>
      <p:bldP spid="22537" grpId="0" animBg="1"/>
      <p:bldP spid="22540" grpId="0" animBg="1"/>
      <p:bldP spid="22541" grpId="0" animBg="1"/>
      <p:bldP spid="22542" grpId="0" animBg="1"/>
      <p:bldP spid="22543" grpId="0" animBg="1"/>
      <p:bldP spid="22544" grpId="0" animBg="1" autoUpdateAnimBg="0"/>
      <p:bldP spid="22545" grpId="0" animBg="1"/>
      <p:bldP spid="22546" grpId="0" animBg="1"/>
      <p:bldP spid="22553" grpId="0" animBg="1"/>
      <p:bldP spid="22538" grpId="0" animBg="1"/>
      <p:bldP spid="22539" grpId="0" animBg="1"/>
      <p:bldP spid="4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PA_矩形 37"/>
          <p:cNvSpPr/>
          <p:nvPr>
            <p:custDataLst>
              <p:tags r:id="rId1"/>
            </p:custDataLst>
          </p:nvPr>
        </p:nvSpPr>
        <p:spPr>
          <a:xfrm>
            <a:off x="6098094" y="3569060"/>
            <a:ext cx="1959191" cy="1015471"/>
          </a:xfrm>
          <a:prstGeom prst="rect">
            <a:avLst/>
          </a:prstGeom>
        </p:spPr>
        <p:txBody>
          <a:bodyPr wrap="none">
            <a:spAutoFit/>
          </a:bodyPr>
          <a:lstStyle/>
          <a:p>
            <a:pPr marL="228594" indent="-228594" defTabSz="1219170">
              <a:lnSpc>
                <a:spcPct val="150000"/>
              </a:lnSpc>
              <a:buFont typeface="Wingdings" pitchFamily="2" charset="2"/>
              <a:buChar char="ü"/>
            </a:pPr>
            <a:r>
              <a:rPr lang="zh-CN" altLang="en-US" sz="1333" dirty="0">
                <a:ln w="6350">
                  <a:noFill/>
                </a:ln>
                <a:solidFill>
                  <a:srgbClr val="FFFFFF">
                    <a:lumMod val="50000"/>
                  </a:srgbClr>
                </a:solidFill>
                <a:latin typeface="Impact" pitchFamily="34" charset="0"/>
                <a:ea typeface="微软雅黑" pitchFamily="34" charset="-122"/>
              </a:rPr>
              <a:t>研究思路</a:t>
            </a:r>
          </a:p>
          <a:p>
            <a:pPr marL="228594" indent="-228594" defTabSz="1219170">
              <a:lnSpc>
                <a:spcPct val="150000"/>
              </a:lnSpc>
              <a:buFont typeface="Wingdings" pitchFamily="2" charset="2"/>
              <a:buChar char="ü"/>
            </a:pPr>
            <a:r>
              <a:rPr lang="zh-CN" altLang="en-US" sz="1333" dirty="0">
                <a:ln w="6350">
                  <a:noFill/>
                </a:ln>
                <a:solidFill>
                  <a:srgbClr val="FFFFFF">
                    <a:lumMod val="50000"/>
                  </a:srgbClr>
                </a:solidFill>
                <a:latin typeface="Impact" pitchFamily="34" charset="0"/>
                <a:ea typeface="微软雅黑" pitchFamily="34" charset="-122"/>
              </a:rPr>
              <a:t>研究方法</a:t>
            </a:r>
          </a:p>
          <a:p>
            <a:pPr marL="228594" indent="-228594" defTabSz="1219170">
              <a:lnSpc>
                <a:spcPct val="150000"/>
              </a:lnSpc>
              <a:buFont typeface="Wingdings" pitchFamily="2" charset="2"/>
              <a:buChar char="ü"/>
            </a:pPr>
            <a:r>
              <a:rPr lang="zh-CN" altLang="en-US" sz="1333" dirty="0">
                <a:ln w="6350">
                  <a:noFill/>
                </a:ln>
                <a:solidFill>
                  <a:srgbClr val="FFFFFF">
                    <a:lumMod val="50000"/>
                  </a:srgbClr>
                </a:solidFill>
                <a:latin typeface="Impact" pitchFamily="34" charset="0"/>
                <a:ea typeface="微软雅黑" pitchFamily="34" charset="-122"/>
              </a:rPr>
              <a:t>研究方案可行性说明</a:t>
            </a:r>
          </a:p>
        </p:txBody>
      </p:sp>
      <p:sp>
        <p:nvSpPr>
          <p:cNvPr id="39" name="PA_矩形 38"/>
          <p:cNvSpPr/>
          <p:nvPr>
            <p:custDataLst>
              <p:tags r:id="rId2"/>
            </p:custDataLst>
          </p:nvPr>
        </p:nvSpPr>
        <p:spPr>
          <a:xfrm>
            <a:off x="7152118" y="2760675"/>
            <a:ext cx="3360373" cy="502766"/>
          </a:xfrm>
          <a:prstGeom prst="rect">
            <a:avLst/>
          </a:prstGeom>
        </p:spPr>
        <p:txBody>
          <a:bodyPr wrap="square">
            <a:spAutoFit/>
          </a:bodyPr>
          <a:lstStyle/>
          <a:p>
            <a:pPr defTabSz="1219170"/>
            <a:r>
              <a:rPr lang="zh-CN" altLang="en-US" sz="2667" b="1" dirty="0">
                <a:ln w="6350">
                  <a:noFill/>
                </a:ln>
                <a:solidFill>
                  <a:srgbClr val="333333">
                    <a:lumMod val="50000"/>
                    <a:lumOff val="50000"/>
                  </a:srgbClr>
                </a:solidFill>
                <a:latin typeface="Impact" pitchFamily="34" charset="0"/>
                <a:ea typeface="微软雅黑" pitchFamily="34" charset="-122"/>
              </a:rPr>
              <a:t>研究思路与方法</a:t>
            </a:r>
          </a:p>
        </p:txBody>
      </p:sp>
      <p:sp>
        <p:nvSpPr>
          <p:cNvPr id="41" name="PA_矩形 40"/>
          <p:cNvSpPr/>
          <p:nvPr>
            <p:custDataLst>
              <p:tags r:id="rId3"/>
            </p:custDataLst>
          </p:nvPr>
        </p:nvSpPr>
        <p:spPr>
          <a:xfrm>
            <a:off x="6098093" y="2387364"/>
            <a:ext cx="1054024" cy="995209"/>
          </a:xfrm>
          <a:prstGeom prst="rect">
            <a:avLst/>
          </a:prstGeom>
        </p:spPr>
        <p:txBody>
          <a:bodyPr wrap="square">
            <a:spAutoFit/>
          </a:bodyPr>
          <a:lstStyle/>
          <a:p>
            <a:pPr algn="ctr" defTabSz="1219170"/>
            <a:r>
              <a:rPr lang="en-US" altLang="zh-CN" sz="5867" dirty="0">
                <a:ln w="6350">
                  <a:noFill/>
                </a:ln>
                <a:solidFill>
                  <a:srgbClr val="FFFFFF">
                    <a:lumMod val="50000"/>
                  </a:srgbClr>
                </a:solidFill>
                <a:latin typeface="Impact" pitchFamily="34" charset="0"/>
                <a:ea typeface="微软雅黑" pitchFamily="34" charset="-122"/>
              </a:rPr>
              <a:t>02</a:t>
            </a:r>
            <a:endParaRPr lang="zh-CN" altLang="en-US" sz="5867" dirty="0">
              <a:ln w="6350">
                <a:noFill/>
              </a:ln>
              <a:solidFill>
                <a:srgbClr val="FFFFFF">
                  <a:lumMod val="50000"/>
                </a:srgbClr>
              </a:solidFill>
              <a:latin typeface="Impact" pitchFamily="34" charset="0"/>
              <a:ea typeface="微软雅黑" pitchFamily="34" charset="-122"/>
            </a:endParaRPr>
          </a:p>
        </p:txBody>
      </p:sp>
      <p:grpSp>
        <p:nvGrpSpPr>
          <p:cNvPr id="47" name="PA_组合 46"/>
          <p:cNvGrpSpPr/>
          <p:nvPr>
            <p:custDataLst>
              <p:tags r:id="rId4"/>
            </p:custDataLst>
          </p:nvPr>
        </p:nvGrpSpPr>
        <p:grpSpPr>
          <a:xfrm>
            <a:off x="0" y="3356992"/>
            <a:ext cx="12192000" cy="72008"/>
            <a:chOff x="2190216" y="0"/>
            <a:chExt cx="7128792" cy="108012"/>
          </a:xfrm>
        </p:grpSpPr>
        <p:sp>
          <p:nvSpPr>
            <p:cNvPr id="50" name="矩形 49"/>
            <p:cNvSpPr/>
            <p:nvPr/>
          </p:nvSpPr>
          <p:spPr>
            <a:xfrm>
              <a:off x="2190216" y="0"/>
              <a:ext cx="1188132" cy="10801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2400">
                <a:solidFill>
                  <a:srgbClr val="FFFFFF"/>
                </a:solidFill>
                <a:latin typeface="Calibri"/>
                <a:ea typeface="宋体" panose="02010600030101010101" pitchFamily="2" charset="-122"/>
              </a:endParaRPr>
            </a:p>
          </p:txBody>
        </p:sp>
        <p:sp>
          <p:nvSpPr>
            <p:cNvPr id="53" name="矩形 52"/>
            <p:cNvSpPr/>
            <p:nvPr/>
          </p:nvSpPr>
          <p:spPr>
            <a:xfrm>
              <a:off x="3378348" y="0"/>
              <a:ext cx="1188132" cy="10801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2400">
                <a:solidFill>
                  <a:srgbClr val="FFFFFF"/>
                </a:solidFill>
                <a:latin typeface="Calibri"/>
                <a:ea typeface="宋体" panose="02010600030101010101" pitchFamily="2" charset="-122"/>
              </a:endParaRPr>
            </a:p>
          </p:txBody>
        </p:sp>
        <p:sp>
          <p:nvSpPr>
            <p:cNvPr id="56" name="矩形 55"/>
            <p:cNvSpPr/>
            <p:nvPr/>
          </p:nvSpPr>
          <p:spPr>
            <a:xfrm>
              <a:off x="4566480" y="0"/>
              <a:ext cx="1188132" cy="108012"/>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2400">
                <a:solidFill>
                  <a:srgbClr val="FFFFFF"/>
                </a:solidFill>
                <a:latin typeface="Calibri"/>
                <a:ea typeface="宋体" panose="02010600030101010101" pitchFamily="2" charset="-122"/>
              </a:endParaRPr>
            </a:p>
          </p:txBody>
        </p:sp>
        <p:sp>
          <p:nvSpPr>
            <p:cNvPr id="57" name="矩形 56"/>
            <p:cNvSpPr/>
            <p:nvPr/>
          </p:nvSpPr>
          <p:spPr>
            <a:xfrm>
              <a:off x="5754612" y="0"/>
              <a:ext cx="1188132" cy="10801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2400">
                <a:solidFill>
                  <a:srgbClr val="FFFFFF"/>
                </a:solidFill>
                <a:latin typeface="Calibri"/>
                <a:ea typeface="宋体" panose="02010600030101010101" pitchFamily="2" charset="-122"/>
              </a:endParaRPr>
            </a:p>
          </p:txBody>
        </p:sp>
        <p:sp>
          <p:nvSpPr>
            <p:cNvPr id="58" name="矩形 57"/>
            <p:cNvSpPr/>
            <p:nvPr/>
          </p:nvSpPr>
          <p:spPr>
            <a:xfrm>
              <a:off x="6942744" y="0"/>
              <a:ext cx="1188132" cy="108012"/>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2400">
                <a:solidFill>
                  <a:srgbClr val="FFFFFF"/>
                </a:solidFill>
                <a:latin typeface="Calibri"/>
                <a:ea typeface="宋体" panose="02010600030101010101" pitchFamily="2" charset="-122"/>
              </a:endParaRPr>
            </a:p>
          </p:txBody>
        </p:sp>
        <p:sp>
          <p:nvSpPr>
            <p:cNvPr id="74" name="矩形 73"/>
            <p:cNvSpPr/>
            <p:nvPr/>
          </p:nvSpPr>
          <p:spPr>
            <a:xfrm>
              <a:off x="8130876" y="0"/>
              <a:ext cx="1188132" cy="108012"/>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2400">
                <a:solidFill>
                  <a:srgbClr val="FFFFFF"/>
                </a:solidFill>
                <a:latin typeface="Calibri"/>
                <a:ea typeface="宋体" panose="02010600030101010101" pitchFamily="2" charset="-122"/>
              </a:endParaRPr>
            </a:p>
          </p:txBody>
        </p:sp>
      </p:grpSp>
    </p:spTree>
    <p:extLst>
      <p:ext uri="{BB962C8B-B14F-4D97-AF65-F5344CB8AC3E}">
        <p14:creationId xmlns:p14="http://schemas.microsoft.com/office/powerpoint/2010/main" val="48275417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entr" presetSubtype="0" fill="hold" grpId="0" nodeType="withEffect">
                                  <p:stCondLst>
                                    <p:cond delay="0"/>
                                  </p:stCondLst>
                                  <p:iterate type="lt">
                                    <p:tmPct val="10000"/>
                                  </p:iterate>
                                  <p:childTnLst>
                                    <p:set>
                                      <p:cBhvr>
                                        <p:cTn id="6" dur="1" fill="hold">
                                          <p:stCondLst>
                                            <p:cond delay="0"/>
                                          </p:stCondLst>
                                        </p:cTn>
                                        <p:tgtEl>
                                          <p:spTgt spid="38"/>
                                        </p:tgtEl>
                                        <p:attrNameLst>
                                          <p:attrName>style.visibility</p:attrName>
                                        </p:attrNameLst>
                                      </p:cBhvr>
                                      <p:to>
                                        <p:strVal val="visible"/>
                                      </p:to>
                                    </p:set>
                                    <p:anim to="" calcmode="lin" valueType="num">
                                      <p:cBhvr>
                                        <p:cTn id="7" dur="700" fill="hold">
                                          <p:stCondLst>
                                            <p:cond delay="0"/>
                                          </p:stCondLst>
                                        </p:cTn>
                                        <p:tgtEl>
                                          <p:spTgt spid="38"/>
                                        </p:tgtEl>
                                        <p:attrNameLst>
                                          <p:attrName>ppt_x</p:attrName>
                                        </p:attrNameLst>
                                      </p:cBhvr>
                                      <p:tavLst>
                                        <p:tav tm="0" fmla="#ppt_x-(-#ppt_w/2*cos(ppt_r/180*pi))*((1.5-1.5*$)^2-(1.5-1.5*$)^3)">
                                          <p:val>
                                            <p:strVal val="0"/>
                                          </p:val>
                                        </p:tav>
                                        <p:tav tm="100000">
                                          <p:val>
                                            <p:strVal val="1"/>
                                          </p:val>
                                        </p:tav>
                                      </p:tavLst>
                                    </p:anim>
                                    <p:anim to="" calcmode="lin" valueType="num">
                                      <p:cBhvr>
                                        <p:cTn id="8" dur="700" fill="hold">
                                          <p:stCondLst>
                                            <p:cond delay="0"/>
                                          </p:stCondLst>
                                        </p:cTn>
                                        <p:tgtEl>
                                          <p:spTgt spid="38"/>
                                        </p:tgtEl>
                                        <p:attrNameLst>
                                          <p:attrName>ppt_y</p:attrName>
                                        </p:attrNameLst>
                                      </p:cBhvr>
                                      <p:tavLst>
                                        <p:tav tm="0" fmla="#ppt_y+(-#ppt_h/2*cos(ppt_r/180*pi))*((1.5-1.5*$)^2-(1.5-1.5*$)^3)">
                                          <p:val>
                                            <p:strVal val="0"/>
                                          </p:val>
                                        </p:tav>
                                        <p:tav tm="100000">
                                          <p:val>
                                            <p:strVal val="1"/>
                                          </p:val>
                                        </p:tav>
                                      </p:tavLst>
                                    </p:anim>
                                    <p:anim to="" calcmode="lin" valueType="num">
                                      <p:cBhvr>
                                        <p:cTn id="9" dur="700" fill="hold">
                                          <p:stCondLst>
                                            <p:cond delay="0"/>
                                          </p:stCondLst>
                                        </p:cTn>
                                        <p:tgtEl>
                                          <p:spTgt spid="38"/>
                                        </p:tgtEl>
                                        <p:attrNameLst>
                                          <p:attrName>ppt_h</p:attrName>
                                        </p:attrNameLst>
                                      </p:cBhvr>
                                      <p:tavLst>
                                        <p:tav tm="0" fmla="#ppt_h-(-#ppt_h)*((1.5-1.5*$)^2-(1.5-1.5*$)^3)">
                                          <p:val>
                                            <p:strVal val="0"/>
                                          </p:val>
                                        </p:tav>
                                        <p:tav tm="100000">
                                          <p:val>
                                            <p:strVal val="1"/>
                                          </p:val>
                                        </p:tav>
                                      </p:tavLst>
                                    </p:anim>
                                    <p:anim to="" calcmode="lin" valueType="num">
                                      <p:cBhvr>
                                        <p:cTn id="10" dur="700" fill="hold">
                                          <p:stCondLst>
                                            <p:cond delay="0"/>
                                          </p:stCondLst>
                                        </p:cTn>
                                        <p:tgtEl>
                                          <p:spTgt spid="38"/>
                                        </p:tgtEl>
                                        <p:attrNameLst>
                                          <p:attrName>ppt_w</p:attrName>
                                        </p:attrNameLst>
                                      </p:cBhvr>
                                      <p:tavLst>
                                        <p:tav tm="0" fmla="#ppt_w-(-#ppt_w)*((1.5-1.5*$)^2-(1.5-1.5*$)^3)">
                                          <p:val>
                                            <p:strVal val="0"/>
                                          </p:val>
                                        </p:tav>
                                        <p:tav tm="100000">
                                          <p:val>
                                            <p:strVal val="1"/>
                                          </p:val>
                                        </p:tav>
                                      </p:tavLst>
                                    </p:anim>
                                  </p:childTnLst>
                                </p:cTn>
                              </p:par>
                              <p:par>
                                <p:cTn id="11" presetID="0" presetClass="entr" presetSubtype="0" fill="hold" grpId="0" nodeType="withEffect">
                                  <p:stCondLst>
                                    <p:cond delay="0"/>
                                  </p:stCondLst>
                                  <p:iterate type="lt">
                                    <p:tmPct val="10000"/>
                                  </p:iterate>
                                  <p:childTnLst>
                                    <p:set>
                                      <p:cBhvr>
                                        <p:cTn id="12" dur="1" fill="hold">
                                          <p:stCondLst>
                                            <p:cond delay="0"/>
                                          </p:stCondLst>
                                        </p:cTn>
                                        <p:tgtEl>
                                          <p:spTgt spid="39"/>
                                        </p:tgtEl>
                                        <p:attrNameLst>
                                          <p:attrName>style.visibility</p:attrName>
                                        </p:attrNameLst>
                                      </p:cBhvr>
                                      <p:to>
                                        <p:strVal val="visible"/>
                                      </p:to>
                                    </p:set>
                                    <p:anim to="" calcmode="lin" valueType="num">
                                      <p:cBhvr>
                                        <p:cTn id="13" dur="700" fill="hold">
                                          <p:stCondLst>
                                            <p:cond delay="0"/>
                                          </p:stCondLst>
                                        </p:cTn>
                                        <p:tgtEl>
                                          <p:spTgt spid="39"/>
                                        </p:tgtEl>
                                        <p:attrNameLst>
                                          <p:attrName>ppt_x</p:attrName>
                                        </p:attrNameLst>
                                      </p:cBhvr>
                                      <p:tavLst>
                                        <p:tav tm="0" fmla="#ppt_x-(-#ppt_w/2*cos(ppt_r/180*pi))*((1.5-1.5*$)^2-(1.5-1.5*$)^3)">
                                          <p:val>
                                            <p:strVal val="0"/>
                                          </p:val>
                                        </p:tav>
                                        <p:tav tm="100000">
                                          <p:val>
                                            <p:strVal val="1"/>
                                          </p:val>
                                        </p:tav>
                                      </p:tavLst>
                                    </p:anim>
                                    <p:anim to="" calcmode="lin" valueType="num">
                                      <p:cBhvr>
                                        <p:cTn id="14" dur="700" fill="hold">
                                          <p:stCondLst>
                                            <p:cond delay="0"/>
                                          </p:stCondLst>
                                        </p:cTn>
                                        <p:tgtEl>
                                          <p:spTgt spid="39"/>
                                        </p:tgtEl>
                                        <p:attrNameLst>
                                          <p:attrName>ppt_y</p:attrName>
                                        </p:attrNameLst>
                                      </p:cBhvr>
                                      <p:tavLst>
                                        <p:tav tm="0" fmla="#ppt_y+(-#ppt_h/2*cos(ppt_r/180*pi))*((1.5-1.5*$)^2-(1.5-1.5*$)^3)">
                                          <p:val>
                                            <p:strVal val="0"/>
                                          </p:val>
                                        </p:tav>
                                        <p:tav tm="100000">
                                          <p:val>
                                            <p:strVal val="1"/>
                                          </p:val>
                                        </p:tav>
                                      </p:tavLst>
                                    </p:anim>
                                    <p:anim to="" calcmode="lin" valueType="num">
                                      <p:cBhvr>
                                        <p:cTn id="15" dur="700" fill="hold">
                                          <p:stCondLst>
                                            <p:cond delay="0"/>
                                          </p:stCondLst>
                                        </p:cTn>
                                        <p:tgtEl>
                                          <p:spTgt spid="39"/>
                                        </p:tgtEl>
                                        <p:attrNameLst>
                                          <p:attrName>ppt_h</p:attrName>
                                        </p:attrNameLst>
                                      </p:cBhvr>
                                      <p:tavLst>
                                        <p:tav tm="0" fmla="#ppt_h-(-#ppt_h)*((1.5-1.5*$)^2-(1.5-1.5*$)^3)">
                                          <p:val>
                                            <p:strVal val="0"/>
                                          </p:val>
                                        </p:tav>
                                        <p:tav tm="100000">
                                          <p:val>
                                            <p:strVal val="1"/>
                                          </p:val>
                                        </p:tav>
                                      </p:tavLst>
                                    </p:anim>
                                    <p:anim to="" calcmode="lin" valueType="num">
                                      <p:cBhvr>
                                        <p:cTn id="16" dur="700" fill="hold">
                                          <p:stCondLst>
                                            <p:cond delay="0"/>
                                          </p:stCondLst>
                                        </p:cTn>
                                        <p:tgtEl>
                                          <p:spTgt spid="39"/>
                                        </p:tgtEl>
                                        <p:attrNameLst>
                                          <p:attrName>ppt_w</p:attrName>
                                        </p:attrNameLst>
                                      </p:cBhvr>
                                      <p:tavLst>
                                        <p:tav tm="0" fmla="#ppt_w-(-#ppt_w)*((1.5-1.5*$)^2-(1.5-1.5*$)^3)">
                                          <p:val>
                                            <p:strVal val="0"/>
                                          </p:val>
                                        </p:tav>
                                        <p:tav tm="100000">
                                          <p:val>
                                            <p:strVal val="1"/>
                                          </p:val>
                                        </p:tav>
                                      </p:tavLst>
                                    </p:anim>
                                  </p:childTnLst>
                                </p:cTn>
                              </p:par>
                              <p:par>
                                <p:cTn id="17" presetID="0" presetClass="entr" presetSubtype="0" fill="hold" grpId="0" nodeType="withEffect">
                                  <p:stCondLst>
                                    <p:cond delay="0"/>
                                  </p:stCondLst>
                                  <p:iterate type="lt">
                                    <p:tmPct val="10000"/>
                                  </p:iterate>
                                  <p:childTnLst>
                                    <p:set>
                                      <p:cBhvr>
                                        <p:cTn id="18" dur="1" fill="hold">
                                          <p:stCondLst>
                                            <p:cond delay="0"/>
                                          </p:stCondLst>
                                        </p:cTn>
                                        <p:tgtEl>
                                          <p:spTgt spid="41"/>
                                        </p:tgtEl>
                                        <p:attrNameLst>
                                          <p:attrName>style.visibility</p:attrName>
                                        </p:attrNameLst>
                                      </p:cBhvr>
                                      <p:to>
                                        <p:strVal val="visible"/>
                                      </p:to>
                                    </p:set>
                                    <p:anim to="" calcmode="lin" valueType="num">
                                      <p:cBhvr>
                                        <p:cTn id="19" dur="700" fill="hold">
                                          <p:stCondLst>
                                            <p:cond delay="0"/>
                                          </p:stCondLst>
                                        </p:cTn>
                                        <p:tgtEl>
                                          <p:spTgt spid="41"/>
                                        </p:tgtEl>
                                        <p:attrNameLst>
                                          <p:attrName>ppt_x</p:attrName>
                                        </p:attrNameLst>
                                      </p:cBhvr>
                                      <p:tavLst>
                                        <p:tav tm="0" fmla="#ppt_x-(-#ppt_w/2*cos(ppt_r/180*pi))*((1.5-1.5*$)^2-(1.5-1.5*$)^3)">
                                          <p:val>
                                            <p:strVal val="0"/>
                                          </p:val>
                                        </p:tav>
                                        <p:tav tm="100000">
                                          <p:val>
                                            <p:strVal val="1"/>
                                          </p:val>
                                        </p:tav>
                                      </p:tavLst>
                                    </p:anim>
                                    <p:anim to="" calcmode="lin" valueType="num">
                                      <p:cBhvr>
                                        <p:cTn id="20" dur="700" fill="hold">
                                          <p:stCondLst>
                                            <p:cond delay="0"/>
                                          </p:stCondLst>
                                        </p:cTn>
                                        <p:tgtEl>
                                          <p:spTgt spid="41"/>
                                        </p:tgtEl>
                                        <p:attrNameLst>
                                          <p:attrName>ppt_y</p:attrName>
                                        </p:attrNameLst>
                                      </p:cBhvr>
                                      <p:tavLst>
                                        <p:tav tm="0" fmla="#ppt_y+(-#ppt_h/2*cos(ppt_r/180*pi))*((1.5-1.5*$)^2-(1.5-1.5*$)^3)">
                                          <p:val>
                                            <p:strVal val="0"/>
                                          </p:val>
                                        </p:tav>
                                        <p:tav tm="100000">
                                          <p:val>
                                            <p:strVal val="1"/>
                                          </p:val>
                                        </p:tav>
                                      </p:tavLst>
                                    </p:anim>
                                    <p:anim to="" calcmode="lin" valueType="num">
                                      <p:cBhvr>
                                        <p:cTn id="21" dur="700" fill="hold">
                                          <p:stCondLst>
                                            <p:cond delay="0"/>
                                          </p:stCondLst>
                                        </p:cTn>
                                        <p:tgtEl>
                                          <p:spTgt spid="41"/>
                                        </p:tgtEl>
                                        <p:attrNameLst>
                                          <p:attrName>ppt_h</p:attrName>
                                        </p:attrNameLst>
                                      </p:cBhvr>
                                      <p:tavLst>
                                        <p:tav tm="0" fmla="#ppt_h-(-#ppt_h)*((1.5-1.5*$)^2-(1.5-1.5*$)^3)">
                                          <p:val>
                                            <p:strVal val="0"/>
                                          </p:val>
                                        </p:tav>
                                        <p:tav tm="100000">
                                          <p:val>
                                            <p:strVal val="1"/>
                                          </p:val>
                                        </p:tav>
                                      </p:tavLst>
                                    </p:anim>
                                    <p:anim to="" calcmode="lin" valueType="num">
                                      <p:cBhvr>
                                        <p:cTn id="22" dur="700" fill="hold">
                                          <p:stCondLst>
                                            <p:cond delay="0"/>
                                          </p:stCondLst>
                                        </p:cTn>
                                        <p:tgtEl>
                                          <p:spTgt spid="41"/>
                                        </p:tgtEl>
                                        <p:attrNameLst>
                                          <p:attrName>ppt_w</p:attrName>
                                        </p:attrNameLst>
                                      </p:cBhvr>
                                      <p:tavLst>
                                        <p:tav tm="0" fmla="#ppt_w-(-#ppt_w)*((1.5-1.5*$)^2-(1.5-1.5*$)^3)">
                                          <p:val>
                                            <p:strVal val="0"/>
                                          </p:val>
                                        </p:tav>
                                        <p:tav tm="100000">
                                          <p:val>
                                            <p:strVal val="1"/>
                                          </p:val>
                                        </p:tav>
                                      </p:tavLst>
                                    </p:anim>
                                  </p:childTnLst>
                                </p:cTn>
                              </p:par>
                              <p:par>
                                <p:cTn id="23" presetID="0" presetClass="entr" presetSubtype="0" fill="hold" nodeType="withEffect">
                                  <p:stCondLst>
                                    <p:cond delay="0"/>
                                  </p:stCondLst>
                                  <p:childTnLst>
                                    <p:set>
                                      <p:cBhvr>
                                        <p:cTn id="24" dur="1" fill="hold">
                                          <p:stCondLst>
                                            <p:cond delay="0"/>
                                          </p:stCondLst>
                                        </p:cTn>
                                        <p:tgtEl>
                                          <p:spTgt spid="47"/>
                                        </p:tgtEl>
                                        <p:attrNameLst>
                                          <p:attrName>style.visibility</p:attrName>
                                        </p:attrNameLst>
                                      </p:cBhvr>
                                      <p:to>
                                        <p:strVal val="visible"/>
                                      </p:to>
                                    </p:set>
                                    <p:anim to="" calcmode="lin" valueType="num">
                                      <p:cBhvr>
                                        <p:cTn id="25" dur="700" fill="hold">
                                          <p:stCondLst>
                                            <p:cond delay="0"/>
                                          </p:stCondLst>
                                        </p:cTn>
                                        <p:tgtEl>
                                          <p:spTgt spid="47"/>
                                        </p:tgtEl>
                                        <p:attrNameLst>
                                          <p:attrName>ppt_x</p:attrName>
                                        </p:attrNameLst>
                                      </p:cBhvr>
                                      <p:tavLst>
                                        <p:tav tm="0" fmla="#ppt_x-(-#ppt_w/2*cos(ppt_r/180*pi))*((1.5-1.5*$)^2-(1.5-1.5*$)^3)">
                                          <p:val>
                                            <p:strVal val="0"/>
                                          </p:val>
                                        </p:tav>
                                        <p:tav tm="100000">
                                          <p:val>
                                            <p:strVal val="1"/>
                                          </p:val>
                                        </p:tav>
                                      </p:tavLst>
                                    </p:anim>
                                    <p:anim to="" calcmode="lin" valueType="num">
                                      <p:cBhvr>
                                        <p:cTn id="26" dur="700" fill="hold">
                                          <p:stCondLst>
                                            <p:cond delay="0"/>
                                          </p:stCondLst>
                                        </p:cTn>
                                        <p:tgtEl>
                                          <p:spTgt spid="47"/>
                                        </p:tgtEl>
                                        <p:attrNameLst>
                                          <p:attrName>ppt_y</p:attrName>
                                        </p:attrNameLst>
                                      </p:cBhvr>
                                      <p:tavLst>
                                        <p:tav tm="0" fmla="#ppt_y+(-#ppt_h/2*cos(ppt_r/180*pi))*((1.5-1.5*$)^2-(1.5-1.5*$)^3)">
                                          <p:val>
                                            <p:strVal val="0"/>
                                          </p:val>
                                        </p:tav>
                                        <p:tav tm="100000">
                                          <p:val>
                                            <p:strVal val="1"/>
                                          </p:val>
                                        </p:tav>
                                      </p:tavLst>
                                    </p:anim>
                                    <p:anim to="" calcmode="lin" valueType="num">
                                      <p:cBhvr>
                                        <p:cTn id="27" dur="700" fill="hold">
                                          <p:stCondLst>
                                            <p:cond delay="0"/>
                                          </p:stCondLst>
                                        </p:cTn>
                                        <p:tgtEl>
                                          <p:spTgt spid="47"/>
                                        </p:tgtEl>
                                        <p:attrNameLst>
                                          <p:attrName>ppt_h</p:attrName>
                                        </p:attrNameLst>
                                      </p:cBhvr>
                                      <p:tavLst>
                                        <p:tav tm="0" fmla="#ppt_h-(-#ppt_h)*((1.5-1.5*$)^2-(1.5-1.5*$)^3)">
                                          <p:val>
                                            <p:strVal val="0"/>
                                          </p:val>
                                        </p:tav>
                                        <p:tav tm="100000">
                                          <p:val>
                                            <p:strVal val="1"/>
                                          </p:val>
                                        </p:tav>
                                      </p:tavLst>
                                    </p:anim>
                                    <p:anim to="" calcmode="lin" valueType="num">
                                      <p:cBhvr>
                                        <p:cTn id="28" dur="700" fill="hold">
                                          <p:stCondLst>
                                            <p:cond delay="0"/>
                                          </p:stCondLst>
                                        </p:cTn>
                                        <p:tgtEl>
                                          <p:spTgt spid="47"/>
                                        </p:tgtEl>
                                        <p:attrNameLst>
                                          <p:attrName>ppt_w</p:attrName>
                                        </p:attrNameLst>
                                      </p:cBhvr>
                                      <p:tavLst>
                                        <p:tav tm="0" fmla="#ppt_w-(-#ppt_w)*((1.5-1.5*$)^2-(1.5-1.5*$)^3)">
                                          <p:val>
                                            <p:strVal val="0"/>
                                          </p:val>
                                        </p:tav>
                                        <p:tav tm="100000">
                                          <p:val>
                                            <p:str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animBg="1" autoUpdateAnimBg="0"/>
      <p:bldP spid="39" grpId="0"/>
      <p:bldP spid="41" grpId="0"/>
    </p:bldLst>
  </p:timing>
</p:sld>
</file>

<file path=ppt/tags/tag1.xml><?xml version="1.0" encoding="utf-8"?>
<p:tagLst xmlns:a="http://schemas.openxmlformats.org/drawingml/2006/main" xmlns:r="http://schemas.openxmlformats.org/officeDocument/2006/relationships" xmlns:p="http://schemas.openxmlformats.org/presentationml/2006/main">
  <p:tag name="PA" val="v4.1.3"/>
</p:tagLst>
</file>

<file path=ppt/tags/tag10.xml><?xml version="1.0" encoding="utf-8"?>
<p:tagLst xmlns:a="http://schemas.openxmlformats.org/drawingml/2006/main" xmlns:r="http://schemas.openxmlformats.org/officeDocument/2006/relationships" xmlns:p="http://schemas.openxmlformats.org/presentationml/2006/main">
  <p:tag name="PA" val="v4.1.3"/>
</p:tagLst>
</file>

<file path=ppt/tags/tag100.xml><?xml version="1.0" encoding="utf-8"?>
<p:tagLst xmlns:a="http://schemas.openxmlformats.org/drawingml/2006/main" xmlns:r="http://schemas.openxmlformats.org/officeDocument/2006/relationships" xmlns:p="http://schemas.openxmlformats.org/presentationml/2006/main">
  <p:tag name="PA" val="v4.1.3"/>
</p:tagLst>
</file>

<file path=ppt/tags/tag101.xml><?xml version="1.0" encoding="utf-8"?>
<p:tagLst xmlns:a="http://schemas.openxmlformats.org/drawingml/2006/main" xmlns:r="http://schemas.openxmlformats.org/officeDocument/2006/relationships" xmlns:p="http://schemas.openxmlformats.org/presentationml/2006/main">
  <p:tag name="PA" val="v4.1.3"/>
</p:tagLst>
</file>

<file path=ppt/tags/tag102.xml><?xml version="1.0" encoding="utf-8"?>
<p:tagLst xmlns:a="http://schemas.openxmlformats.org/drawingml/2006/main" xmlns:r="http://schemas.openxmlformats.org/officeDocument/2006/relationships" xmlns:p="http://schemas.openxmlformats.org/presentationml/2006/main">
  <p:tag name="PA" val="v4.1.3"/>
</p:tagLst>
</file>

<file path=ppt/tags/tag103.xml><?xml version="1.0" encoding="utf-8"?>
<p:tagLst xmlns:a="http://schemas.openxmlformats.org/drawingml/2006/main" xmlns:r="http://schemas.openxmlformats.org/officeDocument/2006/relationships" xmlns:p="http://schemas.openxmlformats.org/presentationml/2006/main">
  <p:tag name="PA" val="v4.1.3"/>
</p:tagLst>
</file>

<file path=ppt/tags/tag104.xml><?xml version="1.0" encoding="utf-8"?>
<p:tagLst xmlns:a="http://schemas.openxmlformats.org/drawingml/2006/main" xmlns:r="http://schemas.openxmlformats.org/officeDocument/2006/relationships" xmlns:p="http://schemas.openxmlformats.org/presentationml/2006/main">
  <p:tag name="PA" val="v4.1.3"/>
</p:tagLst>
</file>

<file path=ppt/tags/tag105.xml><?xml version="1.0" encoding="utf-8"?>
<p:tagLst xmlns:a="http://schemas.openxmlformats.org/drawingml/2006/main" xmlns:r="http://schemas.openxmlformats.org/officeDocument/2006/relationships" xmlns:p="http://schemas.openxmlformats.org/presentationml/2006/main">
  <p:tag name="PA" val="v4.1.3"/>
</p:tagLst>
</file>

<file path=ppt/tags/tag106.xml><?xml version="1.0" encoding="utf-8"?>
<p:tagLst xmlns:a="http://schemas.openxmlformats.org/drawingml/2006/main" xmlns:r="http://schemas.openxmlformats.org/officeDocument/2006/relationships" xmlns:p="http://schemas.openxmlformats.org/presentationml/2006/main">
  <p:tag name="PA" val="v4.1.3"/>
</p:tagLst>
</file>

<file path=ppt/tags/tag107.xml><?xml version="1.0" encoding="utf-8"?>
<p:tagLst xmlns:a="http://schemas.openxmlformats.org/drawingml/2006/main" xmlns:r="http://schemas.openxmlformats.org/officeDocument/2006/relationships" xmlns:p="http://schemas.openxmlformats.org/presentationml/2006/main">
  <p:tag name="PA" val="v4.1.3"/>
</p:tagLst>
</file>

<file path=ppt/tags/tag108.xml><?xml version="1.0" encoding="utf-8"?>
<p:tagLst xmlns:a="http://schemas.openxmlformats.org/drawingml/2006/main" xmlns:r="http://schemas.openxmlformats.org/officeDocument/2006/relationships" xmlns:p="http://schemas.openxmlformats.org/presentationml/2006/main">
  <p:tag name="PA" val="v4.1.3"/>
</p:tagLst>
</file>

<file path=ppt/tags/tag109.xml><?xml version="1.0" encoding="utf-8"?>
<p:tagLst xmlns:a="http://schemas.openxmlformats.org/drawingml/2006/main" xmlns:r="http://schemas.openxmlformats.org/officeDocument/2006/relationships" xmlns:p="http://schemas.openxmlformats.org/presentationml/2006/main">
  <p:tag name="PA" val="v4.1.3"/>
</p:tagLst>
</file>

<file path=ppt/tags/tag11.xml><?xml version="1.0" encoding="utf-8"?>
<p:tagLst xmlns:a="http://schemas.openxmlformats.org/drawingml/2006/main" xmlns:r="http://schemas.openxmlformats.org/officeDocument/2006/relationships" xmlns:p="http://schemas.openxmlformats.org/presentationml/2006/main">
  <p:tag name="PA" val="v4.1.3"/>
</p:tagLst>
</file>

<file path=ppt/tags/tag110.xml><?xml version="1.0" encoding="utf-8"?>
<p:tagLst xmlns:a="http://schemas.openxmlformats.org/drawingml/2006/main" xmlns:r="http://schemas.openxmlformats.org/officeDocument/2006/relationships" xmlns:p="http://schemas.openxmlformats.org/presentationml/2006/main">
  <p:tag name="PA" val="v4.1.3"/>
</p:tagLst>
</file>

<file path=ppt/tags/tag111.xml><?xml version="1.0" encoding="utf-8"?>
<p:tagLst xmlns:a="http://schemas.openxmlformats.org/drawingml/2006/main" xmlns:r="http://schemas.openxmlformats.org/officeDocument/2006/relationships" xmlns:p="http://schemas.openxmlformats.org/presentationml/2006/main">
  <p:tag name="PA" val="v4.1.3"/>
</p:tagLst>
</file>

<file path=ppt/tags/tag112.xml><?xml version="1.0" encoding="utf-8"?>
<p:tagLst xmlns:a="http://schemas.openxmlformats.org/drawingml/2006/main" xmlns:r="http://schemas.openxmlformats.org/officeDocument/2006/relationships" xmlns:p="http://schemas.openxmlformats.org/presentationml/2006/main">
  <p:tag name="PA" val="v4.1.3"/>
</p:tagLst>
</file>

<file path=ppt/tags/tag113.xml><?xml version="1.0" encoding="utf-8"?>
<p:tagLst xmlns:a="http://schemas.openxmlformats.org/drawingml/2006/main" xmlns:r="http://schemas.openxmlformats.org/officeDocument/2006/relationships" xmlns:p="http://schemas.openxmlformats.org/presentationml/2006/main">
  <p:tag name="PA" val="v4.1.3"/>
</p:tagLst>
</file>

<file path=ppt/tags/tag114.xml><?xml version="1.0" encoding="utf-8"?>
<p:tagLst xmlns:a="http://schemas.openxmlformats.org/drawingml/2006/main" xmlns:r="http://schemas.openxmlformats.org/officeDocument/2006/relationships" xmlns:p="http://schemas.openxmlformats.org/presentationml/2006/main">
  <p:tag name="PA" val="v4.1.3"/>
</p:tagLst>
</file>

<file path=ppt/tags/tag115.xml><?xml version="1.0" encoding="utf-8"?>
<p:tagLst xmlns:a="http://schemas.openxmlformats.org/drawingml/2006/main" xmlns:r="http://schemas.openxmlformats.org/officeDocument/2006/relationships" xmlns:p="http://schemas.openxmlformats.org/presentationml/2006/main">
  <p:tag name="PA" val="v4.1.3"/>
</p:tagLst>
</file>

<file path=ppt/tags/tag116.xml><?xml version="1.0" encoding="utf-8"?>
<p:tagLst xmlns:a="http://schemas.openxmlformats.org/drawingml/2006/main" xmlns:r="http://schemas.openxmlformats.org/officeDocument/2006/relationships" xmlns:p="http://schemas.openxmlformats.org/presentationml/2006/main">
  <p:tag name="PA" val="v4.1.3"/>
</p:tagLst>
</file>

<file path=ppt/tags/tag117.xml><?xml version="1.0" encoding="utf-8"?>
<p:tagLst xmlns:a="http://schemas.openxmlformats.org/drawingml/2006/main" xmlns:r="http://schemas.openxmlformats.org/officeDocument/2006/relationships" xmlns:p="http://schemas.openxmlformats.org/presentationml/2006/main">
  <p:tag name="PA" val="v4.1.3"/>
</p:tagLst>
</file>

<file path=ppt/tags/tag118.xml><?xml version="1.0" encoding="utf-8"?>
<p:tagLst xmlns:a="http://schemas.openxmlformats.org/drawingml/2006/main" xmlns:r="http://schemas.openxmlformats.org/officeDocument/2006/relationships" xmlns:p="http://schemas.openxmlformats.org/presentationml/2006/main">
  <p:tag name="PA" val="v4.1.3"/>
</p:tagLst>
</file>

<file path=ppt/tags/tag119.xml><?xml version="1.0" encoding="utf-8"?>
<p:tagLst xmlns:a="http://schemas.openxmlformats.org/drawingml/2006/main" xmlns:r="http://schemas.openxmlformats.org/officeDocument/2006/relationships" xmlns:p="http://schemas.openxmlformats.org/presentationml/2006/main">
  <p:tag name="PA" val="v4.1.3"/>
</p:tagLst>
</file>

<file path=ppt/tags/tag12.xml><?xml version="1.0" encoding="utf-8"?>
<p:tagLst xmlns:a="http://schemas.openxmlformats.org/drawingml/2006/main" xmlns:r="http://schemas.openxmlformats.org/officeDocument/2006/relationships" xmlns:p="http://schemas.openxmlformats.org/presentationml/2006/main">
  <p:tag name="PA" val="v4.1.3"/>
</p:tagLst>
</file>

<file path=ppt/tags/tag120.xml><?xml version="1.0" encoding="utf-8"?>
<p:tagLst xmlns:a="http://schemas.openxmlformats.org/drawingml/2006/main" xmlns:r="http://schemas.openxmlformats.org/officeDocument/2006/relationships" xmlns:p="http://schemas.openxmlformats.org/presentationml/2006/main">
  <p:tag name="PA" val="v4.1.3"/>
</p:tagLst>
</file>

<file path=ppt/tags/tag121.xml><?xml version="1.0" encoding="utf-8"?>
<p:tagLst xmlns:a="http://schemas.openxmlformats.org/drawingml/2006/main" xmlns:r="http://schemas.openxmlformats.org/officeDocument/2006/relationships" xmlns:p="http://schemas.openxmlformats.org/presentationml/2006/main">
  <p:tag name="PA" val="v4.1.3"/>
</p:tagLst>
</file>

<file path=ppt/tags/tag122.xml><?xml version="1.0" encoding="utf-8"?>
<p:tagLst xmlns:a="http://schemas.openxmlformats.org/drawingml/2006/main" xmlns:r="http://schemas.openxmlformats.org/officeDocument/2006/relationships" xmlns:p="http://schemas.openxmlformats.org/presentationml/2006/main">
  <p:tag name="PA" val="v4.1.3"/>
</p:tagLst>
</file>

<file path=ppt/tags/tag123.xml><?xml version="1.0" encoding="utf-8"?>
<p:tagLst xmlns:a="http://schemas.openxmlformats.org/drawingml/2006/main" xmlns:r="http://schemas.openxmlformats.org/officeDocument/2006/relationships" xmlns:p="http://schemas.openxmlformats.org/presentationml/2006/main">
  <p:tag name="PA" val="v4.1.3"/>
</p:tagLst>
</file>

<file path=ppt/tags/tag124.xml><?xml version="1.0" encoding="utf-8"?>
<p:tagLst xmlns:a="http://schemas.openxmlformats.org/drawingml/2006/main" xmlns:r="http://schemas.openxmlformats.org/officeDocument/2006/relationships" xmlns:p="http://schemas.openxmlformats.org/presentationml/2006/main">
  <p:tag name="PA" val="v4.1.3"/>
</p:tagLst>
</file>

<file path=ppt/tags/tag125.xml><?xml version="1.0" encoding="utf-8"?>
<p:tagLst xmlns:a="http://schemas.openxmlformats.org/drawingml/2006/main" xmlns:r="http://schemas.openxmlformats.org/officeDocument/2006/relationships" xmlns:p="http://schemas.openxmlformats.org/presentationml/2006/main">
  <p:tag name="PA" val="v4.1.3"/>
</p:tagLst>
</file>

<file path=ppt/tags/tag126.xml><?xml version="1.0" encoding="utf-8"?>
<p:tagLst xmlns:a="http://schemas.openxmlformats.org/drawingml/2006/main" xmlns:r="http://schemas.openxmlformats.org/officeDocument/2006/relationships" xmlns:p="http://schemas.openxmlformats.org/presentationml/2006/main">
  <p:tag name="PA" val="v4.1.3"/>
</p:tagLst>
</file>

<file path=ppt/tags/tag127.xml><?xml version="1.0" encoding="utf-8"?>
<p:tagLst xmlns:a="http://schemas.openxmlformats.org/drawingml/2006/main" xmlns:r="http://schemas.openxmlformats.org/officeDocument/2006/relationships" xmlns:p="http://schemas.openxmlformats.org/presentationml/2006/main">
  <p:tag name="PA" val="v4.1.3"/>
</p:tagLst>
</file>

<file path=ppt/tags/tag128.xml><?xml version="1.0" encoding="utf-8"?>
<p:tagLst xmlns:a="http://schemas.openxmlformats.org/drawingml/2006/main" xmlns:r="http://schemas.openxmlformats.org/officeDocument/2006/relationships" xmlns:p="http://schemas.openxmlformats.org/presentationml/2006/main">
  <p:tag name="PA" val="v4.1.3"/>
</p:tagLst>
</file>

<file path=ppt/tags/tag129.xml><?xml version="1.0" encoding="utf-8"?>
<p:tagLst xmlns:a="http://schemas.openxmlformats.org/drawingml/2006/main" xmlns:r="http://schemas.openxmlformats.org/officeDocument/2006/relationships" xmlns:p="http://schemas.openxmlformats.org/presentationml/2006/main">
  <p:tag name="PA" val="v4.1.3"/>
</p:tagLst>
</file>

<file path=ppt/tags/tag13.xml><?xml version="1.0" encoding="utf-8"?>
<p:tagLst xmlns:a="http://schemas.openxmlformats.org/drawingml/2006/main" xmlns:r="http://schemas.openxmlformats.org/officeDocument/2006/relationships" xmlns:p="http://schemas.openxmlformats.org/presentationml/2006/main">
  <p:tag name="PA" val="v4.1.3"/>
</p:tagLst>
</file>

<file path=ppt/tags/tag130.xml><?xml version="1.0" encoding="utf-8"?>
<p:tagLst xmlns:a="http://schemas.openxmlformats.org/drawingml/2006/main" xmlns:r="http://schemas.openxmlformats.org/officeDocument/2006/relationships" xmlns:p="http://schemas.openxmlformats.org/presentationml/2006/main">
  <p:tag name="PA" val="v4.1.3"/>
</p:tagLst>
</file>

<file path=ppt/tags/tag131.xml><?xml version="1.0" encoding="utf-8"?>
<p:tagLst xmlns:a="http://schemas.openxmlformats.org/drawingml/2006/main" xmlns:r="http://schemas.openxmlformats.org/officeDocument/2006/relationships" xmlns:p="http://schemas.openxmlformats.org/presentationml/2006/main">
  <p:tag name="PA" val="v4.1.3"/>
</p:tagLst>
</file>

<file path=ppt/tags/tag132.xml><?xml version="1.0" encoding="utf-8"?>
<p:tagLst xmlns:a="http://schemas.openxmlformats.org/drawingml/2006/main" xmlns:r="http://schemas.openxmlformats.org/officeDocument/2006/relationships" xmlns:p="http://schemas.openxmlformats.org/presentationml/2006/main">
  <p:tag name="PA" val="v4.1.3"/>
</p:tagLst>
</file>

<file path=ppt/tags/tag133.xml><?xml version="1.0" encoding="utf-8"?>
<p:tagLst xmlns:a="http://schemas.openxmlformats.org/drawingml/2006/main" xmlns:r="http://schemas.openxmlformats.org/officeDocument/2006/relationships" xmlns:p="http://schemas.openxmlformats.org/presentationml/2006/main">
  <p:tag name="PA" val="v4.1.3"/>
</p:tagLst>
</file>

<file path=ppt/tags/tag134.xml><?xml version="1.0" encoding="utf-8"?>
<p:tagLst xmlns:a="http://schemas.openxmlformats.org/drawingml/2006/main" xmlns:r="http://schemas.openxmlformats.org/officeDocument/2006/relationships" xmlns:p="http://schemas.openxmlformats.org/presentationml/2006/main">
  <p:tag name="PA" val="v4.1.3"/>
</p:tagLst>
</file>

<file path=ppt/tags/tag135.xml><?xml version="1.0" encoding="utf-8"?>
<p:tagLst xmlns:a="http://schemas.openxmlformats.org/drawingml/2006/main" xmlns:r="http://schemas.openxmlformats.org/officeDocument/2006/relationships" xmlns:p="http://schemas.openxmlformats.org/presentationml/2006/main">
  <p:tag name="PA" val="v4.1.3"/>
</p:tagLst>
</file>

<file path=ppt/tags/tag136.xml><?xml version="1.0" encoding="utf-8"?>
<p:tagLst xmlns:a="http://schemas.openxmlformats.org/drawingml/2006/main" xmlns:r="http://schemas.openxmlformats.org/officeDocument/2006/relationships" xmlns:p="http://schemas.openxmlformats.org/presentationml/2006/main">
  <p:tag name="PA" val="v4.1.3"/>
</p:tagLst>
</file>

<file path=ppt/tags/tag137.xml><?xml version="1.0" encoding="utf-8"?>
<p:tagLst xmlns:a="http://schemas.openxmlformats.org/drawingml/2006/main" xmlns:r="http://schemas.openxmlformats.org/officeDocument/2006/relationships" xmlns:p="http://schemas.openxmlformats.org/presentationml/2006/main">
  <p:tag name="PA" val="v4.1.3"/>
</p:tagLst>
</file>

<file path=ppt/tags/tag138.xml><?xml version="1.0" encoding="utf-8"?>
<p:tagLst xmlns:a="http://schemas.openxmlformats.org/drawingml/2006/main" xmlns:r="http://schemas.openxmlformats.org/officeDocument/2006/relationships" xmlns:p="http://schemas.openxmlformats.org/presentationml/2006/main">
  <p:tag name="PA" val="v4.1.3"/>
</p:tagLst>
</file>

<file path=ppt/tags/tag139.xml><?xml version="1.0" encoding="utf-8"?>
<p:tagLst xmlns:a="http://schemas.openxmlformats.org/drawingml/2006/main" xmlns:r="http://schemas.openxmlformats.org/officeDocument/2006/relationships" xmlns:p="http://schemas.openxmlformats.org/presentationml/2006/main">
  <p:tag name="PA" val="v4.1.3"/>
</p:tagLst>
</file>

<file path=ppt/tags/tag14.xml><?xml version="1.0" encoding="utf-8"?>
<p:tagLst xmlns:a="http://schemas.openxmlformats.org/drawingml/2006/main" xmlns:r="http://schemas.openxmlformats.org/officeDocument/2006/relationships" xmlns:p="http://schemas.openxmlformats.org/presentationml/2006/main">
  <p:tag name="PA" val="v4.1.3"/>
</p:tagLst>
</file>

<file path=ppt/tags/tag140.xml><?xml version="1.0" encoding="utf-8"?>
<p:tagLst xmlns:a="http://schemas.openxmlformats.org/drawingml/2006/main" xmlns:r="http://schemas.openxmlformats.org/officeDocument/2006/relationships" xmlns:p="http://schemas.openxmlformats.org/presentationml/2006/main">
  <p:tag name="PA" val="v4.1.3"/>
</p:tagLst>
</file>

<file path=ppt/tags/tag141.xml><?xml version="1.0" encoding="utf-8"?>
<p:tagLst xmlns:a="http://schemas.openxmlformats.org/drawingml/2006/main" xmlns:r="http://schemas.openxmlformats.org/officeDocument/2006/relationships" xmlns:p="http://schemas.openxmlformats.org/presentationml/2006/main">
  <p:tag name="PA" val="v4.1.3"/>
</p:tagLst>
</file>

<file path=ppt/tags/tag142.xml><?xml version="1.0" encoding="utf-8"?>
<p:tagLst xmlns:a="http://schemas.openxmlformats.org/drawingml/2006/main" xmlns:r="http://schemas.openxmlformats.org/officeDocument/2006/relationships" xmlns:p="http://schemas.openxmlformats.org/presentationml/2006/main">
  <p:tag name="PA" val="v4.1.3"/>
</p:tagLst>
</file>

<file path=ppt/tags/tag143.xml><?xml version="1.0" encoding="utf-8"?>
<p:tagLst xmlns:a="http://schemas.openxmlformats.org/drawingml/2006/main" xmlns:r="http://schemas.openxmlformats.org/officeDocument/2006/relationships" xmlns:p="http://schemas.openxmlformats.org/presentationml/2006/main">
  <p:tag name="PA" val="v4.1.3"/>
</p:tagLst>
</file>

<file path=ppt/tags/tag144.xml><?xml version="1.0" encoding="utf-8"?>
<p:tagLst xmlns:a="http://schemas.openxmlformats.org/drawingml/2006/main" xmlns:r="http://schemas.openxmlformats.org/officeDocument/2006/relationships" xmlns:p="http://schemas.openxmlformats.org/presentationml/2006/main">
  <p:tag name="PA" val="v4.1.3"/>
</p:tagLst>
</file>

<file path=ppt/tags/tag145.xml><?xml version="1.0" encoding="utf-8"?>
<p:tagLst xmlns:a="http://schemas.openxmlformats.org/drawingml/2006/main" xmlns:r="http://schemas.openxmlformats.org/officeDocument/2006/relationships" xmlns:p="http://schemas.openxmlformats.org/presentationml/2006/main">
  <p:tag name="PA" val="v4.1.3"/>
</p:tagLst>
</file>

<file path=ppt/tags/tag146.xml><?xml version="1.0" encoding="utf-8"?>
<p:tagLst xmlns:a="http://schemas.openxmlformats.org/drawingml/2006/main" xmlns:r="http://schemas.openxmlformats.org/officeDocument/2006/relationships" xmlns:p="http://schemas.openxmlformats.org/presentationml/2006/main">
  <p:tag name="PA" val="v4.1.3"/>
</p:tagLst>
</file>

<file path=ppt/tags/tag147.xml><?xml version="1.0" encoding="utf-8"?>
<p:tagLst xmlns:a="http://schemas.openxmlformats.org/drawingml/2006/main" xmlns:r="http://schemas.openxmlformats.org/officeDocument/2006/relationships" xmlns:p="http://schemas.openxmlformats.org/presentationml/2006/main">
  <p:tag name="PA" val="v4.1.3"/>
</p:tagLst>
</file>

<file path=ppt/tags/tag148.xml><?xml version="1.0" encoding="utf-8"?>
<p:tagLst xmlns:a="http://schemas.openxmlformats.org/drawingml/2006/main" xmlns:r="http://schemas.openxmlformats.org/officeDocument/2006/relationships" xmlns:p="http://schemas.openxmlformats.org/presentationml/2006/main">
  <p:tag name="PA" val="v4.1.3"/>
</p:tagLst>
</file>

<file path=ppt/tags/tag149.xml><?xml version="1.0" encoding="utf-8"?>
<p:tagLst xmlns:a="http://schemas.openxmlformats.org/drawingml/2006/main" xmlns:r="http://schemas.openxmlformats.org/officeDocument/2006/relationships" xmlns:p="http://schemas.openxmlformats.org/presentationml/2006/main">
  <p:tag name="PA" val="v4.1.3"/>
</p:tagLst>
</file>

<file path=ppt/tags/tag15.xml><?xml version="1.0" encoding="utf-8"?>
<p:tagLst xmlns:a="http://schemas.openxmlformats.org/drawingml/2006/main" xmlns:r="http://schemas.openxmlformats.org/officeDocument/2006/relationships" xmlns:p="http://schemas.openxmlformats.org/presentationml/2006/main">
  <p:tag name="PA" val="v4.1.3"/>
</p:tagLst>
</file>

<file path=ppt/tags/tag150.xml><?xml version="1.0" encoding="utf-8"?>
<p:tagLst xmlns:a="http://schemas.openxmlformats.org/drawingml/2006/main" xmlns:r="http://schemas.openxmlformats.org/officeDocument/2006/relationships" xmlns:p="http://schemas.openxmlformats.org/presentationml/2006/main">
  <p:tag name="PA" val="v4.1.3"/>
</p:tagLst>
</file>

<file path=ppt/tags/tag151.xml><?xml version="1.0" encoding="utf-8"?>
<p:tagLst xmlns:a="http://schemas.openxmlformats.org/drawingml/2006/main" xmlns:r="http://schemas.openxmlformats.org/officeDocument/2006/relationships" xmlns:p="http://schemas.openxmlformats.org/presentationml/2006/main">
  <p:tag name="PA" val="v4.1.3"/>
</p:tagLst>
</file>

<file path=ppt/tags/tag152.xml><?xml version="1.0" encoding="utf-8"?>
<p:tagLst xmlns:a="http://schemas.openxmlformats.org/drawingml/2006/main" xmlns:r="http://schemas.openxmlformats.org/officeDocument/2006/relationships" xmlns:p="http://schemas.openxmlformats.org/presentationml/2006/main">
  <p:tag name="PA" val="v4.1.3"/>
</p:tagLst>
</file>

<file path=ppt/tags/tag153.xml><?xml version="1.0" encoding="utf-8"?>
<p:tagLst xmlns:a="http://schemas.openxmlformats.org/drawingml/2006/main" xmlns:r="http://schemas.openxmlformats.org/officeDocument/2006/relationships" xmlns:p="http://schemas.openxmlformats.org/presentationml/2006/main">
  <p:tag name="PA" val="v4.1.3"/>
</p:tagLst>
</file>

<file path=ppt/tags/tag154.xml><?xml version="1.0" encoding="utf-8"?>
<p:tagLst xmlns:a="http://schemas.openxmlformats.org/drawingml/2006/main" xmlns:r="http://schemas.openxmlformats.org/officeDocument/2006/relationships" xmlns:p="http://schemas.openxmlformats.org/presentationml/2006/main">
  <p:tag name="PA" val="v4.1.3"/>
</p:tagLst>
</file>

<file path=ppt/tags/tag155.xml><?xml version="1.0" encoding="utf-8"?>
<p:tagLst xmlns:a="http://schemas.openxmlformats.org/drawingml/2006/main" xmlns:r="http://schemas.openxmlformats.org/officeDocument/2006/relationships" xmlns:p="http://schemas.openxmlformats.org/presentationml/2006/main">
  <p:tag name="PA" val="v4.1.3"/>
</p:tagLst>
</file>

<file path=ppt/tags/tag156.xml><?xml version="1.0" encoding="utf-8"?>
<p:tagLst xmlns:a="http://schemas.openxmlformats.org/drawingml/2006/main" xmlns:r="http://schemas.openxmlformats.org/officeDocument/2006/relationships" xmlns:p="http://schemas.openxmlformats.org/presentationml/2006/main">
  <p:tag name="PA" val="v4.1.3"/>
</p:tagLst>
</file>

<file path=ppt/tags/tag157.xml><?xml version="1.0" encoding="utf-8"?>
<p:tagLst xmlns:a="http://schemas.openxmlformats.org/drawingml/2006/main" xmlns:r="http://schemas.openxmlformats.org/officeDocument/2006/relationships" xmlns:p="http://schemas.openxmlformats.org/presentationml/2006/main">
  <p:tag name="PA" val="v4.1.3"/>
</p:tagLst>
</file>

<file path=ppt/tags/tag158.xml><?xml version="1.0" encoding="utf-8"?>
<p:tagLst xmlns:a="http://schemas.openxmlformats.org/drawingml/2006/main" xmlns:r="http://schemas.openxmlformats.org/officeDocument/2006/relationships" xmlns:p="http://schemas.openxmlformats.org/presentationml/2006/main">
  <p:tag name="PA" val="v4.1.3"/>
</p:tagLst>
</file>

<file path=ppt/tags/tag159.xml><?xml version="1.0" encoding="utf-8"?>
<p:tagLst xmlns:a="http://schemas.openxmlformats.org/drawingml/2006/main" xmlns:r="http://schemas.openxmlformats.org/officeDocument/2006/relationships" xmlns:p="http://schemas.openxmlformats.org/presentationml/2006/main">
  <p:tag name="PA" val="v4.1.3"/>
</p:tagLst>
</file>

<file path=ppt/tags/tag16.xml><?xml version="1.0" encoding="utf-8"?>
<p:tagLst xmlns:a="http://schemas.openxmlformats.org/drawingml/2006/main" xmlns:r="http://schemas.openxmlformats.org/officeDocument/2006/relationships" xmlns:p="http://schemas.openxmlformats.org/presentationml/2006/main">
  <p:tag name="PA" val="v4.1.3"/>
</p:tagLst>
</file>

<file path=ppt/tags/tag160.xml><?xml version="1.0" encoding="utf-8"?>
<p:tagLst xmlns:a="http://schemas.openxmlformats.org/drawingml/2006/main" xmlns:r="http://schemas.openxmlformats.org/officeDocument/2006/relationships" xmlns:p="http://schemas.openxmlformats.org/presentationml/2006/main">
  <p:tag name="PA" val="v4.1.3"/>
</p:tagLst>
</file>

<file path=ppt/tags/tag161.xml><?xml version="1.0" encoding="utf-8"?>
<p:tagLst xmlns:a="http://schemas.openxmlformats.org/drawingml/2006/main" xmlns:r="http://schemas.openxmlformats.org/officeDocument/2006/relationships" xmlns:p="http://schemas.openxmlformats.org/presentationml/2006/main">
  <p:tag name="PA" val="v4.1.3"/>
</p:tagLst>
</file>

<file path=ppt/tags/tag162.xml><?xml version="1.0" encoding="utf-8"?>
<p:tagLst xmlns:a="http://schemas.openxmlformats.org/drawingml/2006/main" xmlns:r="http://schemas.openxmlformats.org/officeDocument/2006/relationships" xmlns:p="http://schemas.openxmlformats.org/presentationml/2006/main">
  <p:tag name="PA" val="v4.1.3"/>
</p:tagLst>
</file>

<file path=ppt/tags/tag163.xml><?xml version="1.0" encoding="utf-8"?>
<p:tagLst xmlns:a="http://schemas.openxmlformats.org/drawingml/2006/main" xmlns:r="http://schemas.openxmlformats.org/officeDocument/2006/relationships" xmlns:p="http://schemas.openxmlformats.org/presentationml/2006/main">
  <p:tag name="PA" val="v4.1.3"/>
</p:tagLst>
</file>

<file path=ppt/tags/tag164.xml><?xml version="1.0" encoding="utf-8"?>
<p:tagLst xmlns:a="http://schemas.openxmlformats.org/drawingml/2006/main" xmlns:r="http://schemas.openxmlformats.org/officeDocument/2006/relationships" xmlns:p="http://schemas.openxmlformats.org/presentationml/2006/main">
  <p:tag name="PA" val="v4.1.3"/>
</p:tagLst>
</file>

<file path=ppt/tags/tag165.xml><?xml version="1.0" encoding="utf-8"?>
<p:tagLst xmlns:a="http://schemas.openxmlformats.org/drawingml/2006/main" xmlns:r="http://schemas.openxmlformats.org/officeDocument/2006/relationships" xmlns:p="http://schemas.openxmlformats.org/presentationml/2006/main">
  <p:tag name="PA" val="v4.1.3"/>
</p:tagLst>
</file>

<file path=ppt/tags/tag166.xml><?xml version="1.0" encoding="utf-8"?>
<p:tagLst xmlns:a="http://schemas.openxmlformats.org/drawingml/2006/main" xmlns:r="http://schemas.openxmlformats.org/officeDocument/2006/relationships" xmlns:p="http://schemas.openxmlformats.org/presentationml/2006/main">
  <p:tag name="PA" val="v4.1.3"/>
</p:tagLst>
</file>

<file path=ppt/tags/tag167.xml><?xml version="1.0" encoding="utf-8"?>
<p:tagLst xmlns:a="http://schemas.openxmlformats.org/drawingml/2006/main" xmlns:r="http://schemas.openxmlformats.org/officeDocument/2006/relationships" xmlns:p="http://schemas.openxmlformats.org/presentationml/2006/main">
  <p:tag name="PA" val="v4.1.3"/>
</p:tagLst>
</file>

<file path=ppt/tags/tag168.xml><?xml version="1.0" encoding="utf-8"?>
<p:tagLst xmlns:a="http://schemas.openxmlformats.org/drawingml/2006/main" xmlns:r="http://schemas.openxmlformats.org/officeDocument/2006/relationships" xmlns:p="http://schemas.openxmlformats.org/presentationml/2006/main">
  <p:tag name="PA" val="v4.1.3"/>
</p:tagLst>
</file>

<file path=ppt/tags/tag169.xml><?xml version="1.0" encoding="utf-8"?>
<p:tagLst xmlns:a="http://schemas.openxmlformats.org/drawingml/2006/main" xmlns:r="http://schemas.openxmlformats.org/officeDocument/2006/relationships" xmlns:p="http://schemas.openxmlformats.org/presentationml/2006/main">
  <p:tag name="PA" val="v4.1.3"/>
</p:tagLst>
</file>

<file path=ppt/tags/tag17.xml><?xml version="1.0" encoding="utf-8"?>
<p:tagLst xmlns:a="http://schemas.openxmlformats.org/drawingml/2006/main" xmlns:r="http://schemas.openxmlformats.org/officeDocument/2006/relationships" xmlns:p="http://schemas.openxmlformats.org/presentationml/2006/main">
  <p:tag name="PA" val="v4.1.3"/>
</p:tagLst>
</file>

<file path=ppt/tags/tag170.xml><?xml version="1.0" encoding="utf-8"?>
<p:tagLst xmlns:a="http://schemas.openxmlformats.org/drawingml/2006/main" xmlns:r="http://schemas.openxmlformats.org/officeDocument/2006/relationships" xmlns:p="http://schemas.openxmlformats.org/presentationml/2006/main">
  <p:tag name="PA" val="v4.1.3"/>
</p:tagLst>
</file>

<file path=ppt/tags/tag171.xml><?xml version="1.0" encoding="utf-8"?>
<p:tagLst xmlns:a="http://schemas.openxmlformats.org/drawingml/2006/main" xmlns:r="http://schemas.openxmlformats.org/officeDocument/2006/relationships" xmlns:p="http://schemas.openxmlformats.org/presentationml/2006/main">
  <p:tag name="PA" val="v4.1.3"/>
</p:tagLst>
</file>

<file path=ppt/tags/tag172.xml><?xml version="1.0" encoding="utf-8"?>
<p:tagLst xmlns:a="http://schemas.openxmlformats.org/drawingml/2006/main" xmlns:r="http://schemas.openxmlformats.org/officeDocument/2006/relationships" xmlns:p="http://schemas.openxmlformats.org/presentationml/2006/main">
  <p:tag name="PA" val="v4.1.3"/>
</p:tagLst>
</file>

<file path=ppt/tags/tag173.xml><?xml version="1.0" encoding="utf-8"?>
<p:tagLst xmlns:a="http://schemas.openxmlformats.org/drawingml/2006/main" xmlns:r="http://schemas.openxmlformats.org/officeDocument/2006/relationships" xmlns:p="http://schemas.openxmlformats.org/presentationml/2006/main">
  <p:tag name="PA" val="v4.1.3"/>
</p:tagLst>
</file>

<file path=ppt/tags/tag174.xml><?xml version="1.0" encoding="utf-8"?>
<p:tagLst xmlns:a="http://schemas.openxmlformats.org/drawingml/2006/main" xmlns:r="http://schemas.openxmlformats.org/officeDocument/2006/relationships" xmlns:p="http://schemas.openxmlformats.org/presentationml/2006/main">
  <p:tag name="PA" val="v4.1.3"/>
</p:tagLst>
</file>

<file path=ppt/tags/tag175.xml><?xml version="1.0" encoding="utf-8"?>
<p:tagLst xmlns:a="http://schemas.openxmlformats.org/drawingml/2006/main" xmlns:r="http://schemas.openxmlformats.org/officeDocument/2006/relationships" xmlns:p="http://schemas.openxmlformats.org/presentationml/2006/main">
  <p:tag name="PA" val="v4.1.3"/>
</p:tagLst>
</file>

<file path=ppt/tags/tag176.xml><?xml version="1.0" encoding="utf-8"?>
<p:tagLst xmlns:a="http://schemas.openxmlformats.org/drawingml/2006/main" xmlns:r="http://schemas.openxmlformats.org/officeDocument/2006/relationships" xmlns:p="http://schemas.openxmlformats.org/presentationml/2006/main">
  <p:tag name="PA" val="v4.1.3"/>
</p:tagLst>
</file>

<file path=ppt/tags/tag177.xml><?xml version="1.0" encoding="utf-8"?>
<p:tagLst xmlns:a="http://schemas.openxmlformats.org/drawingml/2006/main" xmlns:r="http://schemas.openxmlformats.org/officeDocument/2006/relationships" xmlns:p="http://schemas.openxmlformats.org/presentationml/2006/main">
  <p:tag name="PA" val="v4.1.3"/>
</p:tagLst>
</file>

<file path=ppt/tags/tag178.xml><?xml version="1.0" encoding="utf-8"?>
<p:tagLst xmlns:a="http://schemas.openxmlformats.org/drawingml/2006/main" xmlns:r="http://schemas.openxmlformats.org/officeDocument/2006/relationships" xmlns:p="http://schemas.openxmlformats.org/presentationml/2006/main">
  <p:tag name="PA" val="v4.1.3"/>
</p:tagLst>
</file>

<file path=ppt/tags/tag179.xml><?xml version="1.0" encoding="utf-8"?>
<p:tagLst xmlns:a="http://schemas.openxmlformats.org/drawingml/2006/main" xmlns:r="http://schemas.openxmlformats.org/officeDocument/2006/relationships" xmlns:p="http://schemas.openxmlformats.org/presentationml/2006/main">
  <p:tag name="PA" val="v4.1.3"/>
</p:tagLst>
</file>

<file path=ppt/tags/tag18.xml><?xml version="1.0" encoding="utf-8"?>
<p:tagLst xmlns:a="http://schemas.openxmlformats.org/drawingml/2006/main" xmlns:r="http://schemas.openxmlformats.org/officeDocument/2006/relationships" xmlns:p="http://schemas.openxmlformats.org/presentationml/2006/main">
  <p:tag name="PA" val="v4.1.3"/>
</p:tagLst>
</file>

<file path=ppt/tags/tag180.xml><?xml version="1.0" encoding="utf-8"?>
<p:tagLst xmlns:a="http://schemas.openxmlformats.org/drawingml/2006/main" xmlns:r="http://schemas.openxmlformats.org/officeDocument/2006/relationships" xmlns:p="http://schemas.openxmlformats.org/presentationml/2006/main">
  <p:tag name="PA" val="v4.1.3"/>
</p:tagLst>
</file>

<file path=ppt/tags/tag181.xml><?xml version="1.0" encoding="utf-8"?>
<p:tagLst xmlns:a="http://schemas.openxmlformats.org/drawingml/2006/main" xmlns:r="http://schemas.openxmlformats.org/officeDocument/2006/relationships" xmlns:p="http://schemas.openxmlformats.org/presentationml/2006/main">
  <p:tag name="PA" val="v4.1.3"/>
</p:tagLst>
</file>

<file path=ppt/tags/tag182.xml><?xml version="1.0" encoding="utf-8"?>
<p:tagLst xmlns:a="http://schemas.openxmlformats.org/drawingml/2006/main" xmlns:r="http://schemas.openxmlformats.org/officeDocument/2006/relationships" xmlns:p="http://schemas.openxmlformats.org/presentationml/2006/main">
  <p:tag name="PA" val="v4.1.3"/>
</p:tagLst>
</file>

<file path=ppt/tags/tag183.xml><?xml version="1.0" encoding="utf-8"?>
<p:tagLst xmlns:a="http://schemas.openxmlformats.org/drawingml/2006/main" xmlns:r="http://schemas.openxmlformats.org/officeDocument/2006/relationships" xmlns:p="http://schemas.openxmlformats.org/presentationml/2006/main">
  <p:tag name="PA" val="v4.1.3"/>
</p:tagLst>
</file>

<file path=ppt/tags/tag184.xml><?xml version="1.0" encoding="utf-8"?>
<p:tagLst xmlns:a="http://schemas.openxmlformats.org/drawingml/2006/main" xmlns:r="http://schemas.openxmlformats.org/officeDocument/2006/relationships" xmlns:p="http://schemas.openxmlformats.org/presentationml/2006/main">
  <p:tag name="PA" val="v4.1.3"/>
</p:tagLst>
</file>

<file path=ppt/tags/tag185.xml><?xml version="1.0" encoding="utf-8"?>
<p:tagLst xmlns:a="http://schemas.openxmlformats.org/drawingml/2006/main" xmlns:r="http://schemas.openxmlformats.org/officeDocument/2006/relationships" xmlns:p="http://schemas.openxmlformats.org/presentationml/2006/main">
  <p:tag name="PA" val="v4.1.3"/>
</p:tagLst>
</file>

<file path=ppt/tags/tag186.xml><?xml version="1.0" encoding="utf-8"?>
<p:tagLst xmlns:a="http://schemas.openxmlformats.org/drawingml/2006/main" xmlns:r="http://schemas.openxmlformats.org/officeDocument/2006/relationships" xmlns:p="http://schemas.openxmlformats.org/presentationml/2006/main">
  <p:tag name="PA" val="v4.1.3"/>
</p:tagLst>
</file>

<file path=ppt/tags/tag187.xml><?xml version="1.0" encoding="utf-8"?>
<p:tagLst xmlns:a="http://schemas.openxmlformats.org/drawingml/2006/main" xmlns:r="http://schemas.openxmlformats.org/officeDocument/2006/relationships" xmlns:p="http://schemas.openxmlformats.org/presentationml/2006/main">
  <p:tag name="PA" val="v4.1.3"/>
</p:tagLst>
</file>

<file path=ppt/tags/tag188.xml><?xml version="1.0" encoding="utf-8"?>
<p:tagLst xmlns:a="http://schemas.openxmlformats.org/drawingml/2006/main" xmlns:r="http://schemas.openxmlformats.org/officeDocument/2006/relationships" xmlns:p="http://schemas.openxmlformats.org/presentationml/2006/main">
  <p:tag name="PA" val="v4.1.3"/>
</p:tagLst>
</file>

<file path=ppt/tags/tag189.xml><?xml version="1.0" encoding="utf-8"?>
<p:tagLst xmlns:a="http://schemas.openxmlformats.org/drawingml/2006/main" xmlns:r="http://schemas.openxmlformats.org/officeDocument/2006/relationships" xmlns:p="http://schemas.openxmlformats.org/presentationml/2006/main">
  <p:tag name="PA" val="v4.1.3"/>
</p:tagLst>
</file>

<file path=ppt/tags/tag19.xml><?xml version="1.0" encoding="utf-8"?>
<p:tagLst xmlns:a="http://schemas.openxmlformats.org/drawingml/2006/main" xmlns:r="http://schemas.openxmlformats.org/officeDocument/2006/relationships" xmlns:p="http://schemas.openxmlformats.org/presentationml/2006/main">
  <p:tag name="PA" val="v4.1.3"/>
</p:tagLst>
</file>

<file path=ppt/tags/tag190.xml><?xml version="1.0" encoding="utf-8"?>
<p:tagLst xmlns:a="http://schemas.openxmlformats.org/drawingml/2006/main" xmlns:r="http://schemas.openxmlformats.org/officeDocument/2006/relationships" xmlns:p="http://schemas.openxmlformats.org/presentationml/2006/main">
  <p:tag name="PA" val="v4.1.3"/>
</p:tagLst>
</file>

<file path=ppt/tags/tag191.xml><?xml version="1.0" encoding="utf-8"?>
<p:tagLst xmlns:a="http://schemas.openxmlformats.org/drawingml/2006/main" xmlns:r="http://schemas.openxmlformats.org/officeDocument/2006/relationships" xmlns:p="http://schemas.openxmlformats.org/presentationml/2006/main">
  <p:tag name="PA" val="v4.1.3"/>
</p:tagLst>
</file>

<file path=ppt/tags/tag192.xml><?xml version="1.0" encoding="utf-8"?>
<p:tagLst xmlns:a="http://schemas.openxmlformats.org/drawingml/2006/main" xmlns:r="http://schemas.openxmlformats.org/officeDocument/2006/relationships" xmlns:p="http://schemas.openxmlformats.org/presentationml/2006/main">
  <p:tag name="PA" val="v4.1.3"/>
</p:tagLst>
</file>

<file path=ppt/tags/tag193.xml><?xml version="1.0" encoding="utf-8"?>
<p:tagLst xmlns:a="http://schemas.openxmlformats.org/drawingml/2006/main" xmlns:r="http://schemas.openxmlformats.org/officeDocument/2006/relationships" xmlns:p="http://schemas.openxmlformats.org/presentationml/2006/main">
  <p:tag name="PA" val="v4.1.3"/>
</p:tagLst>
</file>

<file path=ppt/tags/tag194.xml><?xml version="1.0" encoding="utf-8"?>
<p:tagLst xmlns:a="http://schemas.openxmlformats.org/drawingml/2006/main" xmlns:r="http://schemas.openxmlformats.org/officeDocument/2006/relationships" xmlns:p="http://schemas.openxmlformats.org/presentationml/2006/main">
  <p:tag name="PA" val="v4.1.3"/>
</p:tagLst>
</file>

<file path=ppt/tags/tag195.xml><?xml version="1.0" encoding="utf-8"?>
<p:tagLst xmlns:a="http://schemas.openxmlformats.org/drawingml/2006/main" xmlns:r="http://schemas.openxmlformats.org/officeDocument/2006/relationships" xmlns:p="http://schemas.openxmlformats.org/presentationml/2006/main">
  <p:tag name="PA" val="v4.1.3"/>
</p:tagLst>
</file>

<file path=ppt/tags/tag196.xml><?xml version="1.0" encoding="utf-8"?>
<p:tagLst xmlns:a="http://schemas.openxmlformats.org/drawingml/2006/main" xmlns:r="http://schemas.openxmlformats.org/officeDocument/2006/relationships" xmlns:p="http://schemas.openxmlformats.org/presentationml/2006/main">
  <p:tag name="PA" val="v4.1.3"/>
</p:tagLst>
</file>

<file path=ppt/tags/tag197.xml><?xml version="1.0" encoding="utf-8"?>
<p:tagLst xmlns:a="http://schemas.openxmlformats.org/drawingml/2006/main" xmlns:r="http://schemas.openxmlformats.org/officeDocument/2006/relationships" xmlns:p="http://schemas.openxmlformats.org/presentationml/2006/main">
  <p:tag name="PA" val="v4.1.3"/>
</p:tagLst>
</file>

<file path=ppt/tags/tag198.xml><?xml version="1.0" encoding="utf-8"?>
<p:tagLst xmlns:a="http://schemas.openxmlformats.org/drawingml/2006/main" xmlns:r="http://schemas.openxmlformats.org/officeDocument/2006/relationships" xmlns:p="http://schemas.openxmlformats.org/presentationml/2006/main">
  <p:tag name="PA" val="v4.1.3"/>
</p:tagLst>
</file>

<file path=ppt/tags/tag199.xml><?xml version="1.0" encoding="utf-8"?>
<p:tagLst xmlns:a="http://schemas.openxmlformats.org/drawingml/2006/main" xmlns:r="http://schemas.openxmlformats.org/officeDocument/2006/relationships" xmlns:p="http://schemas.openxmlformats.org/presentationml/2006/main">
  <p:tag name="PA" val="v4.1.3"/>
</p:tagLst>
</file>

<file path=ppt/tags/tag2.xml><?xml version="1.0" encoding="utf-8"?>
<p:tagLst xmlns:a="http://schemas.openxmlformats.org/drawingml/2006/main" xmlns:r="http://schemas.openxmlformats.org/officeDocument/2006/relationships" xmlns:p="http://schemas.openxmlformats.org/presentationml/2006/main">
  <p:tag name="PA" val="v4.1.3"/>
</p:tagLst>
</file>

<file path=ppt/tags/tag20.xml><?xml version="1.0" encoding="utf-8"?>
<p:tagLst xmlns:a="http://schemas.openxmlformats.org/drawingml/2006/main" xmlns:r="http://schemas.openxmlformats.org/officeDocument/2006/relationships" xmlns:p="http://schemas.openxmlformats.org/presentationml/2006/main">
  <p:tag name="PA" val="v4.1.3"/>
</p:tagLst>
</file>

<file path=ppt/tags/tag200.xml><?xml version="1.0" encoding="utf-8"?>
<p:tagLst xmlns:a="http://schemas.openxmlformats.org/drawingml/2006/main" xmlns:r="http://schemas.openxmlformats.org/officeDocument/2006/relationships" xmlns:p="http://schemas.openxmlformats.org/presentationml/2006/main">
  <p:tag name="PA" val="v4.1.3"/>
</p:tagLst>
</file>

<file path=ppt/tags/tag201.xml><?xml version="1.0" encoding="utf-8"?>
<p:tagLst xmlns:a="http://schemas.openxmlformats.org/drawingml/2006/main" xmlns:r="http://schemas.openxmlformats.org/officeDocument/2006/relationships" xmlns:p="http://schemas.openxmlformats.org/presentationml/2006/main">
  <p:tag name="PA" val="v4.1.3"/>
</p:tagLst>
</file>

<file path=ppt/tags/tag202.xml><?xml version="1.0" encoding="utf-8"?>
<p:tagLst xmlns:a="http://schemas.openxmlformats.org/drawingml/2006/main" xmlns:r="http://schemas.openxmlformats.org/officeDocument/2006/relationships" xmlns:p="http://schemas.openxmlformats.org/presentationml/2006/main">
  <p:tag name="PA" val="v4.1.3"/>
</p:tagLst>
</file>

<file path=ppt/tags/tag203.xml><?xml version="1.0" encoding="utf-8"?>
<p:tagLst xmlns:a="http://schemas.openxmlformats.org/drawingml/2006/main" xmlns:r="http://schemas.openxmlformats.org/officeDocument/2006/relationships" xmlns:p="http://schemas.openxmlformats.org/presentationml/2006/main">
  <p:tag name="PA" val="v4.1.3"/>
</p:tagLst>
</file>

<file path=ppt/tags/tag204.xml><?xml version="1.0" encoding="utf-8"?>
<p:tagLst xmlns:a="http://schemas.openxmlformats.org/drawingml/2006/main" xmlns:r="http://schemas.openxmlformats.org/officeDocument/2006/relationships" xmlns:p="http://schemas.openxmlformats.org/presentationml/2006/main">
  <p:tag name="PA" val="v4.1.3"/>
</p:tagLst>
</file>

<file path=ppt/tags/tag205.xml><?xml version="1.0" encoding="utf-8"?>
<p:tagLst xmlns:a="http://schemas.openxmlformats.org/drawingml/2006/main" xmlns:r="http://schemas.openxmlformats.org/officeDocument/2006/relationships" xmlns:p="http://schemas.openxmlformats.org/presentationml/2006/main">
  <p:tag name="PA" val="v4.1.3"/>
</p:tagLst>
</file>

<file path=ppt/tags/tag206.xml><?xml version="1.0" encoding="utf-8"?>
<p:tagLst xmlns:a="http://schemas.openxmlformats.org/drawingml/2006/main" xmlns:r="http://schemas.openxmlformats.org/officeDocument/2006/relationships" xmlns:p="http://schemas.openxmlformats.org/presentationml/2006/main">
  <p:tag name="PA" val="v4.1.3"/>
</p:tagLst>
</file>

<file path=ppt/tags/tag207.xml><?xml version="1.0" encoding="utf-8"?>
<p:tagLst xmlns:a="http://schemas.openxmlformats.org/drawingml/2006/main" xmlns:r="http://schemas.openxmlformats.org/officeDocument/2006/relationships" xmlns:p="http://schemas.openxmlformats.org/presentationml/2006/main">
  <p:tag name="PA" val="v4.1.3"/>
</p:tagLst>
</file>

<file path=ppt/tags/tag208.xml><?xml version="1.0" encoding="utf-8"?>
<p:tagLst xmlns:a="http://schemas.openxmlformats.org/drawingml/2006/main" xmlns:r="http://schemas.openxmlformats.org/officeDocument/2006/relationships" xmlns:p="http://schemas.openxmlformats.org/presentationml/2006/main">
  <p:tag name="PA" val="v4.1.3"/>
</p:tagLst>
</file>

<file path=ppt/tags/tag209.xml><?xml version="1.0" encoding="utf-8"?>
<p:tagLst xmlns:a="http://schemas.openxmlformats.org/drawingml/2006/main" xmlns:r="http://schemas.openxmlformats.org/officeDocument/2006/relationships" xmlns:p="http://schemas.openxmlformats.org/presentationml/2006/main">
  <p:tag name="PA" val="v4.1.3"/>
</p:tagLst>
</file>

<file path=ppt/tags/tag21.xml><?xml version="1.0" encoding="utf-8"?>
<p:tagLst xmlns:a="http://schemas.openxmlformats.org/drawingml/2006/main" xmlns:r="http://schemas.openxmlformats.org/officeDocument/2006/relationships" xmlns:p="http://schemas.openxmlformats.org/presentationml/2006/main">
  <p:tag name="PA" val="v4.1.3"/>
</p:tagLst>
</file>

<file path=ppt/tags/tag210.xml><?xml version="1.0" encoding="utf-8"?>
<p:tagLst xmlns:a="http://schemas.openxmlformats.org/drawingml/2006/main" xmlns:r="http://schemas.openxmlformats.org/officeDocument/2006/relationships" xmlns:p="http://schemas.openxmlformats.org/presentationml/2006/main">
  <p:tag name="PA" val="v4.1.3"/>
</p:tagLst>
</file>

<file path=ppt/tags/tag211.xml><?xml version="1.0" encoding="utf-8"?>
<p:tagLst xmlns:a="http://schemas.openxmlformats.org/drawingml/2006/main" xmlns:r="http://schemas.openxmlformats.org/officeDocument/2006/relationships" xmlns:p="http://schemas.openxmlformats.org/presentationml/2006/main">
  <p:tag name="PA" val="v4.1.3"/>
</p:tagLst>
</file>

<file path=ppt/tags/tag212.xml><?xml version="1.0" encoding="utf-8"?>
<p:tagLst xmlns:a="http://schemas.openxmlformats.org/drawingml/2006/main" xmlns:r="http://schemas.openxmlformats.org/officeDocument/2006/relationships" xmlns:p="http://schemas.openxmlformats.org/presentationml/2006/main">
  <p:tag name="PA" val="v4.1.3"/>
</p:tagLst>
</file>

<file path=ppt/tags/tag213.xml><?xml version="1.0" encoding="utf-8"?>
<p:tagLst xmlns:a="http://schemas.openxmlformats.org/drawingml/2006/main" xmlns:r="http://schemas.openxmlformats.org/officeDocument/2006/relationships" xmlns:p="http://schemas.openxmlformats.org/presentationml/2006/main">
  <p:tag name="PA" val="v4.1.3"/>
</p:tagLst>
</file>

<file path=ppt/tags/tag214.xml><?xml version="1.0" encoding="utf-8"?>
<p:tagLst xmlns:a="http://schemas.openxmlformats.org/drawingml/2006/main" xmlns:r="http://schemas.openxmlformats.org/officeDocument/2006/relationships" xmlns:p="http://schemas.openxmlformats.org/presentationml/2006/main">
  <p:tag name="PA" val="v4.1.3"/>
</p:tagLst>
</file>

<file path=ppt/tags/tag215.xml><?xml version="1.0" encoding="utf-8"?>
<p:tagLst xmlns:a="http://schemas.openxmlformats.org/drawingml/2006/main" xmlns:r="http://schemas.openxmlformats.org/officeDocument/2006/relationships" xmlns:p="http://schemas.openxmlformats.org/presentationml/2006/main">
  <p:tag name="PA" val="v4.1.3"/>
</p:tagLst>
</file>

<file path=ppt/tags/tag216.xml><?xml version="1.0" encoding="utf-8"?>
<p:tagLst xmlns:a="http://schemas.openxmlformats.org/drawingml/2006/main" xmlns:r="http://schemas.openxmlformats.org/officeDocument/2006/relationships" xmlns:p="http://schemas.openxmlformats.org/presentationml/2006/main">
  <p:tag name="PA" val="v4.1.3"/>
</p:tagLst>
</file>

<file path=ppt/tags/tag217.xml><?xml version="1.0" encoding="utf-8"?>
<p:tagLst xmlns:a="http://schemas.openxmlformats.org/drawingml/2006/main" xmlns:r="http://schemas.openxmlformats.org/officeDocument/2006/relationships" xmlns:p="http://schemas.openxmlformats.org/presentationml/2006/main">
  <p:tag name="PA" val="v4.1.3"/>
</p:tagLst>
</file>

<file path=ppt/tags/tag218.xml><?xml version="1.0" encoding="utf-8"?>
<p:tagLst xmlns:a="http://schemas.openxmlformats.org/drawingml/2006/main" xmlns:r="http://schemas.openxmlformats.org/officeDocument/2006/relationships" xmlns:p="http://schemas.openxmlformats.org/presentationml/2006/main">
  <p:tag name="PA" val="v4.1.3"/>
</p:tagLst>
</file>

<file path=ppt/tags/tag219.xml><?xml version="1.0" encoding="utf-8"?>
<p:tagLst xmlns:a="http://schemas.openxmlformats.org/drawingml/2006/main" xmlns:r="http://schemas.openxmlformats.org/officeDocument/2006/relationships" xmlns:p="http://schemas.openxmlformats.org/presentationml/2006/main">
  <p:tag name="PA" val="v4.1.3"/>
</p:tagLst>
</file>

<file path=ppt/tags/tag22.xml><?xml version="1.0" encoding="utf-8"?>
<p:tagLst xmlns:a="http://schemas.openxmlformats.org/drawingml/2006/main" xmlns:r="http://schemas.openxmlformats.org/officeDocument/2006/relationships" xmlns:p="http://schemas.openxmlformats.org/presentationml/2006/main">
  <p:tag name="PA" val="v4.1.3"/>
</p:tagLst>
</file>

<file path=ppt/tags/tag220.xml><?xml version="1.0" encoding="utf-8"?>
<p:tagLst xmlns:a="http://schemas.openxmlformats.org/drawingml/2006/main" xmlns:r="http://schemas.openxmlformats.org/officeDocument/2006/relationships" xmlns:p="http://schemas.openxmlformats.org/presentationml/2006/main">
  <p:tag name="PA" val="v4.1.3"/>
</p:tagLst>
</file>

<file path=ppt/tags/tag221.xml><?xml version="1.0" encoding="utf-8"?>
<p:tagLst xmlns:a="http://schemas.openxmlformats.org/drawingml/2006/main" xmlns:r="http://schemas.openxmlformats.org/officeDocument/2006/relationships" xmlns:p="http://schemas.openxmlformats.org/presentationml/2006/main">
  <p:tag name="PA" val="v4.1.3"/>
</p:tagLst>
</file>

<file path=ppt/tags/tag222.xml><?xml version="1.0" encoding="utf-8"?>
<p:tagLst xmlns:a="http://schemas.openxmlformats.org/drawingml/2006/main" xmlns:r="http://schemas.openxmlformats.org/officeDocument/2006/relationships" xmlns:p="http://schemas.openxmlformats.org/presentationml/2006/main">
  <p:tag name="PA" val="v4.1.3"/>
</p:tagLst>
</file>

<file path=ppt/tags/tag223.xml><?xml version="1.0" encoding="utf-8"?>
<p:tagLst xmlns:a="http://schemas.openxmlformats.org/drawingml/2006/main" xmlns:r="http://schemas.openxmlformats.org/officeDocument/2006/relationships" xmlns:p="http://schemas.openxmlformats.org/presentationml/2006/main">
  <p:tag name="PA" val="v4.1.3"/>
</p:tagLst>
</file>

<file path=ppt/tags/tag224.xml><?xml version="1.0" encoding="utf-8"?>
<p:tagLst xmlns:a="http://schemas.openxmlformats.org/drawingml/2006/main" xmlns:r="http://schemas.openxmlformats.org/officeDocument/2006/relationships" xmlns:p="http://schemas.openxmlformats.org/presentationml/2006/main">
  <p:tag name="PA" val="v4.1.3"/>
</p:tagLst>
</file>

<file path=ppt/tags/tag225.xml><?xml version="1.0" encoding="utf-8"?>
<p:tagLst xmlns:a="http://schemas.openxmlformats.org/drawingml/2006/main" xmlns:r="http://schemas.openxmlformats.org/officeDocument/2006/relationships" xmlns:p="http://schemas.openxmlformats.org/presentationml/2006/main">
  <p:tag name="PA" val="v4.1.3"/>
</p:tagLst>
</file>

<file path=ppt/tags/tag226.xml><?xml version="1.0" encoding="utf-8"?>
<p:tagLst xmlns:a="http://schemas.openxmlformats.org/drawingml/2006/main" xmlns:r="http://schemas.openxmlformats.org/officeDocument/2006/relationships" xmlns:p="http://schemas.openxmlformats.org/presentationml/2006/main">
  <p:tag name="PA" val="v4.1.3"/>
</p:tagLst>
</file>

<file path=ppt/tags/tag227.xml><?xml version="1.0" encoding="utf-8"?>
<p:tagLst xmlns:a="http://schemas.openxmlformats.org/drawingml/2006/main" xmlns:r="http://schemas.openxmlformats.org/officeDocument/2006/relationships" xmlns:p="http://schemas.openxmlformats.org/presentationml/2006/main">
  <p:tag name="PA" val="v4.1.3"/>
</p:tagLst>
</file>

<file path=ppt/tags/tag228.xml><?xml version="1.0" encoding="utf-8"?>
<p:tagLst xmlns:a="http://schemas.openxmlformats.org/drawingml/2006/main" xmlns:r="http://schemas.openxmlformats.org/officeDocument/2006/relationships" xmlns:p="http://schemas.openxmlformats.org/presentationml/2006/main">
  <p:tag name="PA" val="v4.1.3"/>
</p:tagLst>
</file>

<file path=ppt/tags/tag229.xml><?xml version="1.0" encoding="utf-8"?>
<p:tagLst xmlns:a="http://schemas.openxmlformats.org/drawingml/2006/main" xmlns:r="http://schemas.openxmlformats.org/officeDocument/2006/relationships" xmlns:p="http://schemas.openxmlformats.org/presentationml/2006/main">
  <p:tag name="PA" val="v4.1.3"/>
</p:tagLst>
</file>

<file path=ppt/tags/tag23.xml><?xml version="1.0" encoding="utf-8"?>
<p:tagLst xmlns:a="http://schemas.openxmlformats.org/drawingml/2006/main" xmlns:r="http://schemas.openxmlformats.org/officeDocument/2006/relationships" xmlns:p="http://schemas.openxmlformats.org/presentationml/2006/main">
  <p:tag name="PA" val="v4.1.3"/>
</p:tagLst>
</file>

<file path=ppt/tags/tag230.xml><?xml version="1.0" encoding="utf-8"?>
<p:tagLst xmlns:a="http://schemas.openxmlformats.org/drawingml/2006/main" xmlns:r="http://schemas.openxmlformats.org/officeDocument/2006/relationships" xmlns:p="http://schemas.openxmlformats.org/presentationml/2006/main">
  <p:tag name="PA" val="v4.1.3"/>
</p:tagLst>
</file>

<file path=ppt/tags/tag231.xml><?xml version="1.0" encoding="utf-8"?>
<p:tagLst xmlns:a="http://schemas.openxmlformats.org/drawingml/2006/main" xmlns:r="http://schemas.openxmlformats.org/officeDocument/2006/relationships" xmlns:p="http://schemas.openxmlformats.org/presentationml/2006/main">
  <p:tag name="PA" val="v4.1.3"/>
</p:tagLst>
</file>

<file path=ppt/tags/tag232.xml><?xml version="1.0" encoding="utf-8"?>
<p:tagLst xmlns:a="http://schemas.openxmlformats.org/drawingml/2006/main" xmlns:r="http://schemas.openxmlformats.org/officeDocument/2006/relationships" xmlns:p="http://schemas.openxmlformats.org/presentationml/2006/main">
  <p:tag name="PA" val="v4.1.3"/>
</p:tagLst>
</file>

<file path=ppt/tags/tag233.xml><?xml version="1.0" encoding="utf-8"?>
<p:tagLst xmlns:a="http://schemas.openxmlformats.org/drawingml/2006/main" xmlns:r="http://schemas.openxmlformats.org/officeDocument/2006/relationships" xmlns:p="http://schemas.openxmlformats.org/presentationml/2006/main">
  <p:tag name="PA" val="v4.1.3"/>
</p:tagLst>
</file>

<file path=ppt/tags/tag234.xml><?xml version="1.0" encoding="utf-8"?>
<p:tagLst xmlns:a="http://schemas.openxmlformats.org/drawingml/2006/main" xmlns:r="http://schemas.openxmlformats.org/officeDocument/2006/relationships" xmlns:p="http://schemas.openxmlformats.org/presentationml/2006/main">
  <p:tag name="PA" val="v4.1.3"/>
</p:tagLst>
</file>

<file path=ppt/tags/tag235.xml><?xml version="1.0" encoding="utf-8"?>
<p:tagLst xmlns:a="http://schemas.openxmlformats.org/drawingml/2006/main" xmlns:r="http://schemas.openxmlformats.org/officeDocument/2006/relationships" xmlns:p="http://schemas.openxmlformats.org/presentationml/2006/main">
  <p:tag name="PA" val="v4.1.3"/>
</p:tagLst>
</file>

<file path=ppt/tags/tag236.xml><?xml version="1.0" encoding="utf-8"?>
<p:tagLst xmlns:a="http://schemas.openxmlformats.org/drawingml/2006/main" xmlns:r="http://schemas.openxmlformats.org/officeDocument/2006/relationships" xmlns:p="http://schemas.openxmlformats.org/presentationml/2006/main">
  <p:tag name="PA" val="v4.1.3"/>
</p:tagLst>
</file>

<file path=ppt/tags/tag237.xml><?xml version="1.0" encoding="utf-8"?>
<p:tagLst xmlns:a="http://schemas.openxmlformats.org/drawingml/2006/main" xmlns:r="http://schemas.openxmlformats.org/officeDocument/2006/relationships" xmlns:p="http://schemas.openxmlformats.org/presentationml/2006/main">
  <p:tag name="PA" val="v4.1.3"/>
</p:tagLst>
</file>

<file path=ppt/tags/tag238.xml><?xml version="1.0" encoding="utf-8"?>
<p:tagLst xmlns:a="http://schemas.openxmlformats.org/drawingml/2006/main" xmlns:r="http://schemas.openxmlformats.org/officeDocument/2006/relationships" xmlns:p="http://schemas.openxmlformats.org/presentationml/2006/main">
  <p:tag name="PA" val="v4.1.3"/>
</p:tagLst>
</file>

<file path=ppt/tags/tag239.xml><?xml version="1.0" encoding="utf-8"?>
<p:tagLst xmlns:a="http://schemas.openxmlformats.org/drawingml/2006/main" xmlns:r="http://schemas.openxmlformats.org/officeDocument/2006/relationships" xmlns:p="http://schemas.openxmlformats.org/presentationml/2006/main">
  <p:tag name="PA" val="v4.1.3"/>
</p:tagLst>
</file>

<file path=ppt/tags/tag24.xml><?xml version="1.0" encoding="utf-8"?>
<p:tagLst xmlns:a="http://schemas.openxmlformats.org/drawingml/2006/main" xmlns:r="http://schemas.openxmlformats.org/officeDocument/2006/relationships" xmlns:p="http://schemas.openxmlformats.org/presentationml/2006/main">
  <p:tag name="PA" val="v4.1.3"/>
</p:tagLst>
</file>

<file path=ppt/tags/tag240.xml><?xml version="1.0" encoding="utf-8"?>
<p:tagLst xmlns:a="http://schemas.openxmlformats.org/drawingml/2006/main" xmlns:r="http://schemas.openxmlformats.org/officeDocument/2006/relationships" xmlns:p="http://schemas.openxmlformats.org/presentationml/2006/main">
  <p:tag name="PA" val="v4.1.3"/>
</p:tagLst>
</file>

<file path=ppt/tags/tag241.xml><?xml version="1.0" encoding="utf-8"?>
<p:tagLst xmlns:a="http://schemas.openxmlformats.org/drawingml/2006/main" xmlns:r="http://schemas.openxmlformats.org/officeDocument/2006/relationships" xmlns:p="http://schemas.openxmlformats.org/presentationml/2006/main">
  <p:tag name="PA" val="v4.1.3"/>
</p:tagLst>
</file>

<file path=ppt/tags/tag242.xml><?xml version="1.0" encoding="utf-8"?>
<p:tagLst xmlns:a="http://schemas.openxmlformats.org/drawingml/2006/main" xmlns:r="http://schemas.openxmlformats.org/officeDocument/2006/relationships" xmlns:p="http://schemas.openxmlformats.org/presentationml/2006/main">
  <p:tag name="PA" val="v4.1.3"/>
</p:tagLst>
</file>

<file path=ppt/tags/tag243.xml><?xml version="1.0" encoding="utf-8"?>
<p:tagLst xmlns:a="http://schemas.openxmlformats.org/drawingml/2006/main" xmlns:r="http://schemas.openxmlformats.org/officeDocument/2006/relationships" xmlns:p="http://schemas.openxmlformats.org/presentationml/2006/main">
  <p:tag name="PA" val="v4.1.3"/>
</p:tagLst>
</file>

<file path=ppt/tags/tag244.xml><?xml version="1.0" encoding="utf-8"?>
<p:tagLst xmlns:a="http://schemas.openxmlformats.org/drawingml/2006/main" xmlns:r="http://schemas.openxmlformats.org/officeDocument/2006/relationships" xmlns:p="http://schemas.openxmlformats.org/presentationml/2006/main">
  <p:tag name="PA" val="v4.1.3"/>
</p:tagLst>
</file>

<file path=ppt/tags/tag245.xml><?xml version="1.0" encoding="utf-8"?>
<p:tagLst xmlns:a="http://schemas.openxmlformats.org/drawingml/2006/main" xmlns:r="http://schemas.openxmlformats.org/officeDocument/2006/relationships" xmlns:p="http://schemas.openxmlformats.org/presentationml/2006/main">
  <p:tag name="PA" val="v4.1.3"/>
</p:tagLst>
</file>

<file path=ppt/tags/tag246.xml><?xml version="1.0" encoding="utf-8"?>
<p:tagLst xmlns:a="http://schemas.openxmlformats.org/drawingml/2006/main" xmlns:r="http://schemas.openxmlformats.org/officeDocument/2006/relationships" xmlns:p="http://schemas.openxmlformats.org/presentationml/2006/main">
  <p:tag name="PA" val="v4.1.3"/>
</p:tagLst>
</file>

<file path=ppt/tags/tag247.xml><?xml version="1.0" encoding="utf-8"?>
<p:tagLst xmlns:a="http://schemas.openxmlformats.org/drawingml/2006/main" xmlns:r="http://schemas.openxmlformats.org/officeDocument/2006/relationships" xmlns:p="http://schemas.openxmlformats.org/presentationml/2006/main">
  <p:tag name="PA" val="v4.1.3"/>
</p:tagLst>
</file>

<file path=ppt/tags/tag248.xml><?xml version="1.0" encoding="utf-8"?>
<p:tagLst xmlns:a="http://schemas.openxmlformats.org/drawingml/2006/main" xmlns:r="http://schemas.openxmlformats.org/officeDocument/2006/relationships" xmlns:p="http://schemas.openxmlformats.org/presentationml/2006/main">
  <p:tag name="PA" val="v4.1.3"/>
</p:tagLst>
</file>

<file path=ppt/tags/tag249.xml><?xml version="1.0" encoding="utf-8"?>
<p:tagLst xmlns:a="http://schemas.openxmlformats.org/drawingml/2006/main" xmlns:r="http://schemas.openxmlformats.org/officeDocument/2006/relationships" xmlns:p="http://schemas.openxmlformats.org/presentationml/2006/main">
  <p:tag name="PA" val="v4.1.3"/>
</p:tagLst>
</file>

<file path=ppt/tags/tag25.xml><?xml version="1.0" encoding="utf-8"?>
<p:tagLst xmlns:a="http://schemas.openxmlformats.org/drawingml/2006/main" xmlns:r="http://schemas.openxmlformats.org/officeDocument/2006/relationships" xmlns:p="http://schemas.openxmlformats.org/presentationml/2006/main">
  <p:tag name="PA" val="v4.1.3"/>
</p:tagLst>
</file>

<file path=ppt/tags/tag250.xml><?xml version="1.0" encoding="utf-8"?>
<p:tagLst xmlns:a="http://schemas.openxmlformats.org/drawingml/2006/main" xmlns:r="http://schemas.openxmlformats.org/officeDocument/2006/relationships" xmlns:p="http://schemas.openxmlformats.org/presentationml/2006/main">
  <p:tag name="PA" val="v4.1.3"/>
</p:tagLst>
</file>

<file path=ppt/tags/tag251.xml><?xml version="1.0" encoding="utf-8"?>
<p:tagLst xmlns:a="http://schemas.openxmlformats.org/drawingml/2006/main" xmlns:r="http://schemas.openxmlformats.org/officeDocument/2006/relationships" xmlns:p="http://schemas.openxmlformats.org/presentationml/2006/main">
  <p:tag name="PA" val="v4.1.3"/>
</p:tagLst>
</file>

<file path=ppt/tags/tag252.xml><?xml version="1.0" encoding="utf-8"?>
<p:tagLst xmlns:a="http://schemas.openxmlformats.org/drawingml/2006/main" xmlns:r="http://schemas.openxmlformats.org/officeDocument/2006/relationships" xmlns:p="http://schemas.openxmlformats.org/presentationml/2006/main">
  <p:tag name="PA" val="v4.1.3"/>
</p:tagLst>
</file>

<file path=ppt/tags/tag253.xml><?xml version="1.0" encoding="utf-8"?>
<p:tagLst xmlns:a="http://schemas.openxmlformats.org/drawingml/2006/main" xmlns:r="http://schemas.openxmlformats.org/officeDocument/2006/relationships" xmlns:p="http://schemas.openxmlformats.org/presentationml/2006/main">
  <p:tag name="PA" val="v4.1.3"/>
</p:tagLst>
</file>

<file path=ppt/tags/tag254.xml><?xml version="1.0" encoding="utf-8"?>
<p:tagLst xmlns:a="http://schemas.openxmlformats.org/drawingml/2006/main" xmlns:r="http://schemas.openxmlformats.org/officeDocument/2006/relationships" xmlns:p="http://schemas.openxmlformats.org/presentationml/2006/main">
  <p:tag name="PA" val="v4.1.3"/>
</p:tagLst>
</file>

<file path=ppt/tags/tag255.xml><?xml version="1.0" encoding="utf-8"?>
<p:tagLst xmlns:a="http://schemas.openxmlformats.org/drawingml/2006/main" xmlns:r="http://schemas.openxmlformats.org/officeDocument/2006/relationships" xmlns:p="http://schemas.openxmlformats.org/presentationml/2006/main">
  <p:tag name="PA" val="v4.1.3"/>
</p:tagLst>
</file>

<file path=ppt/tags/tag256.xml><?xml version="1.0" encoding="utf-8"?>
<p:tagLst xmlns:a="http://schemas.openxmlformats.org/drawingml/2006/main" xmlns:r="http://schemas.openxmlformats.org/officeDocument/2006/relationships" xmlns:p="http://schemas.openxmlformats.org/presentationml/2006/main">
  <p:tag name="PA" val="v4.1.3"/>
</p:tagLst>
</file>

<file path=ppt/tags/tag257.xml><?xml version="1.0" encoding="utf-8"?>
<p:tagLst xmlns:a="http://schemas.openxmlformats.org/drawingml/2006/main" xmlns:r="http://schemas.openxmlformats.org/officeDocument/2006/relationships" xmlns:p="http://schemas.openxmlformats.org/presentationml/2006/main">
  <p:tag name="PA" val="v4.1.3"/>
</p:tagLst>
</file>

<file path=ppt/tags/tag258.xml><?xml version="1.0" encoding="utf-8"?>
<p:tagLst xmlns:a="http://schemas.openxmlformats.org/drawingml/2006/main" xmlns:r="http://schemas.openxmlformats.org/officeDocument/2006/relationships" xmlns:p="http://schemas.openxmlformats.org/presentationml/2006/main">
  <p:tag name="PA" val="v4.1.3"/>
</p:tagLst>
</file>

<file path=ppt/tags/tag259.xml><?xml version="1.0" encoding="utf-8"?>
<p:tagLst xmlns:a="http://schemas.openxmlformats.org/drawingml/2006/main" xmlns:r="http://schemas.openxmlformats.org/officeDocument/2006/relationships" xmlns:p="http://schemas.openxmlformats.org/presentationml/2006/main">
  <p:tag name="PA" val="v4.1.3"/>
</p:tagLst>
</file>

<file path=ppt/tags/tag26.xml><?xml version="1.0" encoding="utf-8"?>
<p:tagLst xmlns:a="http://schemas.openxmlformats.org/drawingml/2006/main" xmlns:r="http://schemas.openxmlformats.org/officeDocument/2006/relationships" xmlns:p="http://schemas.openxmlformats.org/presentationml/2006/main">
  <p:tag name="PA" val="v4.1.3"/>
</p:tagLst>
</file>

<file path=ppt/tags/tag260.xml><?xml version="1.0" encoding="utf-8"?>
<p:tagLst xmlns:a="http://schemas.openxmlformats.org/drawingml/2006/main" xmlns:r="http://schemas.openxmlformats.org/officeDocument/2006/relationships" xmlns:p="http://schemas.openxmlformats.org/presentationml/2006/main">
  <p:tag name="PA" val="v4.1.3"/>
</p:tagLst>
</file>

<file path=ppt/tags/tag261.xml><?xml version="1.0" encoding="utf-8"?>
<p:tagLst xmlns:a="http://schemas.openxmlformats.org/drawingml/2006/main" xmlns:r="http://schemas.openxmlformats.org/officeDocument/2006/relationships" xmlns:p="http://schemas.openxmlformats.org/presentationml/2006/main">
  <p:tag name="PA" val="v4.1.3"/>
</p:tagLst>
</file>

<file path=ppt/tags/tag262.xml><?xml version="1.0" encoding="utf-8"?>
<p:tagLst xmlns:a="http://schemas.openxmlformats.org/drawingml/2006/main" xmlns:r="http://schemas.openxmlformats.org/officeDocument/2006/relationships" xmlns:p="http://schemas.openxmlformats.org/presentationml/2006/main">
  <p:tag name="PA" val="v4.1.3"/>
</p:tagLst>
</file>

<file path=ppt/tags/tag263.xml><?xml version="1.0" encoding="utf-8"?>
<p:tagLst xmlns:a="http://schemas.openxmlformats.org/drawingml/2006/main" xmlns:r="http://schemas.openxmlformats.org/officeDocument/2006/relationships" xmlns:p="http://schemas.openxmlformats.org/presentationml/2006/main">
  <p:tag name="PA" val="v4.1.3"/>
</p:tagLst>
</file>

<file path=ppt/tags/tag264.xml><?xml version="1.0" encoding="utf-8"?>
<p:tagLst xmlns:a="http://schemas.openxmlformats.org/drawingml/2006/main" xmlns:r="http://schemas.openxmlformats.org/officeDocument/2006/relationships" xmlns:p="http://schemas.openxmlformats.org/presentationml/2006/main">
  <p:tag name="PA" val="v4.1.3"/>
</p:tagLst>
</file>

<file path=ppt/tags/tag265.xml><?xml version="1.0" encoding="utf-8"?>
<p:tagLst xmlns:a="http://schemas.openxmlformats.org/drawingml/2006/main" xmlns:r="http://schemas.openxmlformats.org/officeDocument/2006/relationships" xmlns:p="http://schemas.openxmlformats.org/presentationml/2006/main">
  <p:tag name="PA" val="v4.1.3"/>
</p:tagLst>
</file>

<file path=ppt/tags/tag266.xml><?xml version="1.0" encoding="utf-8"?>
<p:tagLst xmlns:a="http://schemas.openxmlformats.org/drawingml/2006/main" xmlns:r="http://schemas.openxmlformats.org/officeDocument/2006/relationships" xmlns:p="http://schemas.openxmlformats.org/presentationml/2006/main">
  <p:tag name="PA" val="v4.1.3"/>
</p:tagLst>
</file>

<file path=ppt/tags/tag267.xml><?xml version="1.0" encoding="utf-8"?>
<p:tagLst xmlns:a="http://schemas.openxmlformats.org/drawingml/2006/main" xmlns:r="http://schemas.openxmlformats.org/officeDocument/2006/relationships" xmlns:p="http://schemas.openxmlformats.org/presentationml/2006/main">
  <p:tag name="PA" val="v4.1.3"/>
</p:tagLst>
</file>

<file path=ppt/tags/tag268.xml><?xml version="1.0" encoding="utf-8"?>
<p:tagLst xmlns:a="http://schemas.openxmlformats.org/drawingml/2006/main" xmlns:r="http://schemas.openxmlformats.org/officeDocument/2006/relationships" xmlns:p="http://schemas.openxmlformats.org/presentationml/2006/main">
  <p:tag name="PA" val="v4.1.3"/>
</p:tagLst>
</file>

<file path=ppt/tags/tag269.xml><?xml version="1.0" encoding="utf-8"?>
<p:tagLst xmlns:a="http://schemas.openxmlformats.org/drawingml/2006/main" xmlns:r="http://schemas.openxmlformats.org/officeDocument/2006/relationships" xmlns:p="http://schemas.openxmlformats.org/presentationml/2006/main">
  <p:tag name="PA" val="v4.1.3"/>
</p:tagLst>
</file>

<file path=ppt/tags/tag27.xml><?xml version="1.0" encoding="utf-8"?>
<p:tagLst xmlns:a="http://schemas.openxmlformats.org/drawingml/2006/main" xmlns:r="http://schemas.openxmlformats.org/officeDocument/2006/relationships" xmlns:p="http://schemas.openxmlformats.org/presentationml/2006/main">
  <p:tag name="PA" val="v4.1.3"/>
</p:tagLst>
</file>

<file path=ppt/tags/tag270.xml><?xml version="1.0" encoding="utf-8"?>
<p:tagLst xmlns:a="http://schemas.openxmlformats.org/drawingml/2006/main" xmlns:r="http://schemas.openxmlformats.org/officeDocument/2006/relationships" xmlns:p="http://schemas.openxmlformats.org/presentationml/2006/main">
  <p:tag name="PA" val="v4.1.3"/>
</p:tagLst>
</file>

<file path=ppt/tags/tag271.xml><?xml version="1.0" encoding="utf-8"?>
<p:tagLst xmlns:a="http://schemas.openxmlformats.org/drawingml/2006/main" xmlns:r="http://schemas.openxmlformats.org/officeDocument/2006/relationships" xmlns:p="http://schemas.openxmlformats.org/presentationml/2006/main">
  <p:tag name="PA" val="v4.1.3"/>
</p:tagLst>
</file>

<file path=ppt/tags/tag272.xml><?xml version="1.0" encoding="utf-8"?>
<p:tagLst xmlns:a="http://schemas.openxmlformats.org/drawingml/2006/main" xmlns:r="http://schemas.openxmlformats.org/officeDocument/2006/relationships" xmlns:p="http://schemas.openxmlformats.org/presentationml/2006/main">
  <p:tag name="PA" val="v4.1.3"/>
</p:tagLst>
</file>

<file path=ppt/tags/tag273.xml><?xml version="1.0" encoding="utf-8"?>
<p:tagLst xmlns:a="http://schemas.openxmlformats.org/drawingml/2006/main" xmlns:r="http://schemas.openxmlformats.org/officeDocument/2006/relationships" xmlns:p="http://schemas.openxmlformats.org/presentationml/2006/main">
  <p:tag name="PA" val="v4.1.3"/>
</p:tagLst>
</file>

<file path=ppt/tags/tag274.xml><?xml version="1.0" encoding="utf-8"?>
<p:tagLst xmlns:a="http://schemas.openxmlformats.org/drawingml/2006/main" xmlns:r="http://schemas.openxmlformats.org/officeDocument/2006/relationships" xmlns:p="http://schemas.openxmlformats.org/presentationml/2006/main">
  <p:tag name="PA" val="v4.1.3"/>
</p:tagLst>
</file>

<file path=ppt/tags/tag275.xml><?xml version="1.0" encoding="utf-8"?>
<p:tagLst xmlns:a="http://schemas.openxmlformats.org/drawingml/2006/main" xmlns:r="http://schemas.openxmlformats.org/officeDocument/2006/relationships" xmlns:p="http://schemas.openxmlformats.org/presentationml/2006/main">
  <p:tag name="PA" val="v4.1.3"/>
</p:tagLst>
</file>

<file path=ppt/tags/tag276.xml><?xml version="1.0" encoding="utf-8"?>
<p:tagLst xmlns:a="http://schemas.openxmlformats.org/drawingml/2006/main" xmlns:r="http://schemas.openxmlformats.org/officeDocument/2006/relationships" xmlns:p="http://schemas.openxmlformats.org/presentationml/2006/main">
  <p:tag name="PA" val="v4.1.3"/>
</p:tagLst>
</file>

<file path=ppt/tags/tag277.xml><?xml version="1.0" encoding="utf-8"?>
<p:tagLst xmlns:a="http://schemas.openxmlformats.org/drawingml/2006/main" xmlns:r="http://schemas.openxmlformats.org/officeDocument/2006/relationships" xmlns:p="http://schemas.openxmlformats.org/presentationml/2006/main">
  <p:tag name="PA" val="v4.1.3"/>
</p:tagLst>
</file>

<file path=ppt/tags/tag278.xml><?xml version="1.0" encoding="utf-8"?>
<p:tagLst xmlns:a="http://schemas.openxmlformats.org/drawingml/2006/main" xmlns:r="http://schemas.openxmlformats.org/officeDocument/2006/relationships" xmlns:p="http://schemas.openxmlformats.org/presentationml/2006/main">
  <p:tag name="PA" val="v4.1.3"/>
</p:tagLst>
</file>

<file path=ppt/tags/tag279.xml><?xml version="1.0" encoding="utf-8"?>
<p:tagLst xmlns:a="http://schemas.openxmlformats.org/drawingml/2006/main" xmlns:r="http://schemas.openxmlformats.org/officeDocument/2006/relationships" xmlns:p="http://schemas.openxmlformats.org/presentationml/2006/main">
  <p:tag name="PA" val="v4.1.3"/>
</p:tagLst>
</file>

<file path=ppt/tags/tag28.xml><?xml version="1.0" encoding="utf-8"?>
<p:tagLst xmlns:a="http://schemas.openxmlformats.org/drawingml/2006/main" xmlns:r="http://schemas.openxmlformats.org/officeDocument/2006/relationships" xmlns:p="http://schemas.openxmlformats.org/presentationml/2006/main">
  <p:tag name="PA" val="v4.1.3"/>
</p:tagLst>
</file>

<file path=ppt/tags/tag280.xml><?xml version="1.0" encoding="utf-8"?>
<p:tagLst xmlns:a="http://schemas.openxmlformats.org/drawingml/2006/main" xmlns:r="http://schemas.openxmlformats.org/officeDocument/2006/relationships" xmlns:p="http://schemas.openxmlformats.org/presentationml/2006/main">
  <p:tag name="PA" val="v4.1.3"/>
</p:tagLst>
</file>

<file path=ppt/tags/tag281.xml><?xml version="1.0" encoding="utf-8"?>
<p:tagLst xmlns:a="http://schemas.openxmlformats.org/drawingml/2006/main" xmlns:r="http://schemas.openxmlformats.org/officeDocument/2006/relationships" xmlns:p="http://schemas.openxmlformats.org/presentationml/2006/main">
  <p:tag name="PA" val="v4.1.3"/>
</p:tagLst>
</file>

<file path=ppt/tags/tag282.xml><?xml version="1.0" encoding="utf-8"?>
<p:tagLst xmlns:a="http://schemas.openxmlformats.org/drawingml/2006/main" xmlns:r="http://schemas.openxmlformats.org/officeDocument/2006/relationships" xmlns:p="http://schemas.openxmlformats.org/presentationml/2006/main">
  <p:tag name="PA" val="v4.1.3"/>
</p:tagLst>
</file>

<file path=ppt/tags/tag283.xml><?xml version="1.0" encoding="utf-8"?>
<p:tagLst xmlns:a="http://schemas.openxmlformats.org/drawingml/2006/main" xmlns:r="http://schemas.openxmlformats.org/officeDocument/2006/relationships" xmlns:p="http://schemas.openxmlformats.org/presentationml/2006/main">
  <p:tag name="PA" val="v4.1.3"/>
</p:tagLst>
</file>

<file path=ppt/tags/tag284.xml><?xml version="1.0" encoding="utf-8"?>
<p:tagLst xmlns:a="http://schemas.openxmlformats.org/drawingml/2006/main" xmlns:r="http://schemas.openxmlformats.org/officeDocument/2006/relationships" xmlns:p="http://schemas.openxmlformats.org/presentationml/2006/main">
  <p:tag name="PA" val="v4.1.3"/>
</p:tagLst>
</file>

<file path=ppt/tags/tag285.xml><?xml version="1.0" encoding="utf-8"?>
<p:tagLst xmlns:a="http://schemas.openxmlformats.org/drawingml/2006/main" xmlns:r="http://schemas.openxmlformats.org/officeDocument/2006/relationships" xmlns:p="http://schemas.openxmlformats.org/presentationml/2006/main">
  <p:tag name="PA" val="v4.1.3"/>
</p:tagLst>
</file>

<file path=ppt/tags/tag286.xml><?xml version="1.0" encoding="utf-8"?>
<p:tagLst xmlns:a="http://schemas.openxmlformats.org/drawingml/2006/main" xmlns:r="http://schemas.openxmlformats.org/officeDocument/2006/relationships" xmlns:p="http://schemas.openxmlformats.org/presentationml/2006/main">
  <p:tag name="PA" val="v4.1.3"/>
</p:tagLst>
</file>

<file path=ppt/tags/tag287.xml><?xml version="1.0" encoding="utf-8"?>
<p:tagLst xmlns:a="http://schemas.openxmlformats.org/drawingml/2006/main" xmlns:r="http://schemas.openxmlformats.org/officeDocument/2006/relationships" xmlns:p="http://schemas.openxmlformats.org/presentationml/2006/main">
  <p:tag name="PA" val="v4.1.3"/>
</p:tagLst>
</file>

<file path=ppt/tags/tag288.xml><?xml version="1.0" encoding="utf-8"?>
<p:tagLst xmlns:a="http://schemas.openxmlformats.org/drawingml/2006/main" xmlns:r="http://schemas.openxmlformats.org/officeDocument/2006/relationships" xmlns:p="http://schemas.openxmlformats.org/presentationml/2006/main">
  <p:tag name="PA" val="v4.1.3"/>
</p:tagLst>
</file>

<file path=ppt/tags/tag289.xml><?xml version="1.0" encoding="utf-8"?>
<p:tagLst xmlns:a="http://schemas.openxmlformats.org/drawingml/2006/main" xmlns:r="http://schemas.openxmlformats.org/officeDocument/2006/relationships" xmlns:p="http://schemas.openxmlformats.org/presentationml/2006/main">
  <p:tag name="PA" val="v4.1.3"/>
</p:tagLst>
</file>

<file path=ppt/tags/tag29.xml><?xml version="1.0" encoding="utf-8"?>
<p:tagLst xmlns:a="http://schemas.openxmlformats.org/drawingml/2006/main" xmlns:r="http://schemas.openxmlformats.org/officeDocument/2006/relationships" xmlns:p="http://schemas.openxmlformats.org/presentationml/2006/main">
  <p:tag name="PA" val="v4.1.3"/>
</p:tagLst>
</file>

<file path=ppt/tags/tag290.xml><?xml version="1.0" encoding="utf-8"?>
<p:tagLst xmlns:a="http://schemas.openxmlformats.org/drawingml/2006/main" xmlns:r="http://schemas.openxmlformats.org/officeDocument/2006/relationships" xmlns:p="http://schemas.openxmlformats.org/presentationml/2006/main">
  <p:tag name="PA" val="v4.1.3"/>
</p:tagLst>
</file>

<file path=ppt/tags/tag291.xml><?xml version="1.0" encoding="utf-8"?>
<p:tagLst xmlns:a="http://schemas.openxmlformats.org/drawingml/2006/main" xmlns:r="http://schemas.openxmlformats.org/officeDocument/2006/relationships" xmlns:p="http://schemas.openxmlformats.org/presentationml/2006/main">
  <p:tag name="PA" val="v4.1.3"/>
</p:tagLst>
</file>

<file path=ppt/tags/tag292.xml><?xml version="1.0" encoding="utf-8"?>
<p:tagLst xmlns:a="http://schemas.openxmlformats.org/drawingml/2006/main" xmlns:r="http://schemas.openxmlformats.org/officeDocument/2006/relationships" xmlns:p="http://schemas.openxmlformats.org/presentationml/2006/main">
  <p:tag name="PA" val="v4.1.3"/>
</p:tagLst>
</file>

<file path=ppt/tags/tag293.xml><?xml version="1.0" encoding="utf-8"?>
<p:tagLst xmlns:a="http://schemas.openxmlformats.org/drawingml/2006/main" xmlns:r="http://schemas.openxmlformats.org/officeDocument/2006/relationships" xmlns:p="http://schemas.openxmlformats.org/presentationml/2006/main">
  <p:tag name="PA" val="v4.1.3"/>
</p:tagLst>
</file>

<file path=ppt/tags/tag294.xml><?xml version="1.0" encoding="utf-8"?>
<p:tagLst xmlns:a="http://schemas.openxmlformats.org/drawingml/2006/main" xmlns:r="http://schemas.openxmlformats.org/officeDocument/2006/relationships" xmlns:p="http://schemas.openxmlformats.org/presentationml/2006/main">
  <p:tag name="PA" val="v4.1.3"/>
</p:tagLst>
</file>

<file path=ppt/tags/tag295.xml><?xml version="1.0" encoding="utf-8"?>
<p:tagLst xmlns:a="http://schemas.openxmlformats.org/drawingml/2006/main" xmlns:r="http://schemas.openxmlformats.org/officeDocument/2006/relationships" xmlns:p="http://schemas.openxmlformats.org/presentationml/2006/main">
  <p:tag name="PA" val="v4.1.3"/>
</p:tagLst>
</file>

<file path=ppt/tags/tag296.xml><?xml version="1.0" encoding="utf-8"?>
<p:tagLst xmlns:a="http://schemas.openxmlformats.org/drawingml/2006/main" xmlns:r="http://schemas.openxmlformats.org/officeDocument/2006/relationships" xmlns:p="http://schemas.openxmlformats.org/presentationml/2006/main">
  <p:tag name="PA" val="v4.1.3"/>
</p:tagLst>
</file>

<file path=ppt/tags/tag297.xml><?xml version="1.0" encoding="utf-8"?>
<p:tagLst xmlns:a="http://schemas.openxmlformats.org/drawingml/2006/main" xmlns:r="http://schemas.openxmlformats.org/officeDocument/2006/relationships" xmlns:p="http://schemas.openxmlformats.org/presentationml/2006/main">
  <p:tag name="PA" val="v4.1.3"/>
</p:tagLst>
</file>

<file path=ppt/tags/tag298.xml><?xml version="1.0" encoding="utf-8"?>
<p:tagLst xmlns:a="http://schemas.openxmlformats.org/drawingml/2006/main" xmlns:r="http://schemas.openxmlformats.org/officeDocument/2006/relationships" xmlns:p="http://schemas.openxmlformats.org/presentationml/2006/main">
  <p:tag name="PA" val="v4.1.3"/>
</p:tagLst>
</file>

<file path=ppt/tags/tag299.xml><?xml version="1.0" encoding="utf-8"?>
<p:tagLst xmlns:a="http://schemas.openxmlformats.org/drawingml/2006/main" xmlns:r="http://schemas.openxmlformats.org/officeDocument/2006/relationships" xmlns:p="http://schemas.openxmlformats.org/presentationml/2006/main">
  <p:tag name="PA" val="v4.1.3"/>
</p:tagLst>
</file>

<file path=ppt/tags/tag3.xml><?xml version="1.0" encoding="utf-8"?>
<p:tagLst xmlns:a="http://schemas.openxmlformats.org/drawingml/2006/main" xmlns:r="http://schemas.openxmlformats.org/officeDocument/2006/relationships" xmlns:p="http://schemas.openxmlformats.org/presentationml/2006/main">
  <p:tag name="PA" val="v4.1.3"/>
</p:tagLst>
</file>

<file path=ppt/tags/tag30.xml><?xml version="1.0" encoding="utf-8"?>
<p:tagLst xmlns:a="http://schemas.openxmlformats.org/drawingml/2006/main" xmlns:r="http://schemas.openxmlformats.org/officeDocument/2006/relationships" xmlns:p="http://schemas.openxmlformats.org/presentationml/2006/main">
  <p:tag name="PA" val="v4.1.3"/>
</p:tagLst>
</file>

<file path=ppt/tags/tag300.xml><?xml version="1.0" encoding="utf-8"?>
<p:tagLst xmlns:a="http://schemas.openxmlformats.org/drawingml/2006/main" xmlns:r="http://schemas.openxmlformats.org/officeDocument/2006/relationships" xmlns:p="http://schemas.openxmlformats.org/presentationml/2006/main">
  <p:tag name="PA" val="v4.1.3"/>
</p:tagLst>
</file>

<file path=ppt/tags/tag301.xml><?xml version="1.0" encoding="utf-8"?>
<p:tagLst xmlns:a="http://schemas.openxmlformats.org/drawingml/2006/main" xmlns:r="http://schemas.openxmlformats.org/officeDocument/2006/relationships" xmlns:p="http://schemas.openxmlformats.org/presentationml/2006/main">
  <p:tag name="PA" val="v4.1.3"/>
</p:tagLst>
</file>

<file path=ppt/tags/tag302.xml><?xml version="1.0" encoding="utf-8"?>
<p:tagLst xmlns:a="http://schemas.openxmlformats.org/drawingml/2006/main" xmlns:r="http://schemas.openxmlformats.org/officeDocument/2006/relationships" xmlns:p="http://schemas.openxmlformats.org/presentationml/2006/main">
  <p:tag name="PA" val="v4.1.3"/>
</p:tagLst>
</file>

<file path=ppt/tags/tag303.xml><?xml version="1.0" encoding="utf-8"?>
<p:tagLst xmlns:a="http://schemas.openxmlformats.org/drawingml/2006/main" xmlns:r="http://schemas.openxmlformats.org/officeDocument/2006/relationships" xmlns:p="http://schemas.openxmlformats.org/presentationml/2006/main">
  <p:tag name="PA" val="v4.1.3"/>
</p:tagLst>
</file>

<file path=ppt/tags/tag304.xml><?xml version="1.0" encoding="utf-8"?>
<p:tagLst xmlns:a="http://schemas.openxmlformats.org/drawingml/2006/main" xmlns:r="http://schemas.openxmlformats.org/officeDocument/2006/relationships" xmlns:p="http://schemas.openxmlformats.org/presentationml/2006/main">
  <p:tag name="PA" val="v4.1.3"/>
</p:tagLst>
</file>

<file path=ppt/tags/tag305.xml><?xml version="1.0" encoding="utf-8"?>
<p:tagLst xmlns:a="http://schemas.openxmlformats.org/drawingml/2006/main" xmlns:r="http://schemas.openxmlformats.org/officeDocument/2006/relationships" xmlns:p="http://schemas.openxmlformats.org/presentationml/2006/main">
  <p:tag name="PA" val="v4.1.3"/>
</p:tagLst>
</file>

<file path=ppt/tags/tag306.xml><?xml version="1.0" encoding="utf-8"?>
<p:tagLst xmlns:a="http://schemas.openxmlformats.org/drawingml/2006/main" xmlns:r="http://schemas.openxmlformats.org/officeDocument/2006/relationships" xmlns:p="http://schemas.openxmlformats.org/presentationml/2006/main">
  <p:tag name="PA" val="v4.1.3"/>
</p:tagLst>
</file>

<file path=ppt/tags/tag307.xml><?xml version="1.0" encoding="utf-8"?>
<p:tagLst xmlns:a="http://schemas.openxmlformats.org/drawingml/2006/main" xmlns:r="http://schemas.openxmlformats.org/officeDocument/2006/relationships" xmlns:p="http://schemas.openxmlformats.org/presentationml/2006/main">
  <p:tag name="PA" val="v4.1.3"/>
</p:tagLst>
</file>

<file path=ppt/tags/tag308.xml><?xml version="1.0" encoding="utf-8"?>
<p:tagLst xmlns:a="http://schemas.openxmlformats.org/drawingml/2006/main" xmlns:r="http://schemas.openxmlformats.org/officeDocument/2006/relationships" xmlns:p="http://schemas.openxmlformats.org/presentationml/2006/main">
  <p:tag name="PA" val="v4.1.3"/>
</p:tagLst>
</file>

<file path=ppt/tags/tag309.xml><?xml version="1.0" encoding="utf-8"?>
<p:tagLst xmlns:a="http://schemas.openxmlformats.org/drawingml/2006/main" xmlns:r="http://schemas.openxmlformats.org/officeDocument/2006/relationships" xmlns:p="http://schemas.openxmlformats.org/presentationml/2006/main">
  <p:tag name="PA" val="v4.1.3"/>
</p:tagLst>
</file>

<file path=ppt/tags/tag31.xml><?xml version="1.0" encoding="utf-8"?>
<p:tagLst xmlns:a="http://schemas.openxmlformats.org/drawingml/2006/main" xmlns:r="http://schemas.openxmlformats.org/officeDocument/2006/relationships" xmlns:p="http://schemas.openxmlformats.org/presentationml/2006/main">
  <p:tag name="PA" val="v4.1.3"/>
</p:tagLst>
</file>

<file path=ppt/tags/tag310.xml><?xml version="1.0" encoding="utf-8"?>
<p:tagLst xmlns:a="http://schemas.openxmlformats.org/drawingml/2006/main" xmlns:r="http://schemas.openxmlformats.org/officeDocument/2006/relationships" xmlns:p="http://schemas.openxmlformats.org/presentationml/2006/main">
  <p:tag name="PA" val="v4.1.3"/>
</p:tagLst>
</file>

<file path=ppt/tags/tag311.xml><?xml version="1.0" encoding="utf-8"?>
<p:tagLst xmlns:a="http://schemas.openxmlformats.org/drawingml/2006/main" xmlns:r="http://schemas.openxmlformats.org/officeDocument/2006/relationships" xmlns:p="http://schemas.openxmlformats.org/presentationml/2006/main">
  <p:tag name="PA" val="v4.1.3"/>
</p:tagLst>
</file>

<file path=ppt/tags/tag312.xml><?xml version="1.0" encoding="utf-8"?>
<p:tagLst xmlns:a="http://schemas.openxmlformats.org/drawingml/2006/main" xmlns:r="http://schemas.openxmlformats.org/officeDocument/2006/relationships" xmlns:p="http://schemas.openxmlformats.org/presentationml/2006/main">
  <p:tag name="PA" val="v4.1.3"/>
</p:tagLst>
</file>

<file path=ppt/tags/tag313.xml><?xml version="1.0" encoding="utf-8"?>
<p:tagLst xmlns:a="http://schemas.openxmlformats.org/drawingml/2006/main" xmlns:r="http://schemas.openxmlformats.org/officeDocument/2006/relationships" xmlns:p="http://schemas.openxmlformats.org/presentationml/2006/main">
  <p:tag name="PA" val="v4.1.3"/>
</p:tagLst>
</file>

<file path=ppt/tags/tag314.xml><?xml version="1.0" encoding="utf-8"?>
<p:tagLst xmlns:a="http://schemas.openxmlformats.org/drawingml/2006/main" xmlns:r="http://schemas.openxmlformats.org/officeDocument/2006/relationships" xmlns:p="http://schemas.openxmlformats.org/presentationml/2006/main">
  <p:tag name="PA" val="v4.1.3"/>
</p:tagLst>
</file>

<file path=ppt/tags/tag315.xml><?xml version="1.0" encoding="utf-8"?>
<p:tagLst xmlns:a="http://schemas.openxmlformats.org/drawingml/2006/main" xmlns:r="http://schemas.openxmlformats.org/officeDocument/2006/relationships" xmlns:p="http://schemas.openxmlformats.org/presentationml/2006/main">
  <p:tag name="PA" val="v4.1.3"/>
</p:tagLst>
</file>

<file path=ppt/tags/tag316.xml><?xml version="1.0" encoding="utf-8"?>
<p:tagLst xmlns:a="http://schemas.openxmlformats.org/drawingml/2006/main" xmlns:r="http://schemas.openxmlformats.org/officeDocument/2006/relationships" xmlns:p="http://schemas.openxmlformats.org/presentationml/2006/main">
  <p:tag name="PA" val="v4.1.3"/>
</p:tagLst>
</file>

<file path=ppt/tags/tag317.xml><?xml version="1.0" encoding="utf-8"?>
<p:tagLst xmlns:a="http://schemas.openxmlformats.org/drawingml/2006/main" xmlns:r="http://schemas.openxmlformats.org/officeDocument/2006/relationships" xmlns:p="http://schemas.openxmlformats.org/presentationml/2006/main">
  <p:tag name="PA" val="v4.1.3"/>
</p:tagLst>
</file>

<file path=ppt/tags/tag318.xml><?xml version="1.0" encoding="utf-8"?>
<p:tagLst xmlns:a="http://schemas.openxmlformats.org/drawingml/2006/main" xmlns:r="http://schemas.openxmlformats.org/officeDocument/2006/relationships" xmlns:p="http://schemas.openxmlformats.org/presentationml/2006/main">
  <p:tag name="PA" val="v4.1.3"/>
</p:tagLst>
</file>

<file path=ppt/tags/tag319.xml><?xml version="1.0" encoding="utf-8"?>
<p:tagLst xmlns:a="http://schemas.openxmlformats.org/drawingml/2006/main" xmlns:r="http://schemas.openxmlformats.org/officeDocument/2006/relationships" xmlns:p="http://schemas.openxmlformats.org/presentationml/2006/main">
  <p:tag name="PA" val="v4.1.3"/>
</p:tagLst>
</file>

<file path=ppt/tags/tag32.xml><?xml version="1.0" encoding="utf-8"?>
<p:tagLst xmlns:a="http://schemas.openxmlformats.org/drawingml/2006/main" xmlns:r="http://schemas.openxmlformats.org/officeDocument/2006/relationships" xmlns:p="http://schemas.openxmlformats.org/presentationml/2006/main">
  <p:tag name="PA" val="v4.1.3"/>
</p:tagLst>
</file>

<file path=ppt/tags/tag320.xml><?xml version="1.0" encoding="utf-8"?>
<p:tagLst xmlns:a="http://schemas.openxmlformats.org/drawingml/2006/main" xmlns:r="http://schemas.openxmlformats.org/officeDocument/2006/relationships" xmlns:p="http://schemas.openxmlformats.org/presentationml/2006/main">
  <p:tag name="PA" val="v4.1.3"/>
</p:tagLst>
</file>

<file path=ppt/tags/tag321.xml><?xml version="1.0" encoding="utf-8"?>
<p:tagLst xmlns:a="http://schemas.openxmlformats.org/drawingml/2006/main" xmlns:r="http://schemas.openxmlformats.org/officeDocument/2006/relationships" xmlns:p="http://schemas.openxmlformats.org/presentationml/2006/main">
  <p:tag name="PA" val="v4.1.3"/>
</p:tagLst>
</file>

<file path=ppt/tags/tag322.xml><?xml version="1.0" encoding="utf-8"?>
<p:tagLst xmlns:a="http://schemas.openxmlformats.org/drawingml/2006/main" xmlns:r="http://schemas.openxmlformats.org/officeDocument/2006/relationships" xmlns:p="http://schemas.openxmlformats.org/presentationml/2006/main">
  <p:tag name="PA" val="v4.1.3"/>
</p:tagLst>
</file>

<file path=ppt/tags/tag323.xml><?xml version="1.0" encoding="utf-8"?>
<p:tagLst xmlns:a="http://schemas.openxmlformats.org/drawingml/2006/main" xmlns:r="http://schemas.openxmlformats.org/officeDocument/2006/relationships" xmlns:p="http://schemas.openxmlformats.org/presentationml/2006/main">
  <p:tag name="PA" val="v4.1.3"/>
</p:tagLst>
</file>

<file path=ppt/tags/tag324.xml><?xml version="1.0" encoding="utf-8"?>
<p:tagLst xmlns:a="http://schemas.openxmlformats.org/drawingml/2006/main" xmlns:r="http://schemas.openxmlformats.org/officeDocument/2006/relationships" xmlns:p="http://schemas.openxmlformats.org/presentationml/2006/main">
  <p:tag name="PA" val="v4.1.3"/>
</p:tagLst>
</file>

<file path=ppt/tags/tag325.xml><?xml version="1.0" encoding="utf-8"?>
<p:tagLst xmlns:a="http://schemas.openxmlformats.org/drawingml/2006/main" xmlns:r="http://schemas.openxmlformats.org/officeDocument/2006/relationships" xmlns:p="http://schemas.openxmlformats.org/presentationml/2006/main">
  <p:tag name="PA" val="v4.1.3"/>
</p:tagLst>
</file>

<file path=ppt/tags/tag326.xml><?xml version="1.0" encoding="utf-8"?>
<p:tagLst xmlns:a="http://schemas.openxmlformats.org/drawingml/2006/main" xmlns:r="http://schemas.openxmlformats.org/officeDocument/2006/relationships" xmlns:p="http://schemas.openxmlformats.org/presentationml/2006/main">
  <p:tag name="PA" val="v4.1.3"/>
</p:tagLst>
</file>

<file path=ppt/tags/tag327.xml><?xml version="1.0" encoding="utf-8"?>
<p:tagLst xmlns:a="http://schemas.openxmlformats.org/drawingml/2006/main" xmlns:r="http://schemas.openxmlformats.org/officeDocument/2006/relationships" xmlns:p="http://schemas.openxmlformats.org/presentationml/2006/main">
  <p:tag name="PA" val="v4.1.3"/>
</p:tagLst>
</file>

<file path=ppt/tags/tag328.xml><?xml version="1.0" encoding="utf-8"?>
<p:tagLst xmlns:a="http://schemas.openxmlformats.org/drawingml/2006/main" xmlns:r="http://schemas.openxmlformats.org/officeDocument/2006/relationships" xmlns:p="http://schemas.openxmlformats.org/presentationml/2006/main">
  <p:tag name="PA" val="v4.1.3"/>
</p:tagLst>
</file>

<file path=ppt/tags/tag329.xml><?xml version="1.0" encoding="utf-8"?>
<p:tagLst xmlns:a="http://schemas.openxmlformats.org/drawingml/2006/main" xmlns:r="http://schemas.openxmlformats.org/officeDocument/2006/relationships" xmlns:p="http://schemas.openxmlformats.org/presentationml/2006/main">
  <p:tag name="PA" val="v4.1.3"/>
</p:tagLst>
</file>

<file path=ppt/tags/tag33.xml><?xml version="1.0" encoding="utf-8"?>
<p:tagLst xmlns:a="http://schemas.openxmlformats.org/drawingml/2006/main" xmlns:r="http://schemas.openxmlformats.org/officeDocument/2006/relationships" xmlns:p="http://schemas.openxmlformats.org/presentationml/2006/main">
  <p:tag name="PA" val="v4.1.3"/>
</p:tagLst>
</file>

<file path=ppt/tags/tag330.xml><?xml version="1.0" encoding="utf-8"?>
<p:tagLst xmlns:a="http://schemas.openxmlformats.org/drawingml/2006/main" xmlns:r="http://schemas.openxmlformats.org/officeDocument/2006/relationships" xmlns:p="http://schemas.openxmlformats.org/presentationml/2006/main">
  <p:tag name="PA" val="v4.1.3"/>
</p:tagLst>
</file>

<file path=ppt/tags/tag331.xml><?xml version="1.0" encoding="utf-8"?>
<p:tagLst xmlns:a="http://schemas.openxmlformats.org/drawingml/2006/main" xmlns:r="http://schemas.openxmlformats.org/officeDocument/2006/relationships" xmlns:p="http://schemas.openxmlformats.org/presentationml/2006/main">
  <p:tag name="PA" val="v4.1.3"/>
</p:tagLst>
</file>

<file path=ppt/tags/tag332.xml><?xml version="1.0" encoding="utf-8"?>
<p:tagLst xmlns:a="http://schemas.openxmlformats.org/drawingml/2006/main" xmlns:r="http://schemas.openxmlformats.org/officeDocument/2006/relationships" xmlns:p="http://schemas.openxmlformats.org/presentationml/2006/main">
  <p:tag name="PA" val="v4.1.3"/>
</p:tagLst>
</file>

<file path=ppt/tags/tag333.xml><?xml version="1.0" encoding="utf-8"?>
<p:tagLst xmlns:a="http://schemas.openxmlformats.org/drawingml/2006/main" xmlns:r="http://schemas.openxmlformats.org/officeDocument/2006/relationships" xmlns:p="http://schemas.openxmlformats.org/presentationml/2006/main">
  <p:tag name="PA" val="v4.1.3"/>
</p:tagLst>
</file>

<file path=ppt/tags/tag334.xml><?xml version="1.0" encoding="utf-8"?>
<p:tagLst xmlns:a="http://schemas.openxmlformats.org/drawingml/2006/main" xmlns:r="http://schemas.openxmlformats.org/officeDocument/2006/relationships" xmlns:p="http://schemas.openxmlformats.org/presentationml/2006/main">
  <p:tag name="PA" val="v4.1.3"/>
</p:tagLst>
</file>

<file path=ppt/tags/tag335.xml><?xml version="1.0" encoding="utf-8"?>
<p:tagLst xmlns:a="http://schemas.openxmlformats.org/drawingml/2006/main" xmlns:r="http://schemas.openxmlformats.org/officeDocument/2006/relationships" xmlns:p="http://schemas.openxmlformats.org/presentationml/2006/main">
  <p:tag name="PA" val="v4.1.3"/>
</p:tagLst>
</file>

<file path=ppt/tags/tag336.xml><?xml version="1.0" encoding="utf-8"?>
<p:tagLst xmlns:a="http://schemas.openxmlformats.org/drawingml/2006/main" xmlns:r="http://schemas.openxmlformats.org/officeDocument/2006/relationships" xmlns:p="http://schemas.openxmlformats.org/presentationml/2006/main">
  <p:tag name="PA" val="v4.1.3"/>
</p:tagLst>
</file>

<file path=ppt/tags/tag337.xml><?xml version="1.0" encoding="utf-8"?>
<p:tagLst xmlns:a="http://schemas.openxmlformats.org/drawingml/2006/main" xmlns:r="http://schemas.openxmlformats.org/officeDocument/2006/relationships" xmlns:p="http://schemas.openxmlformats.org/presentationml/2006/main">
  <p:tag name="PA" val="v4.1.3"/>
</p:tagLst>
</file>

<file path=ppt/tags/tag338.xml><?xml version="1.0" encoding="utf-8"?>
<p:tagLst xmlns:a="http://schemas.openxmlformats.org/drawingml/2006/main" xmlns:r="http://schemas.openxmlformats.org/officeDocument/2006/relationships" xmlns:p="http://schemas.openxmlformats.org/presentationml/2006/main">
  <p:tag name="PA" val="v4.1.3"/>
</p:tagLst>
</file>

<file path=ppt/tags/tag339.xml><?xml version="1.0" encoding="utf-8"?>
<p:tagLst xmlns:a="http://schemas.openxmlformats.org/drawingml/2006/main" xmlns:r="http://schemas.openxmlformats.org/officeDocument/2006/relationships" xmlns:p="http://schemas.openxmlformats.org/presentationml/2006/main">
  <p:tag name="PA" val="v4.1.3"/>
</p:tagLst>
</file>

<file path=ppt/tags/tag34.xml><?xml version="1.0" encoding="utf-8"?>
<p:tagLst xmlns:a="http://schemas.openxmlformats.org/drawingml/2006/main" xmlns:r="http://schemas.openxmlformats.org/officeDocument/2006/relationships" xmlns:p="http://schemas.openxmlformats.org/presentationml/2006/main">
  <p:tag name="PA" val="v4.1.3"/>
</p:tagLst>
</file>

<file path=ppt/tags/tag340.xml><?xml version="1.0" encoding="utf-8"?>
<p:tagLst xmlns:a="http://schemas.openxmlformats.org/drawingml/2006/main" xmlns:r="http://schemas.openxmlformats.org/officeDocument/2006/relationships" xmlns:p="http://schemas.openxmlformats.org/presentationml/2006/main">
  <p:tag name="PA" val="v4.1.3"/>
</p:tagLst>
</file>

<file path=ppt/tags/tag341.xml><?xml version="1.0" encoding="utf-8"?>
<p:tagLst xmlns:a="http://schemas.openxmlformats.org/drawingml/2006/main" xmlns:r="http://schemas.openxmlformats.org/officeDocument/2006/relationships" xmlns:p="http://schemas.openxmlformats.org/presentationml/2006/main">
  <p:tag name="PA" val="v4.1.3"/>
</p:tagLst>
</file>

<file path=ppt/tags/tag342.xml><?xml version="1.0" encoding="utf-8"?>
<p:tagLst xmlns:a="http://schemas.openxmlformats.org/drawingml/2006/main" xmlns:r="http://schemas.openxmlformats.org/officeDocument/2006/relationships" xmlns:p="http://schemas.openxmlformats.org/presentationml/2006/main">
  <p:tag name="PA" val="v4.1.3"/>
</p:tagLst>
</file>

<file path=ppt/tags/tag343.xml><?xml version="1.0" encoding="utf-8"?>
<p:tagLst xmlns:a="http://schemas.openxmlformats.org/drawingml/2006/main" xmlns:r="http://schemas.openxmlformats.org/officeDocument/2006/relationships" xmlns:p="http://schemas.openxmlformats.org/presentationml/2006/main">
  <p:tag name="PA" val="v4.1.3"/>
</p:tagLst>
</file>

<file path=ppt/tags/tag344.xml><?xml version="1.0" encoding="utf-8"?>
<p:tagLst xmlns:a="http://schemas.openxmlformats.org/drawingml/2006/main" xmlns:r="http://schemas.openxmlformats.org/officeDocument/2006/relationships" xmlns:p="http://schemas.openxmlformats.org/presentationml/2006/main">
  <p:tag name="PA" val="v4.1.3"/>
</p:tagLst>
</file>

<file path=ppt/tags/tag345.xml><?xml version="1.0" encoding="utf-8"?>
<p:tagLst xmlns:a="http://schemas.openxmlformats.org/drawingml/2006/main" xmlns:r="http://schemas.openxmlformats.org/officeDocument/2006/relationships" xmlns:p="http://schemas.openxmlformats.org/presentationml/2006/main">
  <p:tag name="PA" val="v4.1.3"/>
</p:tagLst>
</file>

<file path=ppt/tags/tag346.xml><?xml version="1.0" encoding="utf-8"?>
<p:tagLst xmlns:a="http://schemas.openxmlformats.org/drawingml/2006/main" xmlns:r="http://schemas.openxmlformats.org/officeDocument/2006/relationships" xmlns:p="http://schemas.openxmlformats.org/presentationml/2006/main">
  <p:tag name="PA" val="v4.1.3"/>
</p:tagLst>
</file>

<file path=ppt/tags/tag347.xml><?xml version="1.0" encoding="utf-8"?>
<p:tagLst xmlns:a="http://schemas.openxmlformats.org/drawingml/2006/main" xmlns:r="http://schemas.openxmlformats.org/officeDocument/2006/relationships" xmlns:p="http://schemas.openxmlformats.org/presentationml/2006/main">
  <p:tag name="PA" val="v4.1.3"/>
</p:tagLst>
</file>

<file path=ppt/tags/tag348.xml><?xml version="1.0" encoding="utf-8"?>
<p:tagLst xmlns:a="http://schemas.openxmlformats.org/drawingml/2006/main" xmlns:r="http://schemas.openxmlformats.org/officeDocument/2006/relationships" xmlns:p="http://schemas.openxmlformats.org/presentationml/2006/main">
  <p:tag name="PA" val="v4.1.3"/>
</p:tagLst>
</file>

<file path=ppt/tags/tag349.xml><?xml version="1.0" encoding="utf-8"?>
<p:tagLst xmlns:a="http://schemas.openxmlformats.org/drawingml/2006/main" xmlns:r="http://schemas.openxmlformats.org/officeDocument/2006/relationships" xmlns:p="http://schemas.openxmlformats.org/presentationml/2006/main">
  <p:tag name="PA" val="v4.1.3"/>
</p:tagLst>
</file>

<file path=ppt/tags/tag35.xml><?xml version="1.0" encoding="utf-8"?>
<p:tagLst xmlns:a="http://schemas.openxmlformats.org/drawingml/2006/main" xmlns:r="http://schemas.openxmlformats.org/officeDocument/2006/relationships" xmlns:p="http://schemas.openxmlformats.org/presentationml/2006/main">
  <p:tag name="PA" val="v4.1.3"/>
</p:tagLst>
</file>

<file path=ppt/tags/tag350.xml><?xml version="1.0" encoding="utf-8"?>
<p:tagLst xmlns:a="http://schemas.openxmlformats.org/drawingml/2006/main" xmlns:r="http://schemas.openxmlformats.org/officeDocument/2006/relationships" xmlns:p="http://schemas.openxmlformats.org/presentationml/2006/main">
  <p:tag name="PA" val="v4.1.3"/>
</p:tagLst>
</file>

<file path=ppt/tags/tag351.xml><?xml version="1.0" encoding="utf-8"?>
<p:tagLst xmlns:a="http://schemas.openxmlformats.org/drawingml/2006/main" xmlns:r="http://schemas.openxmlformats.org/officeDocument/2006/relationships" xmlns:p="http://schemas.openxmlformats.org/presentationml/2006/main">
  <p:tag name="PA" val="v4.1.3"/>
</p:tagLst>
</file>

<file path=ppt/tags/tag352.xml><?xml version="1.0" encoding="utf-8"?>
<p:tagLst xmlns:a="http://schemas.openxmlformats.org/drawingml/2006/main" xmlns:r="http://schemas.openxmlformats.org/officeDocument/2006/relationships" xmlns:p="http://schemas.openxmlformats.org/presentationml/2006/main">
  <p:tag name="PA" val="v4.1.3"/>
</p:tagLst>
</file>

<file path=ppt/tags/tag353.xml><?xml version="1.0" encoding="utf-8"?>
<p:tagLst xmlns:a="http://schemas.openxmlformats.org/drawingml/2006/main" xmlns:r="http://schemas.openxmlformats.org/officeDocument/2006/relationships" xmlns:p="http://schemas.openxmlformats.org/presentationml/2006/main">
  <p:tag name="PA" val="v4.1.3"/>
</p:tagLst>
</file>

<file path=ppt/tags/tag354.xml><?xml version="1.0" encoding="utf-8"?>
<p:tagLst xmlns:a="http://schemas.openxmlformats.org/drawingml/2006/main" xmlns:r="http://schemas.openxmlformats.org/officeDocument/2006/relationships" xmlns:p="http://schemas.openxmlformats.org/presentationml/2006/main">
  <p:tag name="PA" val="v4.1.3"/>
</p:tagLst>
</file>

<file path=ppt/tags/tag355.xml><?xml version="1.0" encoding="utf-8"?>
<p:tagLst xmlns:a="http://schemas.openxmlformats.org/drawingml/2006/main" xmlns:r="http://schemas.openxmlformats.org/officeDocument/2006/relationships" xmlns:p="http://schemas.openxmlformats.org/presentationml/2006/main">
  <p:tag name="PA" val="v4.1.3"/>
</p:tagLst>
</file>

<file path=ppt/tags/tag356.xml><?xml version="1.0" encoding="utf-8"?>
<p:tagLst xmlns:a="http://schemas.openxmlformats.org/drawingml/2006/main" xmlns:r="http://schemas.openxmlformats.org/officeDocument/2006/relationships" xmlns:p="http://schemas.openxmlformats.org/presentationml/2006/main">
  <p:tag name="PA" val="v4.1.3"/>
</p:tagLst>
</file>

<file path=ppt/tags/tag357.xml><?xml version="1.0" encoding="utf-8"?>
<p:tagLst xmlns:a="http://schemas.openxmlformats.org/drawingml/2006/main" xmlns:r="http://schemas.openxmlformats.org/officeDocument/2006/relationships" xmlns:p="http://schemas.openxmlformats.org/presentationml/2006/main">
  <p:tag name="PA" val="v4.1.3"/>
</p:tagLst>
</file>

<file path=ppt/tags/tag358.xml><?xml version="1.0" encoding="utf-8"?>
<p:tagLst xmlns:a="http://schemas.openxmlformats.org/drawingml/2006/main" xmlns:r="http://schemas.openxmlformats.org/officeDocument/2006/relationships" xmlns:p="http://schemas.openxmlformats.org/presentationml/2006/main">
  <p:tag name="PA" val="v4.1.3"/>
</p:tagLst>
</file>

<file path=ppt/tags/tag359.xml><?xml version="1.0" encoding="utf-8"?>
<p:tagLst xmlns:a="http://schemas.openxmlformats.org/drawingml/2006/main" xmlns:r="http://schemas.openxmlformats.org/officeDocument/2006/relationships" xmlns:p="http://schemas.openxmlformats.org/presentationml/2006/main">
  <p:tag name="PA" val="v4.1.3"/>
</p:tagLst>
</file>

<file path=ppt/tags/tag36.xml><?xml version="1.0" encoding="utf-8"?>
<p:tagLst xmlns:a="http://schemas.openxmlformats.org/drawingml/2006/main" xmlns:r="http://schemas.openxmlformats.org/officeDocument/2006/relationships" xmlns:p="http://schemas.openxmlformats.org/presentationml/2006/main">
  <p:tag name="PA" val="v4.1.3"/>
</p:tagLst>
</file>

<file path=ppt/tags/tag360.xml><?xml version="1.0" encoding="utf-8"?>
<p:tagLst xmlns:a="http://schemas.openxmlformats.org/drawingml/2006/main" xmlns:r="http://schemas.openxmlformats.org/officeDocument/2006/relationships" xmlns:p="http://schemas.openxmlformats.org/presentationml/2006/main">
  <p:tag name="PA" val="v4.1.3"/>
</p:tagLst>
</file>

<file path=ppt/tags/tag361.xml><?xml version="1.0" encoding="utf-8"?>
<p:tagLst xmlns:a="http://schemas.openxmlformats.org/drawingml/2006/main" xmlns:r="http://schemas.openxmlformats.org/officeDocument/2006/relationships" xmlns:p="http://schemas.openxmlformats.org/presentationml/2006/main">
  <p:tag name="PA" val="v4.1.3"/>
</p:tagLst>
</file>

<file path=ppt/tags/tag362.xml><?xml version="1.0" encoding="utf-8"?>
<p:tagLst xmlns:a="http://schemas.openxmlformats.org/drawingml/2006/main" xmlns:r="http://schemas.openxmlformats.org/officeDocument/2006/relationships" xmlns:p="http://schemas.openxmlformats.org/presentationml/2006/main">
  <p:tag name="PA" val="v4.1.3"/>
</p:tagLst>
</file>

<file path=ppt/tags/tag363.xml><?xml version="1.0" encoding="utf-8"?>
<p:tagLst xmlns:a="http://schemas.openxmlformats.org/drawingml/2006/main" xmlns:r="http://schemas.openxmlformats.org/officeDocument/2006/relationships" xmlns:p="http://schemas.openxmlformats.org/presentationml/2006/main">
  <p:tag name="PA" val="v4.1.3"/>
</p:tagLst>
</file>

<file path=ppt/tags/tag364.xml><?xml version="1.0" encoding="utf-8"?>
<p:tagLst xmlns:a="http://schemas.openxmlformats.org/drawingml/2006/main" xmlns:r="http://schemas.openxmlformats.org/officeDocument/2006/relationships" xmlns:p="http://schemas.openxmlformats.org/presentationml/2006/main">
  <p:tag name="PA" val="v4.1.3"/>
</p:tagLst>
</file>

<file path=ppt/tags/tag365.xml><?xml version="1.0" encoding="utf-8"?>
<p:tagLst xmlns:a="http://schemas.openxmlformats.org/drawingml/2006/main" xmlns:r="http://schemas.openxmlformats.org/officeDocument/2006/relationships" xmlns:p="http://schemas.openxmlformats.org/presentationml/2006/main">
  <p:tag name="PA" val="v4.1.3"/>
</p:tagLst>
</file>

<file path=ppt/tags/tag366.xml><?xml version="1.0" encoding="utf-8"?>
<p:tagLst xmlns:a="http://schemas.openxmlformats.org/drawingml/2006/main" xmlns:r="http://schemas.openxmlformats.org/officeDocument/2006/relationships" xmlns:p="http://schemas.openxmlformats.org/presentationml/2006/main">
  <p:tag name="PA" val="v4.1.3"/>
</p:tagLst>
</file>

<file path=ppt/tags/tag367.xml><?xml version="1.0" encoding="utf-8"?>
<p:tagLst xmlns:a="http://schemas.openxmlformats.org/drawingml/2006/main" xmlns:r="http://schemas.openxmlformats.org/officeDocument/2006/relationships" xmlns:p="http://schemas.openxmlformats.org/presentationml/2006/main">
  <p:tag name="PA" val="v4.1.3"/>
</p:tagLst>
</file>

<file path=ppt/tags/tag368.xml><?xml version="1.0" encoding="utf-8"?>
<p:tagLst xmlns:a="http://schemas.openxmlformats.org/drawingml/2006/main" xmlns:r="http://schemas.openxmlformats.org/officeDocument/2006/relationships" xmlns:p="http://schemas.openxmlformats.org/presentationml/2006/main">
  <p:tag name="PA" val="v4.1.3"/>
</p:tagLst>
</file>

<file path=ppt/tags/tag369.xml><?xml version="1.0" encoding="utf-8"?>
<p:tagLst xmlns:a="http://schemas.openxmlformats.org/drawingml/2006/main" xmlns:r="http://schemas.openxmlformats.org/officeDocument/2006/relationships" xmlns:p="http://schemas.openxmlformats.org/presentationml/2006/main">
  <p:tag name="PA" val="v4.1.3"/>
</p:tagLst>
</file>

<file path=ppt/tags/tag37.xml><?xml version="1.0" encoding="utf-8"?>
<p:tagLst xmlns:a="http://schemas.openxmlformats.org/drawingml/2006/main" xmlns:r="http://schemas.openxmlformats.org/officeDocument/2006/relationships" xmlns:p="http://schemas.openxmlformats.org/presentationml/2006/main">
  <p:tag name="PA" val="v4.1.3"/>
</p:tagLst>
</file>

<file path=ppt/tags/tag370.xml><?xml version="1.0" encoding="utf-8"?>
<p:tagLst xmlns:a="http://schemas.openxmlformats.org/drawingml/2006/main" xmlns:r="http://schemas.openxmlformats.org/officeDocument/2006/relationships" xmlns:p="http://schemas.openxmlformats.org/presentationml/2006/main">
  <p:tag name="PA" val="v4.1.3"/>
</p:tagLst>
</file>

<file path=ppt/tags/tag371.xml><?xml version="1.0" encoding="utf-8"?>
<p:tagLst xmlns:a="http://schemas.openxmlformats.org/drawingml/2006/main" xmlns:r="http://schemas.openxmlformats.org/officeDocument/2006/relationships" xmlns:p="http://schemas.openxmlformats.org/presentationml/2006/main">
  <p:tag name="PA" val="v4.1.3"/>
</p:tagLst>
</file>

<file path=ppt/tags/tag372.xml><?xml version="1.0" encoding="utf-8"?>
<p:tagLst xmlns:a="http://schemas.openxmlformats.org/drawingml/2006/main" xmlns:r="http://schemas.openxmlformats.org/officeDocument/2006/relationships" xmlns:p="http://schemas.openxmlformats.org/presentationml/2006/main">
  <p:tag name="PA" val="v4.1.3"/>
</p:tagLst>
</file>

<file path=ppt/tags/tag373.xml><?xml version="1.0" encoding="utf-8"?>
<p:tagLst xmlns:a="http://schemas.openxmlformats.org/drawingml/2006/main" xmlns:r="http://schemas.openxmlformats.org/officeDocument/2006/relationships" xmlns:p="http://schemas.openxmlformats.org/presentationml/2006/main">
  <p:tag name="PA" val="v4.1.3"/>
</p:tagLst>
</file>

<file path=ppt/tags/tag374.xml><?xml version="1.0" encoding="utf-8"?>
<p:tagLst xmlns:a="http://schemas.openxmlformats.org/drawingml/2006/main" xmlns:r="http://schemas.openxmlformats.org/officeDocument/2006/relationships" xmlns:p="http://schemas.openxmlformats.org/presentationml/2006/main">
  <p:tag name="PA" val="v4.1.3"/>
</p:tagLst>
</file>

<file path=ppt/tags/tag375.xml><?xml version="1.0" encoding="utf-8"?>
<p:tagLst xmlns:a="http://schemas.openxmlformats.org/drawingml/2006/main" xmlns:r="http://schemas.openxmlformats.org/officeDocument/2006/relationships" xmlns:p="http://schemas.openxmlformats.org/presentationml/2006/main">
  <p:tag name="PA" val="v4.1.3"/>
</p:tagLst>
</file>

<file path=ppt/tags/tag376.xml><?xml version="1.0" encoding="utf-8"?>
<p:tagLst xmlns:a="http://schemas.openxmlformats.org/drawingml/2006/main" xmlns:r="http://schemas.openxmlformats.org/officeDocument/2006/relationships" xmlns:p="http://schemas.openxmlformats.org/presentationml/2006/main">
  <p:tag name="PA" val="v4.1.3"/>
</p:tagLst>
</file>

<file path=ppt/tags/tag377.xml><?xml version="1.0" encoding="utf-8"?>
<p:tagLst xmlns:a="http://schemas.openxmlformats.org/drawingml/2006/main" xmlns:r="http://schemas.openxmlformats.org/officeDocument/2006/relationships" xmlns:p="http://schemas.openxmlformats.org/presentationml/2006/main">
  <p:tag name="PA" val="v4.1.3"/>
</p:tagLst>
</file>

<file path=ppt/tags/tag378.xml><?xml version="1.0" encoding="utf-8"?>
<p:tagLst xmlns:a="http://schemas.openxmlformats.org/drawingml/2006/main" xmlns:r="http://schemas.openxmlformats.org/officeDocument/2006/relationships" xmlns:p="http://schemas.openxmlformats.org/presentationml/2006/main">
  <p:tag name="PA" val="v4.1.3"/>
</p:tagLst>
</file>

<file path=ppt/tags/tag379.xml><?xml version="1.0" encoding="utf-8"?>
<p:tagLst xmlns:a="http://schemas.openxmlformats.org/drawingml/2006/main" xmlns:r="http://schemas.openxmlformats.org/officeDocument/2006/relationships" xmlns:p="http://schemas.openxmlformats.org/presentationml/2006/main">
  <p:tag name="PA" val="v4.1.3"/>
</p:tagLst>
</file>

<file path=ppt/tags/tag38.xml><?xml version="1.0" encoding="utf-8"?>
<p:tagLst xmlns:a="http://schemas.openxmlformats.org/drawingml/2006/main" xmlns:r="http://schemas.openxmlformats.org/officeDocument/2006/relationships" xmlns:p="http://schemas.openxmlformats.org/presentationml/2006/main">
  <p:tag name="PA" val="v4.1.3"/>
</p:tagLst>
</file>

<file path=ppt/tags/tag380.xml><?xml version="1.0" encoding="utf-8"?>
<p:tagLst xmlns:a="http://schemas.openxmlformats.org/drawingml/2006/main" xmlns:r="http://schemas.openxmlformats.org/officeDocument/2006/relationships" xmlns:p="http://schemas.openxmlformats.org/presentationml/2006/main">
  <p:tag name="PA" val="v4.1.3"/>
</p:tagLst>
</file>

<file path=ppt/tags/tag381.xml><?xml version="1.0" encoding="utf-8"?>
<p:tagLst xmlns:a="http://schemas.openxmlformats.org/drawingml/2006/main" xmlns:r="http://schemas.openxmlformats.org/officeDocument/2006/relationships" xmlns:p="http://schemas.openxmlformats.org/presentationml/2006/main">
  <p:tag name="PA" val="v4.1.3"/>
</p:tagLst>
</file>

<file path=ppt/tags/tag382.xml><?xml version="1.0" encoding="utf-8"?>
<p:tagLst xmlns:a="http://schemas.openxmlformats.org/drawingml/2006/main" xmlns:r="http://schemas.openxmlformats.org/officeDocument/2006/relationships" xmlns:p="http://schemas.openxmlformats.org/presentationml/2006/main">
  <p:tag name="PA" val="v4.1.3"/>
</p:tagLst>
</file>

<file path=ppt/tags/tag383.xml><?xml version="1.0" encoding="utf-8"?>
<p:tagLst xmlns:a="http://schemas.openxmlformats.org/drawingml/2006/main" xmlns:r="http://schemas.openxmlformats.org/officeDocument/2006/relationships" xmlns:p="http://schemas.openxmlformats.org/presentationml/2006/main">
  <p:tag name="PA" val="v4.1.3"/>
</p:tagLst>
</file>

<file path=ppt/tags/tag384.xml><?xml version="1.0" encoding="utf-8"?>
<p:tagLst xmlns:a="http://schemas.openxmlformats.org/drawingml/2006/main" xmlns:r="http://schemas.openxmlformats.org/officeDocument/2006/relationships" xmlns:p="http://schemas.openxmlformats.org/presentationml/2006/main">
  <p:tag name="PA" val="v4.1.3"/>
</p:tagLst>
</file>

<file path=ppt/tags/tag385.xml><?xml version="1.0" encoding="utf-8"?>
<p:tagLst xmlns:a="http://schemas.openxmlformats.org/drawingml/2006/main" xmlns:r="http://schemas.openxmlformats.org/officeDocument/2006/relationships" xmlns:p="http://schemas.openxmlformats.org/presentationml/2006/main">
  <p:tag name="PA" val="v4.1.3"/>
</p:tagLst>
</file>

<file path=ppt/tags/tag386.xml><?xml version="1.0" encoding="utf-8"?>
<p:tagLst xmlns:a="http://schemas.openxmlformats.org/drawingml/2006/main" xmlns:r="http://schemas.openxmlformats.org/officeDocument/2006/relationships" xmlns:p="http://schemas.openxmlformats.org/presentationml/2006/main">
  <p:tag name="PA" val="v4.1.3"/>
</p:tagLst>
</file>

<file path=ppt/tags/tag387.xml><?xml version="1.0" encoding="utf-8"?>
<p:tagLst xmlns:a="http://schemas.openxmlformats.org/drawingml/2006/main" xmlns:r="http://schemas.openxmlformats.org/officeDocument/2006/relationships" xmlns:p="http://schemas.openxmlformats.org/presentationml/2006/main">
  <p:tag name="PA" val="v4.1.3"/>
</p:tagLst>
</file>

<file path=ppt/tags/tag388.xml><?xml version="1.0" encoding="utf-8"?>
<p:tagLst xmlns:a="http://schemas.openxmlformats.org/drawingml/2006/main" xmlns:r="http://schemas.openxmlformats.org/officeDocument/2006/relationships" xmlns:p="http://schemas.openxmlformats.org/presentationml/2006/main">
  <p:tag name="PA" val="v4.1.3"/>
</p:tagLst>
</file>

<file path=ppt/tags/tag389.xml><?xml version="1.0" encoding="utf-8"?>
<p:tagLst xmlns:a="http://schemas.openxmlformats.org/drawingml/2006/main" xmlns:r="http://schemas.openxmlformats.org/officeDocument/2006/relationships" xmlns:p="http://schemas.openxmlformats.org/presentationml/2006/main">
  <p:tag name="PA" val="v4.1.3"/>
</p:tagLst>
</file>

<file path=ppt/tags/tag39.xml><?xml version="1.0" encoding="utf-8"?>
<p:tagLst xmlns:a="http://schemas.openxmlformats.org/drawingml/2006/main" xmlns:r="http://schemas.openxmlformats.org/officeDocument/2006/relationships" xmlns:p="http://schemas.openxmlformats.org/presentationml/2006/main">
  <p:tag name="PA" val="v4.1.3"/>
</p:tagLst>
</file>

<file path=ppt/tags/tag390.xml><?xml version="1.0" encoding="utf-8"?>
<p:tagLst xmlns:a="http://schemas.openxmlformats.org/drawingml/2006/main" xmlns:r="http://schemas.openxmlformats.org/officeDocument/2006/relationships" xmlns:p="http://schemas.openxmlformats.org/presentationml/2006/main">
  <p:tag name="PA" val="v4.1.3"/>
</p:tagLst>
</file>

<file path=ppt/tags/tag391.xml><?xml version="1.0" encoding="utf-8"?>
<p:tagLst xmlns:a="http://schemas.openxmlformats.org/drawingml/2006/main" xmlns:r="http://schemas.openxmlformats.org/officeDocument/2006/relationships" xmlns:p="http://schemas.openxmlformats.org/presentationml/2006/main">
  <p:tag name="PA" val="v4.1.3"/>
</p:tagLst>
</file>

<file path=ppt/tags/tag392.xml><?xml version="1.0" encoding="utf-8"?>
<p:tagLst xmlns:a="http://schemas.openxmlformats.org/drawingml/2006/main" xmlns:r="http://schemas.openxmlformats.org/officeDocument/2006/relationships" xmlns:p="http://schemas.openxmlformats.org/presentationml/2006/main">
  <p:tag name="PA" val="v4.1.3"/>
</p:tagLst>
</file>

<file path=ppt/tags/tag393.xml><?xml version="1.0" encoding="utf-8"?>
<p:tagLst xmlns:a="http://schemas.openxmlformats.org/drawingml/2006/main" xmlns:r="http://schemas.openxmlformats.org/officeDocument/2006/relationships" xmlns:p="http://schemas.openxmlformats.org/presentationml/2006/main">
  <p:tag name="PA" val="v4.1.3"/>
</p:tagLst>
</file>

<file path=ppt/tags/tag394.xml><?xml version="1.0" encoding="utf-8"?>
<p:tagLst xmlns:a="http://schemas.openxmlformats.org/drawingml/2006/main" xmlns:r="http://schemas.openxmlformats.org/officeDocument/2006/relationships" xmlns:p="http://schemas.openxmlformats.org/presentationml/2006/main">
  <p:tag name="PA" val="v4.1.3"/>
</p:tagLst>
</file>

<file path=ppt/tags/tag395.xml><?xml version="1.0" encoding="utf-8"?>
<p:tagLst xmlns:a="http://schemas.openxmlformats.org/drawingml/2006/main" xmlns:r="http://schemas.openxmlformats.org/officeDocument/2006/relationships" xmlns:p="http://schemas.openxmlformats.org/presentationml/2006/main">
  <p:tag name="PA" val="v4.1.3"/>
</p:tagLst>
</file>

<file path=ppt/tags/tag396.xml><?xml version="1.0" encoding="utf-8"?>
<p:tagLst xmlns:a="http://schemas.openxmlformats.org/drawingml/2006/main" xmlns:r="http://schemas.openxmlformats.org/officeDocument/2006/relationships" xmlns:p="http://schemas.openxmlformats.org/presentationml/2006/main">
  <p:tag name="PA" val="v4.1.3"/>
</p:tagLst>
</file>

<file path=ppt/tags/tag397.xml><?xml version="1.0" encoding="utf-8"?>
<p:tagLst xmlns:a="http://schemas.openxmlformats.org/drawingml/2006/main" xmlns:r="http://schemas.openxmlformats.org/officeDocument/2006/relationships" xmlns:p="http://schemas.openxmlformats.org/presentationml/2006/main">
  <p:tag name="PA" val="v4.1.3"/>
</p:tagLst>
</file>

<file path=ppt/tags/tag398.xml><?xml version="1.0" encoding="utf-8"?>
<p:tagLst xmlns:a="http://schemas.openxmlformats.org/drawingml/2006/main" xmlns:r="http://schemas.openxmlformats.org/officeDocument/2006/relationships" xmlns:p="http://schemas.openxmlformats.org/presentationml/2006/main">
  <p:tag name="PA" val="v4.1.3"/>
</p:tagLst>
</file>

<file path=ppt/tags/tag399.xml><?xml version="1.0" encoding="utf-8"?>
<p:tagLst xmlns:a="http://schemas.openxmlformats.org/drawingml/2006/main" xmlns:r="http://schemas.openxmlformats.org/officeDocument/2006/relationships" xmlns:p="http://schemas.openxmlformats.org/presentationml/2006/main">
  <p:tag name="PA" val="v4.1.3"/>
</p:tagLst>
</file>

<file path=ppt/tags/tag4.xml><?xml version="1.0" encoding="utf-8"?>
<p:tagLst xmlns:a="http://schemas.openxmlformats.org/drawingml/2006/main" xmlns:r="http://schemas.openxmlformats.org/officeDocument/2006/relationships" xmlns:p="http://schemas.openxmlformats.org/presentationml/2006/main">
  <p:tag name="PA" val="v4.1.3"/>
</p:tagLst>
</file>

<file path=ppt/tags/tag40.xml><?xml version="1.0" encoding="utf-8"?>
<p:tagLst xmlns:a="http://schemas.openxmlformats.org/drawingml/2006/main" xmlns:r="http://schemas.openxmlformats.org/officeDocument/2006/relationships" xmlns:p="http://schemas.openxmlformats.org/presentationml/2006/main">
  <p:tag name="PA" val="v4.1.3"/>
</p:tagLst>
</file>

<file path=ppt/tags/tag400.xml><?xml version="1.0" encoding="utf-8"?>
<p:tagLst xmlns:a="http://schemas.openxmlformats.org/drawingml/2006/main" xmlns:r="http://schemas.openxmlformats.org/officeDocument/2006/relationships" xmlns:p="http://schemas.openxmlformats.org/presentationml/2006/main">
  <p:tag name="PA" val="v4.1.3"/>
</p:tagLst>
</file>

<file path=ppt/tags/tag401.xml><?xml version="1.0" encoding="utf-8"?>
<p:tagLst xmlns:a="http://schemas.openxmlformats.org/drawingml/2006/main" xmlns:r="http://schemas.openxmlformats.org/officeDocument/2006/relationships" xmlns:p="http://schemas.openxmlformats.org/presentationml/2006/main">
  <p:tag name="PA" val="v4.1.3"/>
</p:tagLst>
</file>

<file path=ppt/tags/tag402.xml><?xml version="1.0" encoding="utf-8"?>
<p:tagLst xmlns:a="http://schemas.openxmlformats.org/drawingml/2006/main" xmlns:r="http://schemas.openxmlformats.org/officeDocument/2006/relationships" xmlns:p="http://schemas.openxmlformats.org/presentationml/2006/main">
  <p:tag name="PA" val="v4.1.3"/>
</p:tagLst>
</file>

<file path=ppt/tags/tag403.xml><?xml version="1.0" encoding="utf-8"?>
<p:tagLst xmlns:a="http://schemas.openxmlformats.org/drawingml/2006/main" xmlns:r="http://schemas.openxmlformats.org/officeDocument/2006/relationships" xmlns:p="http://schemas.openxmlformats.org/presentationml/2006/main">
  <p:tag name="PA" val="v4.1.3"/>
</p:tagLst>
</file>

<file path=ppt/tags/tag404.xml><?xml version="1.0" encoding="utf-8"?>
<p:tagLst xmlns:a="http://schemas.openxmlformats.org/drawingml/2006/main" xmlns:r="http://schemas.openxmlformats.org/officeDocument/2006/relationships" xmlns:p="http://schemas.openxmlformats.org/presentationml/2006/main">
  <p:tag name="PA" val="v4.1.3"/>
</p:tagLst>
</file>

<file path=ppt/tags/tag405.xml><?xml version="1.0" encoding="utf-8"?>
<p:tagLst xmlns:a="http://schemas.openxmlformats.org/drawingml/2006/main" xmlns:r="http://schemas.openxmlformats.org/officeDocument/2006/relationships" xmlns:p="http://schemas.openxmlformats.org/presentationml/2006/main">
  <p:tag name="PA" val="v4.1.3"/>
</p:tagLst>
</file>

<file path=ppt/tags/tag406.xml><?xml version="1.0" encoding="utf-8"?>
<p:tagLst xmlns:a="http://schemas.openxmlformats.org/drawingml/2006/main" xmlns:r="http://schemas.openxmlformats.org/officeDocument/2006/relationships" xmlns:p="http://schemas.openxmlformats.org/presentationml/2006/main">
  <p:tag name="PA" val="v4.1.3"/>
</p:tagLst>
</file>

<file path=ppt/tags/tag407.xml><?xml version="1.0" encoding="utf-8"?>
<p:tagLst xmlns:a="http://schemas.openxmlformats.org/drawingml/2006/main" xmlns:r="http://schemas.openxmlformats.org/officeDocument/2006/relationships" xmlns:p="http://schemas.openxmlformats.org/presentationml/2006/main">
  <p:tag name="PA" val="v4.1.3"/>
</p:tagLst>
</file>

<file path=ppt/tags/tag408.xml><?xml version="1.0" encoding="utf-8"?>
<p:tagLst xmlns:a="http://schemas.openxmlformats.org/drawingml/2006/main" xmlns:r="http://schemas.openxmlformats.org/officeDocument/2006/relationships" xmlns:p="http://schemas.openxmlformats.org/presentationml/2006/main">
  <p:tag name="PA" val="v4.1.3"/>
</p:tagLst>
</file>

<file path=ppt/tags/tag409.xml><?xml version="1.0" encoding="utf-8"?>
<p:tagLst xmlns:a="http://schemas.openxmlformats.org/drawingml/2006/main" xmlns:r="http://schemas.openxmlformats.org/officeDocument/2006/relationships" xmlns:p="http://schemas.openxmlformats.org/presentationml/2006/main">
  <p:tag name="PA" val="v4.1.3"/>
</p:tagLst>
</file>

<file path=ppt/tags/tag41.xml><?xml version="1.0" encoding="utf-8"?>
<p:tagLst xmlns:a="http://schemas.openxmlformats.org/drawingml/2006/main" xmlns:r="http://schemas.openxmlformats.org/officeDocument/2006/relationships" xmlns:p="http://schemas.openxmlformats.org/presentationml/2006/main">
  <p:tag name="PA" val="v4.1.3"/>
</p:tagLst>
</file>

<file path=ppt/tags/tag410.xml><?xml version="1.0" encoding="utf-8"?>
<p:tagLst xmlns:a="http://schemas.openxmlformats.org/drawingml/2006/main" xmlns:r="http://schemas.openxmlformats.org/officeDocument/2006/relationships" xmlns:p="http://schemas.openxmlformats.org/presentationml/2006/main">
  <p:tag name="PA" val="v4.1.3"/>
</p:tagLst>
</file>

<file path=ppt/tags/tag411.xml><?xml version="1.0" encoding="utf-8"?>
<p:tagLst xmlns:a="http://schemas.openxmlformats.org/drawingml/2006/main" xmlns:r="http://schemas.openxmlformats.org/officeDocument/2006/relationships" xmlns:p="http://schemas.openxmlformats.org/presentationml/2006/main">
  <p:tag name="PA" val="v4.1.3"/>
</p:tagLst>
</file>

<file path=ppt/tags/tag412.xml><?xml version="1.0" encoding="utf-8"?>
<p:tagLst xmlns:a="http://schemas.openxmlformats.org/drawingml/2006/main" xmlns:r="http://schemas.openxmlformats.org/officeDocument/2006/relationships" xmlns:p="http://schemas.openxmlformats.org/presentationml/2006/main">
  <p:tag name="PA" val="v4.1.3"/>
</p:tagLst>
</file>

<file path=ppt/tags/tag413.xml><?xml version="1.0" encoding="utf-8"?>
<p:tagLst xmlns:a="http://schemas.openxmlformats.org/drawingml/2006/main" xmlns:r="http://schemas.openxmlformats.org/officeDocument/2006/relationships" xmlns:p="http://schemas.openxmlformats.org/presentationml/2006/main">
  <p:tag name="PA" val="v4.1.3"/>
</p:tagLst>
</file>

<file path=ppt/tags/tag414.xml><?xml version="1.0" encoding="utf-8"?>
<p:tagLst xmlns:a="http://schemas.openxmlformats.org/drawingml/2006/main" xmlns:r="http://schemas.openxmlformats.org/officeDocument/2006/relationships" xmlns:p="http://schemas.openxmlformats.org/presentationml/2006/main">
  <p:tag name="PA" val="v4.1.3"/>
</p:tagLst>
</file>

<file path=ppt/tags/tag415.xml><?xml version="1.0" encoding="utf-8"?>
<p:tagLst xmlns:a="http://schemas.openxmlformats.org/drawingml/2006/main" xmlns:r="http://schemas.openxmlformats.org/officeDocument/2006/relationships" xmlns:p="http://schemas.openxmlformats.org/presentationml/2006/main">
  <p:tag name="PA" val="v4.1.3"/>
</p:tagLst>
</file>

<file path=ppt/tags/tag416.xml><?xml version="1.0" encoding="utf-8"?>
<p:tagLst xmlns:a="http://schemas.openxmlformats.org/drawingml/2006/main" xmlns:r="http://schemas.openxmlformats.org/officeDocument/2006/relationships" xmlns:p="http://schemas.openxmlformats.org/presentationml/2006/main">
  <p:tag name="PA" val="v4.1.3"/>
</p:tagLst>
</file>

<file path=ppt/tags/tag417.xml><?xml version="1.0" encoding="utf-8"?>
<p:tagLst xmlns:a="http://schemas.openxmlformats.org/drawingml/2006/main" xmlns:r="http://schemas.openxmlformats.org/officeDocument/2006/relationships" xmlns:p="http://schemas.openxmlformats.org/presentationml/2006/main">
  <p:tag name="PA" val="v4.1.3"/>
</p:tagLst>
</file>

<file path=ppt/tags/tag418.xml><?xml version="1.0" encoding="utf-8"?>
<p:tagLst xmlns:a="http://schemas.openxmlformats.org/drawingml/2006/main" xmlns:r="http://schemas.openxmlformats.org/officeDocument/2006/relationships" xmlns:p="http://schemas.openxmlformats.org/presentationml/2006/main">
  <p:tag name="PA" val="v4.1.3"/>
</p:tagLst>
</file>

<file path=ppt/tags/tag419.xml><?xml version="1.0" encoding="utf-8"?>
<p:tagLst xmlns:a="http://schemas.openxmlformats.org/drawingml/2006/main" xmlns:r="http://schemas.openxmlformats.org/officeDocument/2006/relationships" xmlns:p="http://schemas.openxmlformats.org/presentationml/2006/main">
  <p:tag name="PA" val="v4.1.3"/>
</p:tagLst>
</file>

<file path=ppt/tags/tag42.xml><?xml version="1.0" encoding="utf-8"?>
<p:tagLst xmlns:a="http://schemas.openxmlformats.org/drawingml/2006/main" xmlns:r="http://schemas.openxmlformats.org/officeDocument/2006/relationships" xmlns:p="http://schemas.openxmlformats.org/presentationml/2006/main">
  <p:tag name="PA" val="v4.1.3"/>
</p:tagLst>
</file>

<file path=ppt/tags/tag420.xml><?xml version="1.0" encoding="utf-8"?>
<p:tagLst xmlns:a="http://schemas.openxmlformats.org/drawingml/2006/main" xmlns:r="http://schemas.openxmlformats.org/officeDocument/2006/relationships" xmlns:p="http://schemas.openxmlformats.org/presentationml/2006/main">
  <p:tag name="PA" val="v4.1.3"/>
</p:tagLst>
</file>

<file path=ppt/tags/tag421.xml><?xml version="1.0" encoding="utf-8"?>
<p:tagLst xmlns:a="http://schemas.openxmlformats.org/drawingml/2006/main" xmlns:r="http://schemas.openxmlformats.org/officeDocument/2006/relationships" xmlns:p="http://schemas.openxmlformats.org/presentationml/2006/main">
  <p:tag name="PA" val="v4.1.3"/>
</p:tagLst>
</file>

<file path=ppt/tags/tag422.xml><?xml version="1.0" encoding="utf-8"?>
<p:tagLst xmlns:a="http://schemas.openxmlformats.org/drawingml/2006/main" xmlns:r="http://schemas.openxmlformats.org/officeDocument/2006/relationships" xmlns:p="http://schemas.openxmlformats.org/presentationml/2006/main">
  <p:tag name="PA" val="v4.1.3"/>
</p:tagLst>
</file>

<file path=ppt/tags/tag423.xml><?xml version="1.0" encoding="utf-8"?>
<p:tagLst xmlns:a="http://schemas.openxmlformats.org/drawingml/2006/main" xmlns:r="http://schemas.openxmlformats.org/officeDocument/2006/relationships" xmlns:p="http://schemas.openxmlformats.org/presentationml/2006/main">
  <p:tag name="PA" val="v4.1.3"/>
</p:tagLst>
</file>

<file path=ppt/tags/tag424.xml><?xml version="1.0" encoding="utf-8"?>
<p:tagLst xmlns:a="http://schemas.openxmlformats.org/drawingml/2006/main" xmlns:r="http://schemas.openxmlformats.org/officeDocument/2006/relationships" xmlns:p="http://schemas.openxmlformats.org/presentationml/2006/main">
  <p:tag name="PA" val="v4.1.3"/>
</p:tagLst>
</file>

<file path=ppt/tags/tag425.xml><?xml version="1.0" encoding="utf-8"?>
<p:tagLst xmlns:a="http://schemas.openxmlformats.org/drawingml/2006/main" xmlns:r="http://schemas.openxmlformats.org/officeDocument/2006/relationships" xmlns:p="http://schemas.openxmlformats.org/presentationml/2006/main">
  <p:tag name="PA" val="v4.1.3"/>
</p:tagLst>
</file>

<file path=ppt/tags/tag426.xml><?xml version="1.0" encoding="utf-8"?>
<p:tagLst xmlns:a="http://schemas.openxmlformats.org/drawingml/2006/main" xmlns:r="http://schemas.openxmlformats.org/officeDocument/2006/relationships" xmlns:p="http://schemas.openxmlformats.org/presentationml/2006/main">
  <p:tag name="PA" val="v4.1.3"/>
</p:tagLst>
</file>

<file path=ppt/tags/tag427.xml><?xml version="1.0" encoding="utf-8"?>
<p:tagLst xmlns:a="http://schemas.openxmlformats.org/drawingml/2006/main" xmlns:r="http://schemas.openxmlformats.org/officeDocument/2006/relationships" xmlns:p="http://schemas.openxmlformats.org/presentationml/2006/main">
  <p:tag name="PA" val="v4.1.3"/>
</p:tagLst>
</file>

<file path=ppt/tags/tag428.xml><?xml version="1.0" encoding="utf-8"?>
<p:tagLst xmlns:a="http://schemas.openxmlformats.org/drawingml/2006/main" xmlns:r="http://schemas.openxmlformats.org/officeDocument/2006/relationships" xmlns:p="http://schemas.openxmlformats.org/presentationml/2006/main">
  <p:tag name="PA" val="v4.1.3"/>
</p:tagLst>
</file>

<file path=ppt/tags/tag429.xml><?xml version="1.0" encoding="utf-8"?>
<p:tagLst xmlns:a="http://schemas.openxmlformats.org/drawingml/2006/main" xmlns:r="http://schemas.openxmlformats.org/officeDocument/2006/relationships" xmlns:p="http://schemas.openxmlformats.org/presentationml/2006/main">
  <p:tag name="PA" val="v4.1.3"/>
</p:tagLst>
</file>

<file path=ppt/tags/tag43.xml><?xml version="1.0" encoding="utf-8"?>
<p:tagLst xmlns:a="http://schemas.openxmlformats.org/drawingml/2006/main" xmlns:r="http://schemas.openxmlformats.org/officeDocument/2006/relationships" xmlns:p="http://schemas.openxmlformats.org/presentationml/2006/main">
  <p:tag name="PA" val="v4.1.3"/>
</p:tagLst>
</file>

<file path=ppt/tags/tag430.xml><?xml version="1.0" encoding="utf-8"?>
<p:tagLst xmlns:a="http://schemas.openxmlformats.org/drawingml/2006/main" xmlns:r="http://schemas.openxmlformats.org/officeDocument/2006/relationships" xmlns:p="http://schemas.openxmlformats.org/presentationml/2006/main">
  <p:tag name="PA" val="v4.1.3"/>
</p:tagLst>
</file>

<file path=ppt/tags/tag431.xml><?xml version="1.0" encoding="utf-8"?>
<p:tagLst xmlns:a="http://schemas.openxmlformats.org/drawingml/2006/main" xmlns:r="http://schemas.openxmlformats.org/officeDocument/2006/relationships" xmlns:p="http://schemas.openxmlformats.org/presentationml/2006/main">
  <p:tag name="PA" val="v4.1.3"/>
</p:tagLst>
</file>

<file path=ppt/tags/tag432.xml><?xml version="1.0" encoding="utf-8"?>
<p:tagLst xmlns:a="http://schemas.openxmlformats.org/drawingml/2006/main" xmlns:r="http://schemas.openxmlformats.org/officeDocument/2006/relationships" xmlns:p="http://schemas.openxmlformats.org/presentationml/2006/main">
  <p:tag name="PA" val="v4.1.3"/>
</p:tagLst>
</file>

<file path=ppt/tags/tag433.xml><?xml version="1.0" encoding="utf-8"?>
<p:tagLst xmlns:a="http://schemas.openxmlformats.org/drawingml/2006/main" xmlns:r="http://schemas.openxmlformats.org/officeDocument/2006/relationships" xmlns:p="http://schemas.openxmlformats.org/presentationml/2006/main">
  <p:tag name="PA" val="v4.1.3"/>
</p:tagLst>
</file>

<file path=ppt/tags/tag434.xml><?xml version="1.0" encoding="utf-8"?>
<p:tagLst xmlns:a="http://schemas.openxmlformats.org/drawingml/2006/main" xmlns:r="http://schemas.openxmlformats.org/officeDocument/2006/relationships" xmlns:p="http://schemas.openxmlformats.org/presentationml/2006/main">
  <p:tag name="PA" val="v4.1.3"/>
</p:tagLst>
</file>

<file path=ppt/tags/tag435.xml><?xml version="1.0" encoding="utf-8"?>
<p:tagLst xmlns:a="http://schemas.openxmlformats.org/drawingml/2006/main" xmlns:r="http://schemas.openxmlformats.org/officeDocument/2006/relationships" xmlns:p="http://schemas.openxmlformats.org/presentationml/2006/main">
  <p:tag name="PA" val="v4.1.3"/>
</p:tagLst>
</file>

<file path=ppt/tags/tag436.xml><?xml version="1.0" encoding="utf-8"?>
<p:tagLst xmlns:a="http://schemas.openxmlformats.org/drawingml/2006/main" xmlns:r="http://schemas.openxmlformats.org/officeDocument/2006/relationships" xmlns:p="http://schemas.openxmlformats.org/presentationml/2006/main">
  <p:tag name="PA" val="v4.1.3"/>
</p:tagLst>
</file>

<file path=ppt/tags/tag437.xml><?xml version="1.0" encoding="utf-8"?>
<p:tagLst xmlns:a="http://schemas.openxmlformats.org/drawingml/2006/main" xmlns:r="http://schemas.openxmlformats.org/officeDocument/2006/relationships" xmlns:p="http://schemas.openxmlformats.org/presentationml/2006/main">
  <p:tag name="PA" val="v4.1.3"/>
</p:tagLst>
</file>

<file path=ppt/tags/tag438.xml><?xml version="1.0" encoding="utf-8"?>
<p:tagLst xmlns:a="http://schemas.openxmlformats.org/drawingml/2006/main" xmlns:r="http://schemas.openxmlformats.org/officeDocument/2006/relationships" xmlns:p="http://schemas.openxmlformats.org/presentationml/2006/main">
  <p:tag name="PA" val="v4.1.3"/>
</p:tagLst>
</file>

<file path=ppt/tags/tag439.xml><?xml version="1.0" encoding="utf-8"?>
<p:tagLst xmlns:a="http://schemas.openxmlformats.org/drawingml/2006/main" xmlns:r="http://schemas.openxmlformats.org/officeDocument/2006/relationships" xmlns:p="http://schemas.openxmlformats.org/presentationml/2006/main">
  <p:tag name="PA" val="v4.1.3"/>
</p:tagLst>
</file>

<file path=ppt/tags/tag44.xml><?xml version="1.0" encoding="utf-8"?>
<p:tagLst xmlns:a="http://schemas.openxmlformats.org/drawingml/2006/main" xmlns:r="http://schemas.openxmlformats.org/officeDocument/2006/relationships" xmlns:p="http://schemas.openxmlformats.org/presentationml/2006/main">
  <p:tag name="PA" val="v4.1.3"/>
</p:tagLst>
</file>

<file path=ppt/tags/tag440.xml><?xml version="1.0" encoding="utf-8"?>
<p:tagLst xmlns:a="http://schemas.openxmlformats.org/drawingml/2006/main" xmlns:r="http://schemas.openxmlformats.org/officeDocument/2006/relationships" xmlns:p="http://schemas.openxmlformats.org/presentationml/2006/main">
  <p:tag name="PA" val="v4.1.3"/>
</p:tagLst>
</file>

<file path=ppt/tags/tag441.xml><?xml version="1.0" encoding="utf-8"?>
<p:tagLst xmlns:a="http://schemas.openxmlformats.org/drawingml/2006/main" xmlns:r="http://schemas.openxmlformats.org/officeDocument/2006/relationships" xmlns:p="http://schemas.openxmlformats.org/presentationml/2006/main">
  <p:tag name="PA" val="v4.1.3"/>
</p:tagLst>
</file>

<file path=ppt/tags/tag442.xml><?xml version="1.0" encoding="utf-8"?>
<p:tagLst xmlns:a="http://schemas.openxmlformats.org/drawingml/2006/main" xmlns:r="http://schemas.openxmlformats.org/officeDocument/2006/relationships" xmlns:p="http://schemas.openxmlformats.org/presentationml/2006/main">
  <p:tag name="PA" val="v4.1.3"/>
</p:tagLst>
</file>

<file path=ppt/tags/tag443.xml><?xml version="1.0" encoding="utf-8"?>
<p:tagLst xmlns:a="http://schemas.openxmlformats.org/drawingml/2006/main" xmlns:r="http://schemas.openxmlformats.org/officeDocument/2006/relationships" xmlns:p="http://schemas.openxmlformats.org/presentationml/2006/main">
  <p:tag name="PA" val="v4.1.3"/>
</p:tagLst>
</file>

<file path=ppt/tags/tag444.xml><?xml version="1.0" encoding="utf-8"?>
<p:tagLst xmlns:a="http://schemas.openxmlformats.org/drawingml/2006/main" xmlns:r="http://schemas.openxmlformats.org/officeDocument/2006/relationships" xmlns:p="http://schemas.openxmlformats.org/presentationml/2006/main">
  <p:tag name="PA" val="v4.1.3"/>
</p:tagLst>
</file>

<file path=ppt/tags/tag445.xml><?xml version="1.0" encoding="utf-8"?>
<p:tagLst xmlns:a="http://schemas.openxmlformats.org/drawingml/2006/main" xmlns:r="http://schemas.openxmlformats.org/officeDocument/2006/relationships" xmlns:p="http://schemas.openxmlformats.org/presentationml/2006/main">
  <p:tag name="PA" val="v4.1.3"/>
</p:tagLst>
</file>

<file path=ppt/tags/tag446.xml><?xml version="1.0" encoding="utf-8"?>
<p:tagLst xmlns:a="http://schemas.openxmlformats.org/drawingml/2006/main" xmlns:r="http://schemas.openxmlformats.org/officeDocument/2006/relationships" xmlns:p="http://schemas.openxmlformats.org/presentationml/2006/main">
  <p:tag name="PA" val="v4.1.3"/>
</p:tagLst>
</file>

<file path=ppt/tags/tag447.xml><?xml version="1.0" encoding="utf-8"?>
<p:tagLst xmlns:a="http://schemas.openxmlformats.org/drawingml/2006/main" xmlns:r="http://schemas.openxmlformats.org/officeDocument/2006/relationships" xmlns:p="http://schemas.openxmlformats.org/presentationml/2006/main">
  <p:tag name="PA" val="v4.1.3"/>
</p:tagLst>
</file>

<file path=ppt/tags/tag448.xml><?xml version="1.0" encoding="utf-8"?>
<p:tagLst xmlns:a="http://schemas.openxmlformats.org/drawingml/2006/main" xmlns:r="http://schemas.openxmlformats.org/officeDocument/2006/relationships" xmlns:p="http://schemas.openxmlformats.org/presentationml/2006/main">
  <p:tag name="PA" val="v4.1.3"/>
</p:tagLst>
</file>

<file path=ppt/tags/tag449.xml><?xml version="1.0" encoding="utf-8"?>
<p:tagLst xmlns:a="http://schemas.openxmlformats.org/drawingml/2006/main" xmlns:r="http://schemas.openxmlformats.org/officeDocument/2006/relationships" xmlns:p="http://schemas.openxmlformats.org/presentationml/2006/main">
  <p:tag name="PA" val="v4.1.3"/>
</p:tagLst>
</file>

<file path=ppt/tags/tag45.xml><?xml version="1.0" encoding="utf-8"?>
<p:tagLst xmlns:a="http://schemas.openxmlformats.org/drawingml/2006/main" xmlns:r="http://schemas.openxmlformats.org/officeDocument/2006/relationships" xmlns:p="http://schemas.openxmlformats.org/presentationml/2006/main">
  <p:tag name="PA" val="v4.1.3"/>
</p:tagLst>
</file>

<file path=ppt/tags/tag450.xml><?xml version="1.0" encoding="utf-8"?>
<p:tagLst xmlns:a="http://schemas.openxmlformats.org/drawingml/2006/main" xmlns:r="http://schemas.openxmlformats.org/officeDocument/2006/relationships" xmlns:p="http://schemas.openxmlformats.org/presentationml/2006/main">
  <p:tag name="PA" val="v4.1.3"/>
</p:tagLst>
</file>

<file path=ppt/tags/tag451.xml><?xml version="1.0" encoding="utf-8"?>
<p:tagLst xmlns:a="http://schemas.openxmlformats.org/drawingml/2006/main" xmlns:r="http://schemas.openxmlformats.org/officeDocument/2006/relationships" xmlns:p="http://schemas.openxmlformats.org/presentationml/2006/main">
  <p:tag name="PA" val="v4.1.3"/>
</p:tagLst>
</file>

<file path=ppt/tags/tag452.xml><?xml version="1.0" encoding="utf-8"?>
<p:tagLst xmlns:a="http://schemas.openxmlformats.org/drawingml/2006/main" xmlns:r="http://schemas.openxmlformats.org/officeDocument/2006/relationships" xmlns:p="http://schemas.openxmlformats.org/presentationml/2006/main">
  <p:tag name="PA" val="v4.1.3"/>
</p:tagLst>
</file>

<file path=ppt/tags/tag453.xml><?xml version="1.0" encoding="utf-8"?>
<p:tagLst xmlns:a="http://schemas.openxmlformats.org/drawingml/2006/main" xmlns:r="http://schemas.openxmlformats.org/officeDocument/2006/relationships" xmlns:p="http://schemas.openxmlformats.org/presentationml/2006/main">
  <p:tag name="PA" val="v4.1.3"/>
</p:tagLst>
</file>

<file path=ppt/tags/tag454.xml><?xml version="1.0" encoding="utf-8"?>
<p:tagLst xmlns:a="http://schemas.openxmlformats.org/drawingml/2006/main" xmlns:r="http://schemas.openxmlformats.org/officeDocument/2006/relationships" xmlns:p="http://schemas.openxmlformats.org/presentationml/2006/main">
  <p:tag name="PA" val="v4.1.3"/>
</p:tagLst>
</file>

<file path=ppt/tags/tag455.xml><?xml version="1.0" encoding="utf-8"?>
<p:tagLst xmlns:a="http://schemas.openxmlformats.org/drawingml/2006/main" xmlns:r="http://schemas.openxmlformats.org/officeDocument/2006/relationships" xmlns:p="http://schemas.openxmlformats.org/presentationml/2006/main">
  <p:tag name="PA" val="v4.1.3"/>
</p:tagLst>
</file>

<file path=ppt/tags/tag456.xml><?xml version="1.0" encoding="utf-8"?>
<p:tagLst xmlns:a="http://schemas.openxmlformats.org/drawingml/2006/main" xmlns:r="http://schemas.openxmlformats.org/officeDocument/2006/relationships" xmlns:p="http://schemas.openxmlformats.org/presentationml/2006/main">
  <p:tag name="PA" val="v4.1.3"/>
</p:tagLst>
</file>

<file path=ppt/tags/tag457.xml><?xml version="1.0" encoding="utf-8"?>
<p:tagLst xmlns:a="http://schemas.openxmlformats.org/drawingml/2006/main" xmlns:r="http://schemas.openxmlformats.org/officeDocument/2006/relationships" xmlns:p="http://schemas.openxmlformats.org/presentationml/2006/main">
  <p:tag name="PA" val="v4.1.3"/>
</p:tagLst>
</file>

<file path=ppt/tags/tag458.xml><?xml version="1.0" encoding="utf-8"?>
<p:tagLst xmlns:a="http://schemas.openxmlformats.org/drawingml/2006/main" xmlns:r="http://schemas.openxmlformats.org/officeDocument/2006/relationships" xmlns:p="http://schemas.openxmlformats.org/presentationml/2006/main">
  <p:tag name="PA" val="v4.1.3"/>
</p:tagLst>
</file>

<file path=ppt/tags/tag459.xml><?xml version="1.0" encoding="utf-8"?>
<p:tagLst xmlns:a="http://schemas.openxmlformats.org/drawingml/2006/main" xmlns:r="http://schemas.openxmlformats.org/officeDocument/2006/relationships" xmlns:p="http://schemas.openxmlformats.org/presentationml/2006/main">
  <p:tag name="PA" val="v4.1.3"/>
</p:tagLst>
</file>

<file path=ppt/tags/tag46.xml><?xml version="1.0" encoding="utf-8"?>
<p:tagLst xmlns:a="http://schemas.openxmlformats.org/drawingml/2006/main" xmlns:r="http://schemas.openxmlformats.org/officeDocument/2006/relationships" xmlns:p="http://schemas.openxmlformats.org/presentationml/2006/main">
  <p:tag name="PA" val="v4.1.3"/>
</p:tagLst>
</file>

<file path=ppt/tags/tag460.xml><?xml version="1.0" encoding="utf-8"?>
<p:tagLst xmlns:a="http://schemas.openxmlformats.org/drawingml/2006/main" xmlns:r="http://schemas.openxmlformats.org/officeDocument/2006/relationships" xmlns:p="http://schemas.openxmlformats.org/presentationml/2006/main">
  <p:tag name="PA" val="v4.1.3"/>
</p:tagLst>
</file>

<file path=ppt/tags/tag461.xml><?xml version="1.0" encoding="utf-8"?>
<p:tagLst xmlns:a="http://schemas.openxmlformats.org/drawingml/2006/main" xmlns:r="http://schemas.openxmlformats.org/officeDocument/2006/relationships" xmlns:p="http://schemas.openxmlformats.org/presentationml/2006/main">
  <p:tag name="PA" val="v4.1.3"/>
</p:tagLst>
</file>

<file path=ppt/tags/tag462.xml><?xml version="1.0" encoding="utf-8"?>
<p:tagLst xmlns:a="http://schemas.openxmlformats.org/drawingml/2006/main" xmlns:r="http://schemas.openxmlformats.org/officeDocument/2006/relationships" xmlns:p="http://schemas.openxmlformats.org/presentationml/2006/main">
  <p:tag name="PA" val="v4.1.3"/>
</p:tagLst>
</file>

<file path=ppt/tags/tag463.xml><?xml version="1.0" encoding="utf-8"?>
<p:tagLst xmlns:a="http://schemas.openxmlformats.org/drawingml/2006/main" xmlns:r="http://schemas.openxmlformats.org/officeDocument/2006/relationships" xmlns:p="http://schemas.openxmlformats.org/presentationml/2006/main">
  <p:tag name="PA" val="v4.1.3"/>
</p:tagLst>
</file>

<file path=ppt/tags/tag464.xml><?xml version="1.0" encoding="utf-8"?>
<p:tagLst xmlns:a="http://schemas.openxmlformats.org/drawingml/2006/main" xmlns:r="http://schemas.openxmlformats.org/officeDocument/2006/relationships" xmlns:p="http://schemas.openxmlformats.org/presentationml/2006/main">
  <p:tag name="PA" val="v4.1.3"/>
</p:tagLst>
</file>

<file path=ppt/tags/tag465.xml><?xml version="1.0" encoding="utf-8"?>
<p:tagLst xmlns:a="http://schemas.openxmlformats.org/drawingml/2006/main" xmlns:r="http://schemas.openxmlformats.org/officeDocument/2006/relationships" xmlns:p="http://schemas.openxmlformats.org/presentationml/2006/main">
  <p:tag name="PA" val="v4.1.3"/>
</p:tagLst>
</file>

<file path=ppt/tags/tag466.xml><?xml version="1.0" encoding="utf-8"?>
<p:tagLst xmlns:a="http://schemas.openxmlformats.org/drawingml/2006/main" xmlns:r="http://schemas.openxmlformats.org/officeDocument/2006/relationships" xmlns:p="http://schemas.openxmlformats.org/presentationml/2006/main">
  <p:tag name="PA" val="v4.1.3"/>
</p:tagLst>
</file>

<file path=ppt/tags/tag467.xml><?xml version="1.0" encoding="utf-8"?>
<p:tagLst xmlns:a="http://schemas.openxmlformats.org/drawingml/2006/main" xmlns:r="http://schemas.openxmlformats.org/officeDocument/2006/relationships" xmlns:p="http://schemas.openxmlformats.org/presentationml/2006/main">
  <p:tag name="PA" val="v4.1.3"/>
</p:tagLst>
</file>

<file path=ppt/tags/tag468.xml><?xml version="1.0" encoding="utf-8"?>
<p:tagLst xmlns:a="http://schemas.openxmlformats.org/drawingml/2006/main" xmlns:r="http://schemas.openxmlformats.org/officeDocument/2006/relationships" xmlns:p="http://schemas.openxmlformats.org/presentationml/2006/main">
  <p:tag name="PA" val="v4.1.3"/>
</p:tagLst>
</file>

<file path=ppt/tags/tag469.xml><?xml version="1.0" encoding="utf-8"?>
<p:tagLst xmlns:a="http://schemas.openxmlformats.org/drawingml/2006/main" xmlns:r="http://schemas.openxmlformats.org/officeDocument/2006/relationships" xmlns:p="http://schemas.openxmlformats.org/presentationml/2006/main">
  <p:tag name="PA" val="v4.1.3"/>
</p:tagLst>
</file>

<file path=ppt/tags/tag47.xml><?xml version="1.0" encoding="utf-8"?>
<p:tagLst xmlns:a="http://schemas.openxmlformats.org/drawingml/2006/main" xmlns:r="http://schemas.openxmlformats.org/officeDocument/2006/relationships" xmlns:p="http://schemas.openxmlformats.org/presentationml/2006/main">
  <p:tag name="PA" val="v4.1.3"/>
</p:tagLst>
</file>

<file path=ppt/tags/tag470.xml><?xml version="1.0" encoding="utf-8"?>
<p:tagLst xmlns:a="http://schemas.openxmlformats.org/drawingml/2006/main" xmlns:r="http://schemas.openxmlformats.org/officeDocument/2006/relationships" xmlns:p="http://schemas.openxmlformats.org/presentationml/2006/main">
  <p:tag name="PA" val="v4.1.3"/>
</p:tagLst>
</file>

<file path=ppt/tags/tag471.xml><?xml version="1.0" encoding="utf-8"?>
<p:tagLst xmlns:a="http://schemas.openxmlformats.org/drawingml/2006/main" xmlns:r="http://schemas.openxmlformats.org/officeDocument/2006/relationships" xmlns:p="http://schemas.openxmlformats.org/presentationml/2006/main">
  <p:tag name="PA" val="v4.1.3"/>
</p:tagLst>
</file>

<file path=ppt/tags/tag472.xml><?xml version="1.0" encoding="utf-8"?>
<p:tagLst xmlns:a="http://schemas.openxmlformats.org/drawingml/2006/main" xmlns:r="http://schemas.openxmlformats.org/officeDocument/2006/relationships" xmlns:p="http://schemas.openxmlformats.org/presentationml/2006/main">
  <p:tag name="PA" val="v4.1.3"/>
</p:tagLst>
</file>

<file path=ppt/tags/tag473.xml><?xml version="1.0" encoding="utf-8"?>
<p:tagLst xmlns:a="http://schemas.openxmlformats.org/drawingml/2006/main" xmlns:r="http://schemas.openxmlformats.org/officeDocument/2006/relationships" xmlns:p="http://schemas.openxmlformats.org/presentationml/2006/main">
  <p:tag name="PA" val="v4.1.3"/>
</p:tagLst>
</file>

<file path=ppt/tags/tag474.xml><?xml version="1.0" encoding="utf-8"?>
<p:tagLst xmlns:a="http://schemas.openxmlformats.org/drawingml/2006/main" xmlns:r="http://schemas.openxmlformats.org/officeDocument/2006/relationships" xmlns:p="http://schemas.openxmlformats.org/presentationml/2006/main">
  <p:tag name="PA" val="v4.1.3"/>
</p:tagLst>
</file>

<file path=ppt/tags/tag475.xml><?xml version="1.0" encoding="utf-8"?>
<p:tagLst xmlns:a="http://schemas.openxmlformats.org/drawingml/2006/main" xmlns:r="http://schemas.openxmlformats.org/officeDocument/2006/relationships" xmlns:p="http://schemas.openxmlformats.org/presentationml/2006/main">
  <p:tag name="PA" val="v4.1.3"/>
</p:tagLst>
</file>

<file path=ppt/tags/tag476.xml><?xml version="1.0" encoding="utf-8"?>
<p:tagLst xmlns:a="http://schemas.openxmlformats.org/drawingml/2006/main" xmlns:r="http://schemas.openxmlformats.org/officeDocument/2006/relationships" xmlns:p="http://schemas.openxmlformats.org/presentationml/2006/main">
  <p:tag name="PA" val="v4.1.3"/>
</p:tagLst>
</file>

<file path=ppt/tags/tag477.xml><?xml version="1.0" encoding="utf-8"?>
<p:tagLst xmlns:a="http://schemas.openxmlformats.org/drawingml/2006/main" xmlns:r="http://schemas.openxmlformats.org/officeDocument/2006/relationships" xmlns:p="http://schemas.openxmlformats.org/presentationml/2006/main">
  <p:tag name="PA" val="v4.1.3"/>
</p:tagLst>
</file>

<file path=ppt/tags/tag478.xml><?xml version="1.0" encoding="utf-8"?>
<p:tagLst xmlns:a="http://schemas.openxmlformats.org/drawingml/2006/main" xmlns:r="http://schemas.openxmlformats.org/officeDocument/2006/relationships" xmlns:p="http://schemas.openxmlformats.org/presentationml/2006/main">
  <p:tag name="PA" val="v4.1.3"/>
</p:tagLst>
</file>

<file path=ppt/tags/tag479.xml><?xml version="1.0" encoding="utf-8"?>
<p:tagLst xmlns:a="http://schemas.openxmlformats.org/drawingml/2006/main" xmlns:r="http://schemas.openxmlformats.org/officeDocument/2006/relationships" xmlns:p="http://schemas.openxmlformats.org/presentationml/2006/main">
  <p:tag name="PA" val="v4.1.3"/>
</p:tagLst>
</file>

<file path=ppt/tags/tag48.xml><?xml version="1.0" encoding="utf-8"?>
<p:tagLst xmlns:a="http://schemas.openxmlformats.org/drawingml/2006/main" xmlns:r="http://schemas.openxmlformats.org/officeDocument/2006/relationships" xmlns:p="http://schemas.openxmlformats.org/presentationml/2006/main">
  <p:tag name="PA" val="v4.1.3"/>
</p:tagLst>
</file>

<file path=ppt/tags/tag480.xml><?xml version="1.0" encoding="utf-8"?>
<p:tagLst xmlns:a="http://schemas.openxmlformats.org/drawingml/2006/main" xmlns:r="http://schemas.openxmlformats.org/officeDocument/2006/relationships" xmlns:p="http://schemas.openxmlformats.org/presentationml/2006/main">
  <p:tag name="PA" val="v4.1.3"/>
</p:tagLst>
</file>

<file path=ppt/tags/tag481.xml><?xml version="1.0" encoding="utf-8"?>
<p:tagLst xmlns:a="http://schemas.openxmlformats.org/drawingml/2006/main" xmlns:r="http://schemas.openxmlformats.org/officeDocument/2006/relationships" xmlns:p="http://schemas.openxmlformats.org/presentationml/2006/main">
  <p:tag name="PA" val="v4.1.3"/>
</p:tagLst>
</file>

<file path=ppt/tags/tag482.xml><?xml version="1.0" encoding="utf-8"?>
<p:tagLst xmlns:a="http://schemas.openxmlformats.org/drawingml/2006/main" xmlns:r="http://schemas.openxmlformats.org/officeDocument/2006/relationships" xmlns:p="http://schemas.openxmlformats.org/presentationml/2006/main">
  <p:tag name="PA" val="v4.1.3"/>
</p:tagLst>
</file>

<file path=ppt/tags/tag483.xml><?xml version="1.0" encoding="utf-8"?>
<p:tagLst xmlns:a="http://schemas.openxmlformats.org/drawingml/2006/main" xmlns:r="http://schemas.openxmlformats.org/officeDocument/2006/relationships" xmlns:p="http://schemas.openxmlformats.org/presentationml/2006/main">
  <p:tag name="PA" val="v4.1.3"/>
</p:tagLst>
</file>

<file path=ppt/tags/tag484.xml><?xml version="1.0" encoding="utf-8"?>
<p:tagLst xmlns:a="http://schemas.openxmlformats.org/drawingml/2006/main" xmlns:r="http://schemas.openxmlformats.org/officeDocument/2006/relationships" xmlns:p="http://schemas.openxmlformats.org/presentationml/2006/main">
  <p:tag name="PA" val="v4.1.3"/>
</p:tagLst>
</file>

<file path=ppt/tags/tag485.xml><?xml version="1.0" encoding="utf-8"?>
<p:tagLst xmlns:a="http://schemas.openxmlformats.org/drawingml/2006/main" xmlns:r="http://schemas.openxmlformats.org/officeDocument/2006/relationships" xmlns:p="http://schemas.openxmlformats.org/presentationml/2006/main">
  <p:tag name="PA" val="v4.1.3"/>
</p:tagLst>
</file>

<file path=ppt/tags/tag486.xml><?xml version="1.0" encoding="utf-8"?>
<p:tagLst xmlns:a="http://schemas.openxmlformats.org/drawingml/2006/main" xmlns:r="http://schemas.openxmlformats.org/officeDocument/2006/relationships" xmlns:p="http://schemas.openxmlformats.org/presentationml/2006/main">
  <p:tag name="PA" val="v4.1.3"/>
</p:tagLst>
</file>

<file path=ppt/tags/tag487.xml><?xml version="1.0" encoding="utf-8"?>
<p:tagLst xmlns:a="http://schemas.openxmlformats.org/drawingml/2006/main" xmlns:r="http://schemas.openxmlformats.org/officeDocument/2006/relationships" xmlns:p="http://schemas.openxmlformats.org/presentationml/2006/main">
  <p:tag name="PA" val="v4.1.3"/>
</p:tagLst>
</file>

<file path=ppt/tags/tag488.xml><?xml version="1.0" encoding="utf-8"?>
<p:tagLst xmlns:a="http://schemas.openxmlformats.org/drawingml/2006/main" xmlns:r="http://schemas.openxmlformats.org/officeDocument/2006/relationships" xmlns:p="http://schemas.openxmlformats.org/presentationml/2006/main">
  <p:tag name="PA" val="v4.1.3"/>
</p:tagLst>
</file>

<file path=ppt/tags/tag489.xml><?xml version="1.0" encoding="utf-8"?>
<p:tagLst xmlns:a="http://schemas.openxmlformats.org/drawingml/2006/main" xmlns:r="http://schemas.openxmlformats.org/officeDocument/2006/relationships" xmlns:p="http://schemas.openxmlformats.org/presentationml/2006/main">
  <p:tag name="PA" val="v4.1.3"/>
</p:tagLst>
</file>

<file path=ppt/tags/tag49.xml><?xml version="1.0" encoding="utf-8"?>
<p:tagLst xmlns:a="http://schemas.openxmlformats.org/drawingml/2006/main" xmlns:r="http://schemas.openxmlformats.org/officeDocument/2006/relationships" xmlns:p="http://schemas.openxmlformats.org/presentationml/2006/main">
  <p:tag name="PA" val="v4.1.3"/>
</p:tagLst>
</file>

<file path=ppt/tags/tag490.xml><?xml version="1.0" encoding="utf-8"?>
<p:tagLst xmlns:a="http://schemas.openxmlformats.org/drawingml/2006/main" xmlns:r="http://schemas.openxmlformats.org/officeDocument/2006/relationships" xmlns:p="http://schemas.openxmlformats.org/presentationml/2006/main">
  <p:tag name="PA" val="v4.1.3"/>
</p:tagLst>
</file>

<file path=ppt/tags/tag491.xml><?xml version="1.0" encoding="utf-8"?>
<p:tagLst xmlns:a="http://schemas.openxmlformats.org/drawingml/2006/main" xmlns:r="http://schemas.openxmlformats.org/officeDocument/2006/relationships" xmlns:p="http://schemas.openxmlformats.org/presentationml/2006/main">
  <p:tag name="PA" val="v4.1.3"/>
</p:tagLst>
</file>

<file path=ppt/tags/tag492.xml><?xml version="1.0" encoding="utf-8"?>
<p:tagLst xmlns:a="http://schemas.openxmlformats.org/drawingml/2006/main" xmlns:r="http://schemas.openxmlformats.org/officeDocument/2006/relationships" xmlns:p="http://schemas.openxmlformats.org/presentationml/2006/main">
  <p:tag name="PA" val="v4.1.3"/>
</p:tagLst>
</file>

<file path=ppt/tags/tag493.xml><?xml version="1.0" encoding="utf-8"?>
<p:tagLst xmlns:a="http://schemas.openxmlformats.org/drawingml/2006/main" xmlns:r="http://schemas.openxmlformats.org/officeDocument/2006/relationships" xmlns:p="http://schemas.openxmlformats.org/presentationml/2006/main">
  <p:tag name="PA" val="v4.1.3"/>
</p:tagLst>
</file>

<file path=ppt/tags/tag494.xml><?xml version="1.0" encoding="utf-8"?>
<p:tagLst xmlns:a="http://schemas.openxmlformats.org/drawingml/2006/main" xmlns:r="http://schemas.openxmlformats.org/officeDocument/2006/relationships" xmlns:p="http://schemas.openxmlformats.org/presentationml/2006/main">
  <p:tag name="PA" val="v4.1.3"/>
</p:tagLst>
</file>

<file path=ppt/tags/tag495.xml><?xml version="1.0" encoding="utf-8"?>
<p:tagLst xmlns:a="http://schemas.openxmlformats.org/drawingml/2006/main" xmlns:r="http://schemas.openxmlformats.org/officeDocument/2006/relationships" xmlns:p="http://schemas.openxmlformats.org/presentationml/2006/main">
  <p:tag name="PA" val="v4.1.3"/>
</p:tagLst>
</file>

<file path=ppt/tags/tag496.xml><?xml version="1.0" encoding="utf-8"?>
<p:tagLst xmlns:a="http://schemas.openxmlformats.org/drawingml/2006/main" xmlns:r="http://schemas.openxmlformats.org/officeDocument/2006/relationships" xmlns:p="http://schemas.openxmlformats.org/presentationml/2006/main">
  <p:tag name="PA" val="v4.1.3"/>
</p:tagLst>
</file>

<file path=ppt/tags/tag497.xml><?xml version="1.0" encoding="utf-8"?>
<p:tagLst xmlns:a="http://schemas.openxmlformats.org/drawingml/2006/main" xmlns:r="http://schemas.openxmlformats.org/officeDocument/2006/relationships" xmlns:p="http://schemas.openxmlformats.org/presentationml/2006/main">
  <p:tag name="PA" val="v4.1.3"/>
</p:tagLst>
</file>

<file path=ppt/tags/tag498.xml><?xml version="1.0" encoding="utf-8"?>
<p:tagLst xmlns:a="http://schemas.openxmlformats.org/drawingml/2006/main" xmlns:r="http://schemas.openxmlformats.org/officeDocument/2006/relationships" xmlns:p="http://schemas.openxmlformats.org/presentationml/2006/main">
  <p:tag name="PA" val="v4.1.3"/>
</p:tagLst>
</file>

<file path=ppt/tags/tag499.xml><?xml version="1.0" encoding="utf-8"?>
<p:tagLst xmlns:a="http://schemas.openxmlformats.org/drawingml/2006/main" xmlns:r="http://schemas.openxmlformats.org/officeDocument/2006/relationships" xmlns:p="http://schemas.openxmlformats.org/presentationml/2006/main">
  <p:tag name="PA" val="v4.1.3"/>
</p:tagLst>
</file>

<file path=ppt/tags/tag5.xml><?xml version="1.0" encoding="utf-8"?>
<p:tagLst xmlns:a="http://schemas.openxmlformats.org/drawingml/2006/main" xmlns:r="http://schemas.openxmlformats.org/officeDocument/2006/relationships" xmlns:p="http://schemas.openxmlformats.org/presentationml/2006/main">
  <p:tag name="PA" val="v4.1.3"/>
</p:tagLst>
</file>

<file path=ppt/tags/tag50.xml><?xml version="1.0" encoding="utf-8"?>
<p:tagLst xmlns:a="http://schemas.openxmlformats.org/drawingml/2006/main" xmlns:r="http://schemas.openxmlformats.org/officeDocument/2006/relationships" xmlns:p="http://schemas.openxmlformats.org/presentationml/2006/main">
  <p:tag name="PA" val="v4.1.3"/>
</p:tagLst>
</file>

<file path=ppt/tags/tag500.xml><?xml version="1.0" encoding="utf-8"?>
<p:tagLst xmlns:a="http://schemas.openxmlformats.org/drawingml/2006/main" xmlns:r="http://schemas.openxmlformats.org/officeDocument/2006/relationships" xmlns:p="http://schemas.openxmlformats.org/presentationml/2006/main">
  <p:tag name="PA" val="v4.1.3"/>
</p:tagLst>
</file>

<file path=ppt/tags/tag501.xml><?xml version="1.0" encoding="utf-8"?>
<p:tagLst xmlns:a="http://schemas.openxmlformats.org/drawingml/2006/main" xmlns:r="http://schemas.openxmlformats.org/officeDocument/2006/relationships" xmlns:p="http://schemas.openxmlformats.org/presentationml/2006/main">
  <p:tag name="PA" val="v4.1.3"/>
</p:tagLst>
</file>

<file path=ppt/tags/tag502.xml><?xml version="1.0" encoding="utf-8"?>
<p:tagLst xmlns:a="http://schemas.openxmlformats.org/drawingml/2006/main" xmlns:r="http://schemas.openxmlformats.org/officeDocument/2006/relationships" xmlns:p="http://schemas.openxmlformats.org/presentationml/2006/main">
  <p:tag name="PA" val="v4.1.3"/>
</p:tagLst>
</file>

<file path=ppt/tags/tag503.xml><?xml version="1.0" encoding="utf-8"?>
<p:tagLst xmlns:a="http://schemas.openxmlformats.org/drawingml/2006/main" xmlns:r="http://schemas.openxmlformats.org/officeDocument/2006/relationships" xmlns:p="http://schemas.openxmlformats.org/presentationml/2006/main">
  <p:tag name="PA" val="v4.1.3"/>
</p:tagLst>
</file>

<file path=ppt/tags/tag504.xml><?xml version="1.0" encoding="utf-8"?>
<p:tagLst xmlns:a="http://schemas.openxmlformats.org/drawingml/2006/main" xmlns:r="http://schemas.openxmlformats.org/officeDocument/2006/relationships" xmlns:p="http://schemas.openxmlformats.org/presentationml/2006/main">
  <p:tag name="PA" val="v4.1.3"/>
</p:tagLst>
</file>

<file path=ppt/tags/tag505.xml><?xml version="1.0" encoding="utf-8"?>
<p:tagLst xmlns:a="http://schemas.openxmlformats.org/drawingml/2006/main" xmlns:r="http://schemas.openxmlformats.org/officeDocument/2006/relationships" xmlns:p="http://schemas.openxmlformats.org/presentationml/2006/main">
  <p:tag name="PA" val="v4.1.3"/>
</p:tagLst>
</file>

<file path=ppt/tags/tag506.xml><?xml version="1.0" encoding="utf-8"?>
<p:tagLst xmlns:a="http://schemas.openxmlformats.org/drawingml/2006/main" xmlns:r="http://schemas.openxmlformats.org/officeDocument/2006/relationships" xmlns:p="http://schemas.openxmlformats.org/presentationml/2006/main">
  <p:tag name="PA" val="v4.1.3"/>
</p:tagLst>
</file>

<file path=ppt/tags/tag507.xml><?xml version="1.0" encoding="utf-8"?>
<p:tagLst xmlns:a="http://schemas.openxmlformats.org/drawingml/2006/main" xmlns:r="http://schemas.openxmlformats.org/officeDocument/2006/relationships" xmlns:p="http://schemas.openxmlformats.org/presentationml/2006/main">
  <p:tag name="PA" val="v4.1.3"/>
</p:tagLst>
</file>

<file path=ppt/tags/tag508.xml><?xml version="1.0" encoding="utf-8"?>
<p:tagLst xmlns:a="http://schemas.openxmlformats.org/drawingml/2006/main" xmlns:r="http://schemas.openxmlformats.org/officeDocument/2006/relationships" xmlns:p="http://schemas.openxmlformats.org/presentationml/2006/main">
  <p:tag name="PA" val="v4.1.3"/>
</p:tagLst>
</file>

<file path=ppt/tags/tag509.xml><?xml version="1.0" encoding="utf-8"?>
<p:tagLst xmlns:a="http://schemas.openxmlformats.org/drawingml/2006/main" xmlns:r="http://schemas.openxmlformats.org/officeDocument/2006/relationships" xmlns:p="http://schemas.openxmlformats.org/presentationml/2006/main">
  <p:tag name="PA" val="v4.1.3"/>
</p:tagLst>
</file>

<file path=ppt/tags/tag51.xml><?xml version="1.0" encoding="utf-8"?>
<p:tagLst xmlns:a="http://schemas.openxmlformats.org/drawingml/2006/main" xmlns:r="http://schemas.openxmlformats.org/officeDocument/2006/relationships" xmlns:p="http://schemas.openxmlformats.org/presentationml/2006/main">
  <p:tag name="PA" val="v4.1.3"/>
</p:tagLst>
</file>

<file path=ppt/tags/tag510.xml><?xml version="1.0" encoding="utf-8"?>
<p:tagLst xmlns:a="http://schemas.openxmlformats.org/drawingml/2006/main" xmlns:r="http://schemas.openxmlformats.org/officeDocument/2006/relationships" xmlns:p="http://schemas.openxmlformats.org/presentationml/2006/main">
  <p:tag name="PA" val="v4.1.3"/>
</p:tagLst>
</file>

<file path=ppt/tags/tag511.xml><?xml version="1.0" encoding="utf-8"?>
<p:tagLst xmlns:a="http://schemas.openxmlformats.org/drawingml/2006/main" xmlns:r="http://schemas.openxmlformats.org/officeDocument/2006/relationships" xmlns:p="http://schemas.openxmlformats.org/presentationml/2006/main">
  <p:tag name="PA" val="v4.1.3"/>
</p:tagLst>
</file>

<file path=ppt/tags/tag512.xml><?xml version="1.0" encoding="utf-8"?>
<p:tagLst xmlns:a="http://schemas.openxmlformats.org/drawingml/2006/main" xmlns:r="http://schemas.openxmlformats.org/officeDocument/2006/relationships" xmlns:p="http://schemas.openxmlformats.org/presentationml/2006/main">
  <p:tag name="PA" val="v4.1.3"/>
</p:tagLst>
</file>

<file path=ppt/tags/tag513.xml><?xml version="1.0" encoding="utf-8"?>
<p:tagLst xmlns:a="http://schemas.openxmlformats.org/drawingml/2006/main" xmlns:r="http://schemas.openxmlformats.org/officeDocument/2006/relationships" xmlns:p="http://schemas.openxmlformats.org/presentationml/2006/main">
  <p:tag name="PA" val="v4.1.3"/>
</p:tagLst>
</file>

<file path=ppt/tags/tag514.xml><?xml version="1.0" encoding="utf-8"?>
<p:tagLst xmlns:a="http://schemas.openxmlformats.org/drawingml/2006/main" xmlns:r="http://schemas.openxmlformats.org/officeDocument/2006/relationships" xmlns:p="http://schemas.openxmlformats.org/presentationml/2006/main">
  <p:tag name="PA" val="v4.1.3"/>
</p:tagLst>
</file>

<file path=ppt/tags/tag515.xml><?xml version="1.0" encoding="utf-8"?>
<p:tagLst xmlns:a="http://schemas.openxmlformats.org/drawingml/2006/main" xmlns:r="http://schemas.openxmlformats.org/officeDocument/2006/relationships" xmlns:p="http://schemas.openxmlformats.org/presentationml/2006/main">
  <p:tag name="PA" val="v4.1.3"/>
</p:tagLst>
</file>

<file path=ppt/tags/tag516.xml><?xml version="1.0" encoding="utf-8"?>
<p:tagLst xmlns:a="http://schemas.openxmlformats.org/drawingml/2006/main" xmlns:r="http://schemas.openxmlformats.org/officeDocument/2006/relationships" xmlns:p="http://schemas.openxmlformats.org/presentationml/2006/main">
  <p:tag name="PA" val="v4.1.3"/>
</p:tagLst>
</file>

<file path=ppt/tags/tag517.xml><?xml version="1.0" encoding="utf-8"?>
<p:tagLst xmlns:a="http://schemas.openxmlformats.org/drawingml/2006/main" xmlns:r="http://schemas.openxmlformats.org/officeDocument/2006/relationships" xmlns:p="http://schemas.openxmlformats.org/presentationml/2006/main">
  <p:tag name="PA" val="v4.1.3"/>
</p:tagLst>
</file>

<file path=ppt/tags/tag518.xml><?xml version="1.0" encoding="utf-8"?>
<p:tagLst xmlns:a="http://schemas.openxmlformats.org/drawingml/2006/main" xmlns:r="http://schemas.openxmlformats.org/officeDocument/2006/relationships" xmlns:p="http://schemas.openxmlformats.org/presentationml/2006/main">
  <p:tag name="PA" val="v4.1.3"/>
</p:tagLst>
</file>

<file path=ppt/tags/tag519.xml><?xml version="1.0" encoding="utf-8"?>
<p:tagLst xmlns:a="http://schemas.openxmlformats.org/drawingml/2006/main" xmlns:r="http://schemas.openxmlformats.org/officeDocument/2006/relationships" xmlns:p="http://schemas.openxmlformats.org/presentationml/2006/main">
  <p:tag name="PA" val="v4.1.3"/>
</p:tagLst>
</file>

<file path=ppt/tags/tag52.xml><?xml version="1.0" encoding="utf-8"?>
<p:tagLst xmlns:a="http://schemas.openxmlformats.org/drawingml/2006/main" xmlns:r="http://schemas.openxmlformats.org/officeDocument/2006/relationships" xmlns:p="http://schemas.openxmlformats.org/presentationml/2006/main">
  <p:tag name="PA" val="v4.1.3"/>
</p:tagLst>
</file>

<file path=ppt/tags/tag520.xml><?xml version="1.0" encoding="utf-8"?>
<p:tagLst xmlns:a="http://schemas.openxmlformats.org/drawingml/2006/main" xmlns:r="http://schemas.openxmlformats.org/officeDocument/2006/relationships" xmlns:p="http://schemas.openxmlformats.org/presentationml/2006/main">
  <p:tag name="PA" val="v4.1.3"/>
</p:tagLst>
</file>

<file path=ppt/tags/tag521.xml><?xml version="1.0" encoding="utf-8"?>
<p:tagLst xmlns:a="http://schemas.openxmlformats.org/drawingml/2006/main" xmlns:r="http://schemas.openxmlformats.org/officeDocument/2006/relationships" xmlns:p="http://schemas.openxmlformats.org/presentationml/2006/main">
  <p:tag name="PA" val="v4.1.3"/>
</p:tagLst>
</file>

<file path=ppt/tags/tag522.xml><?xml version="1.0" encoding="utf-8"?>
<p:tagLst xmlns:a="http://schemas.openxmlformats.org/drawingml/2006/main" xmlns:r="http://schemas.openxmlformats.org/officeDocument/2006/relationships" xmlns:p="http://schemas.openxmlformats.org/presentationml/2006/main">
  <p:tag name="PA" val="v4.1.3"/>
</p:tagLst>
</file>

<file path=ppt/tags/tag523.xml><?xml version="1.0" encoding="utf-8"?>
<p:tagLst xmlns:a="http://schemas.openxmlformats.org/drawingml/2006/main" xmlns:r="http://schemas.openxmlformats.org/officeDocument/2006/relationships" xmlns:p="http://schemas.openxmlformats.org/presentationml/2006/main">
  <p:tag name="PA" val="v4.1.3"/>
</p:tagLst>
</file>

<file path=ppt/tags/tag524.xml><?xml version="1.0" encoding="utf-8"?>
<p:tagLst xmlns:a="http://schemas.openxmlformats.org/drawingml/2006/main" xmlns:r="http://schemas.openxmlformats.org/officeDocument/2006/relationships" xmlns:p="http://schemas.openxmlformats.org/presentationml/2006/main">
  <p:tag name="PA" val="v4.1.3"/>
</p:tagLst>
</file>

<file path=ppt/tags/tag525.xml><?xml version="1.0" encoding="utf-8"?>
<p:tagLst xmlns:a="http://schemas.openxmlformats.org/drawingml/2006/main" xmlns:r="http://schemas.openxmlformats.org/officeDocument/2006/relationships" xmlns:p="http://schemas.openxmlformats.org/presentationml/2006/main">
  <p:tag name="PA" val="v4.1.3"/>
</p:tagLst>
</file>

<file path=ppt/tags/tag526.xml><?xml version="1.0" encoding="utf-8"?>
<p:tagLst xmlns:a="http://schemas.openxmlformats.org/drawingml/2006/main" xmlns:r="http://schemas.openxmlformats.org/officeDocument/2006/relationships" xmlns:p="http://schemas.openxmlformats.org/presentationml/2006/main">
  <p:tag name="PA" val="v4.1.3"/>
</p:tagLst>
</file>

<file path=ppt/tags/tag527.xml><?xml version="1.0" encoding="utf-8"?>
<p:tagLst xmlns:a="http://schemas.openxmlformats.org/drawingml/2006/main" xmlns:r="http://schemas.openxmlformats.org/officeDocument/2006/relationships" xmlns:p="http://schemas.openxmlformats.org/presentationml/2006/main">
  <p:tag name="PA" val="v4.1.3"/>
</p:tagLst>
</file>

<file path=ppt/tags/tag528.xml><?xml version="1.0" encoding="utf-8"?>
<p:tagLst xmlns:a="http://schemas.openxmlformats.org/drawingml/2006/main" xmlns:r="http://schemas.openxmlformats.org/officeDocument/2006/relationships" xmlns:p="http://schemas.openxmlformats.org/presentationml/2006/main">
  <p:tag name="PA" val="v4.1.3"/>
</p:tagLst>
</file>

<file path=ppt/tags/tag529.xml><?xml version="1.0" encoding="utf-8"?>
<p:tagLst xmlns:a="http://schemas.openxmlformats.org/drawingml/2006/main" xmlns:r="http://schemas.openxmlformats.org/officeDocument/2006/relationships" xmlns:p="http://schemas.openxmlformats.org/presentationml/2006/main">
  <p:tag name="PA" val="v4.1.3"/>
</p:tagLst>
</file>

<file path=ppt/tags/tag53.xml><?xml version="1.0" encoding="utf-8"?>
<p:tagLst xmlns:a="http://schemas.openxmlformats.org/drawingml/2006/main" xmlns:r="http://schemas.openxmlformats.org/officeDocument/2006/relationships" xmlns:p="http://schemas.openxmlformats.org/presentationml/2006/main">
  <p:tag name="PA" val="v4.1.3"/>
</p:tagLst>
</file>

<file path=ppt/tags/tag530.xml><?xml version="1.0" encoding="utf-8"?>
<p:tagLst xmlns:a="http://schemas.openxmlformats.org/drawingml/2006/main" xmlns:r="http://schemas.openxmlformats.org/officeDocument/2006/relationships" xmlns:p="http://schemas.openxmlformats.org/presentationml/2006/main">
  <p:tag name="PA" val="v4.1.3"/>
</p:tagLst>
</file>

<file path=ppt/tags/tag531.xml><?xml version="1.0" encoding="utf-8"?>
<p:tagLst xmlns:a="http://schemas.openxmlformats.org/drawingml/2006/main" xmlns:r="http://schemas.openxmlformats.org/officeDocument/2006/relationships" xmlns:p="http://schemas.openxmlformats.org/presentationml/2006/main">
  <p:tag name="PA" val="v4.1.3"/>
</p:tagLst>
</file>

<file path=ppt/tags/tag532.xml><?xml version="1.0" encoding="utf-8"?>
<p:tagLst xmlns:a="http://schemas.openxmlformats.org/drawingml/2006/main" xmlns:r="http://schemas.openxmlformats.org/officeDocument/2006/relationships" xmlns:p="http://schemas.openxmlformats.org/presentationml/2006/main">
  <p:tag name="PA" val="v4.1.3"/>
</p:tagLst>
</file>

<file path=ppt/tags/tag533.xml><?xml version="1.0" encoding="utf-8"?>
<p:tagLst xmlns:a="http://schemas.openxmlformats.org/drawingml/2006/main" xmlns:r="http://schemas.openxmlformats.org/officeDocument/2006/relationships" xmlns:p="http://schemas.openxmlformats.org/presentationml/2006/main">
  <p:tag name="PA" val="v4.1.3"/>
</p:tagLst>
</file>

<file path=ppt/tags/tag534.xml><?xml version="1.0" encoding="utf-8"?>
<p:tagLst xmlns:a="http://schemas.openxmlformats.org/drawingml/2006/main" xmlns:r="http://schemas.openxmlformats.org/officeDocument/2006/relationships" xmlns:p="http://schemas.openxmlformats.org/presentationml/2006/main">
  <p:tag name="PA" val="v4.1.3"/>
</p:tagLst>
</file>

<file path=ppt/tags/tag535.xml><?xml version="1.0" encoding="utf-8"?>
<p:tagLst xmlns:a="http://schemas.openxmlformats.org/drawingml/2006/main" xmlns:r="http://schemas.openxmlformats.org/officeDocument/2006/relationships" xmlns:p="http://schemas.openxmlformats.org/presentationml/2006/main">
  <p:tag name="PA" val="v4.1.3"/>
</p:tagLst>
</file>

<file path=ppt/tags/tag536.xml><?xml version="1.0" encoding="utf-8"?>
<p:tagLst xmlns:a="http://schemas.openxmlformats.org/drawingml/2006/main" xmlns:r="http://schemas.openxmlformats.org/officeDocument/2006/relationships" xmlns:p="http://schemas.openxmlformats.org/presentationml/2006/main">
  <p:tag name="PA" val="v4.1.3"/>
</p:tagLst>
</file>

<file path=ppt/tags/tag537.xml><?xml version="1.0" encoding="utf-8"?>
<p:tagLst xmlns:a="http://schemas.openxmlformats.org/drawingml/2006/main" xmlns:r="http://schemas.openxmlformats.org/officeDocument/2006/relationships" xmlns:p="http://schemas.openxmlformats.org/presentationml/2006/main">
  <p:tag name="PA" val="v4.1.3"/>
</p:tagLst>
</file>

<file path=ppt/tags/tag538.xml><?xml version="1.0" encoding="utf-8"?>
<p:tagLst xmlns:a="http://schemas.openxmlformats.org/drawingml/2006/main" xmlns:r="http://schemas.openxmlformats.org/officeDocument/2006/relationships" xmlns:p="http://schemas.openxmlformats.org/presentationml/2006/main">
  <p:tag name="PA" val="v4.1.3"/>
</p:tagLst>
</file>

<file path=ppt/tags/tag539.xml><?xml version="1.0" encoding="utf-8"?>
<p:tagLst xmlns:a="http://schemas.openxmlformats.org/drawingml/2006/main" xmlns:r="http://schemas.openxmlformats.org/officeDocument/2006/relationships" xmlns:p="http://schemas.openxmlformats.org/presentationml/2006/main">
  <p:tag name="PA" val="v4.1.3"/>
</p:tagLst>
</file>

<file path=ppt/tags/tag54.xml><?xml version="1.0" encoding="utf-8"?>
<p:tagLst xmlns:a="http://schemas.openxmlformats.org/drawingml/2006/main" xmlns:r="http://schemas.openxmlformats.org/officeDocument/2006/relationships" xmlns:p="http://schemas.openxmlformats.org/presentationml/2006/main">
  <p:tag name="PA" val="v4.1.3"/>
</p:tagLst>
</file>

<file path=ppt/tags/tag540.xml><?xml version="1.0" encoding="utf-8"?>
<p:tagLst xmlns:a="http://schemas.openxmlformats.org/drawingml/2006/main" xmlns:r="http://schemas.openxmlformats.org/officeDocument/2006/relationships" xmlns:p="http://schemas.openxmlformats.org/presentationml/2006/main">
  <p:tag name="PA" val="v4.1.3"/>
</p:tagLst>
</file>

<file path=ppt/tags/tag541.xml><?xml version="1.0" encoding="utf-8"?>
<p:tagLst xmlns:a="http://schemas.openxmlformats.org/drawingml/2006/main" xmlns:r="http://schemas.openxmlformats.org/officeDocument/2006/relationships" xmlns:p="http://schemas.openxmlformats.org/presentationml/2006/main">
  <p:tag name="PA" val="v4.1.3"/>
</p:tagLst>
</file>

<file path=ppt/tags/tag542.xml><?xml version="1.0" encoding="utf-8"?>
<p:tagLst xmlns:a="http://schemas.openxmlformats.org/drawingml/2006/main" xmlns:r="http://schemas.openxmlformats.org/officeDocument/2006/relationships" xmlns:p="http://schemas.openxmlformats.org/presentationml/2006/main">
  <p:tag name="PA" val="v4.1.3"/>
</p:tagLst>
</file>

<file path=ppt/tags/tag543.xml><?xml version="1.0" encoding="utf-8"?>
<p:tagLst xmlns:a="http://schemas.openxmlformats.org/drawingml/2006/main" xmlns:r="http://schemas.openxmlformats.org/officeDocument/2006/relationships" xmlns:p="http://schemas.openxmlformats.org/presentationml/2006/main">
  <p:tag name="PA" val="v4.1.3"/>
</p:tagLst>
</file>

<file path=ppt/tags/tag544.xml><?xml version="1.0" encoding="utf-8"?>
<p:tagLst xmlns:a="http://schemas.openxmlformats.org/drawingml/2006/main" xmlns:r="http://schemas.openxmlformats.org/officeDocument/2006/relationships" xmlns:p="http://schemas.openxmlformats.org/presentationml/2006/main">
  <p:tag name="PA" val="v4.1.3"/>
</p:tagLst>
</file>

<file path=ppt/tags/tag545.xml><?xml version="1.0" encoding="utf-8"?>
<p:tagLst xmlns:a="http://schemas.openxmlformats.org/drawingml/2006/main" xmlns:r="http://schemas.openxmlformats.org/officeDocument/2006/relationships" xmlns:p="http://schemas.openxmlformats.org/presentationml/2006/main">
  <p:tag name="PA" val="v4.1.3"/>
</p:tagLst>
</file>

<file path=ppt/tags/tag546.xml><?xml version="1.0" encoding="utf-8"?>
<p:tagLst xmlns:a="http://schemas.openxmlformats.org/drawingml/2006/main" xmlns:r="http://schemas.openxmlformats.org/officeDocument/2006/relationships" xmlns:p="http://schemas.openxmlformats.org/presentationml/2006/main">
  <p:tag name="PA" val="v4.1.3"/>
</p:tagLst>
</file>

<file path=ppt/tags/tag55.xml><?xml version="1.0" encoding="utf-8"?>
<p:tagLst xmlns:a="http://schemas.openxmlformats.org/drawingml/2006/main" xmlns:r="http://schemas.openxmlformats.org/officeDocument/2006/relationships" xmlns:p="http://schemas.openxmlformats.org/presentationml/2006/main">
  <p:tag name="PA" val="v4.1.3"/>
</p:tagLst>
</file>

<file path=ppt/tags/tag56.xml><?xml version="1.0" encoding="utf-8"?>
<p:tagLst xmlns:a="http://schemas.openxmlformats.org/drawingml/2006/main" xmlns:r="http://schemas.openxmlformats.org/officeDocument/2006/relationships" xmlns:p="http://schemas.openxmlformats.org/presentationml/2006/main">
  <p:tag name="PA" val="v4.1.3"/>
</p:tagLst>
</file>

<file path=ppt/tags/tag57.xml><?xml version="1.0" encoding="utf-8"?>
<p:tagLst xmlns:a="http://schemas.openxmlformats.org/drawingml/2006/main" xmlns:r="http://schemas.openxmlformats.org/officeDocument/2006/relationships" xmlns:p="http://schemas.openxmlformats.org/presentationml/2006/main">
  <p:tag name="PA" val="v4.1.3"/>
</p:tagLst>
</file>

<file path=ppt/tags/tag58.xml><?xml version="1.0" encoding="utf-8"?>
<p:tagLst xmlns:a="http://schemas.openxmlformats.org/drawingml/2006/main" xmlns:r="http://schemas.openxmlformats.org/officeDocument/2006/relationships" xmlns:p="http://schemas.openxmlformats.org/presentationml/2006/main">
  <p:tag name="PA" val="v4.1.3"/>
</p:tagLst>
</file>

<file path=ppt/tags/tag59.xml><?xml version="1.0" encoding="utf-8"?>
<p:tagLst xmlns:a="http://schemas.openxmlformats.org/drawingml/2006/main" xmlns:r="http://schemas.openxmlformats.org/officeDocument/2006/relationships" xmlns:p="http://schemas.openxmlformats.org/presentationml/2006/main">
  <p:tag name="PA" val="v4.1.3"/>
</p:tagLst>
</file>

<file path=ppt/tags/tag6.xml><?xml version="1.0" encoding="utf-8"?>
<p:tagLst xmlns:a="http://schemas.openxmlformats.org/drawingml/2006/main" xmlns:r="http://schemas.openxmlformats.org/officeDocument/2006/relationships" xmlns:p="http://schemas.openxmlformats.org/presentationml/2006/main">
  <p:tag name="PA" val="v4.1.3"/>
</p:tagLst>
</file>

<file path=ppt/tags/tag60.xml><?xml version="1.0" encoding="utf-8"?>
<p:tagLst xmlns:a="http://schemas.openxmlformats.org/drawingml/2006/main" xmlns:r="http://schemas.openxmlformats.org/officeDocument/2006/relationships" xmlns:p="http://schemas.openxmlformats.org/presentationml/2006/main">
  <p:tag name="PA" val="v4.1.3"/>
</p:tagLst>
</file>

<file path=ppt/tags/tag61.xml><?xml version="1.0" encoding="utf-8"?>
<p:tagLst xmlns:a="http://schemas.openxmlformats.org/drawingml/2006/main" xmlns:r="http://schemas.openxmlformats.org/officeDocument/2006/relationships" xmlns:p="http://schemas.openxmlformats.org/presentationml/2006/main">
  <p:tag name="PA" val="v4.1.3"/>
</p:tagLst>
</file>

<file path=ppt/tags/tag62.xml><?xml version="1.0" encoding="utf-8"?>
<p:tagLst xmlns:a="http://schemas.openxmlformats.org/drawingml/2006/main" xmlns:r="http://schemas.openxmlformats.org/officeDocument/2006/relationships" xmlns:p="http://schemas.openxmlformats.org/presentationml/2006/main">
  <p:tag name="PA" val="v4.1.3"/>
</p:tagLst>
</file>

<file path=ppt/tags/tag63.xml><?xml version="1.0" encoding="utf-8"?>
<p:tagLst xmlns:a="http://schemas.openxmlformats.org/drawingml/2006/main" xmlns:r="http://schemas.openxmlformats.org/officeDocument/2006/relationships" xmlns:p="http://schemas.openxmlformats.org/presentationml/2006/main">
  <p:tag name="PA" val="v4.1.3"/>
</p:tagLst>
</file>

<file path=ppt/tags/tag64.xml><?xml version="1.0" encoding="utf-8"?>
<p:tagLst xmlns:a="http://schemas.openxmlformats.org/drawingml/2006/main" xmlns:r="http://schemas.openxmlformats.org/officeDocument/2006/relationships" xmlns:p="http://schemas.openxmlformats.org/presentationml/2006/main">
  <p:tag name="PA" val="v4.1.3"/>
</p:tagLst>
</file>

<file path=ppt/tags/tag65.xml><?xml version="1.0" encoding="utf-8"?>
<p:tagLst xmlns:a="http://schemas.openxmlformats.org/drawingml/2006/main" xmlns:r="http://schemas.openxmlformats.org/officeDocument/2006/relationships" xmlns:p="http://schemas.openxmlformats.org/presentationml/2006/main">
  <p:tag name="PA" val="v4.1.3"/>
</p:tagLst>
</file>

<file path=ppt/tags/tag66.xml><?xml version="1.0" encoding="utf-8"?>
<p:tagLst xmlns:a="http://schemas.openxmlformats.org/drawingml/2006/main" xmlns:r="http://schemas.openxmlformats.org/officeDocument/2006/relationships" xmlns:p="http://schemas.openxmlformats.org/presentationml/2006/main">
  <p:tag name="PA" val="v4.1.3"/>
</p:tagLst>
</file>

<file path=ppt/tags/tag67.xml><?xml version="1.0" encoding="utf-8"?>
<p:tagLst xmlns:a="http://schemas.openxmlformats.org/drawingml/2006/main" xmlns:r="http://schemas.openxmlformats.org/officeDocument/2006/relationships" xmlns:p="http://schemas.openxmlformats.org/presentationml/2006/main">
  <p:tag name="PA" val="v4.1.3"/>
</p:tagLst>
</file>

<file path=ppt/tags/tag68.xml><?xml version="1.0" encoding="utf-8"?>
<p:tagLst xmlns:a="http://schemas.openxmlformats.org/drawingml/2006/main" xmlns:r="http://schemas.openxmlformats.org/officeDocument/2006/relationships" xmlns:p="http://schemas.openxmlformats.org/presentationml/2006/main">
  <p:tag name="PA" val="v4.1.3"/>
</p:tagLst>
</file>

<file path=ppt/tags/tag69.xml><?xml version="1.0" encoding="utf-8"?>
<p:tagLst xmlns:a="http://schemas.openxmlformats.org/drawingml/2006/main" xmlns:r="http://schemas.openxmlformats.org/officeDocument/2006/relationships" xmlns:p="http://schemas.openxmlformats.org/presentationml/2006/main">
  <p:tag name="PA" val="v4.1.3"/>
</p:tagLst>
</file>

<file path=ppt/tags/tag7.xml><?xml version="1.0" encoding="utf-8"?>
<p:tagLst xmlns:a="http://schemas.openxmlformats.org/drawingml/2006/main" xmlns:r="http://schemas.openxmlformats.org/officeDocument/2006/relationships" xmlns:p="http://schemas.openxmlformats.org/presentationml/2006/main">
  <p:tag name="PA" val="v4.1.3"/>
</p:tagLst>
</file>

<file path=ppt/tags/tag70.xml><?xml version="1.0" encoding="utf-8"?>
<p:tagLst xmlns:a="http://schemas.openxmlformats.org/drawingml/2006/main" xmlns:r="http://schemas.openxmlformats.org/officeDocument/2006/relationships" xmlns:p="http://schemas.openxmlformats.org/presentationml/2006/main">
  <p:tag name="PA" val="v4.1.3"/>
</p:tagLst>
</file>

<file path=ppt/tags/tag71.xml><?xml version="1.0" encoding="utf-8"?>
<p:tagLst xmlns:a="http://schemas.openxmlformats.org/drawingml/2006/main" xmlns:r="http://schemas.openxmlformats.org/officeDocument/2006/relationships" xmlns:p="http://schemas.openxmlformats.org/presentationml/2006/main">
  <p:tag name="PA" val="v4.1.3"/>
</p:tagLst>
</file>

<file path=ppt/tags/tag72.xml><?xml version="1.0" encoding="utf-8"?>
<p:tagLst xmlns:a="http://schemas.openxmlformats.org/drawingml/2006/main" xmlns:r="http://schemas.openxmlformats.org/officeDocument/2006/relationships" xmlns:p="http://schemas.openxmlformats.org/presentationml/2006/main">
  <p:tag name="PA" val="v4.1.3"/>
</p:tagLst>
</file>

<file path=ppt/tags/tag73.xml><?xml version="1.0" encoding="utf-8"?>
<p:tagLst xmlns:a="http://schemas.openxmlformats.org/drawingml/2006/main" xmlns:r="http://schemas.openxmlformats.org/officeDocument/2006/relationships" xmlns:p="http://schemas.openxmlformats.org/presentationml/2006/main">
  <p:tag name="PA" val="v4.1.3"/>
</p:tagLst>
</file>

<file path=ppt/tags/tag74.xml><?xml version="1.0" encoding="utf-8"?>
<p:tagLst xmlns:a="http://schemas.openxmlformats.org/drawingml/2006/main" xmlns:r="http://schemas.openxmlformats.org/officeDocument/2006/relationships" xmlns:p="http://schemas.openxmlformats.org/presentationml/2006/main">
  <p:tag name="PA" val="v4.1.3"/>
</p:tagLst>
</file>

<file path=ppt/tags/tag75.xml><?xml version="1.0" encoding="utf-8"?>
<p:tagLst xmlns:a="http://schemas.openxmlformats.org/drawingml/2006/main" xmlns:r="http://schemas.openxmlformats.org/officeDocument/2006/relationships" xmlns:p="http://schemas.openxmlformats.org/presentationml/2006/main">
  <p:tag name="PA" val="v4.1.3"/>
</p:tagLst>
</file>

<file path=ppt/tags/tag76.xml><?xml version="1.0" encoding="utf-8"?>
<p:tagLst xmlns:a="http://schemas.openxmlformats.org/drawingml/2006/main" xmlns:r="http://schemas.openxmlformats.org/officeDocument/2006/relationships" xmlns:p="http://schemas.openxmlformats.org/presentationml/2006/main">
  <p:tag name="PA" val="v4.1.3"/>
</p:tagLst>
</file>

<file path=ppt/tags/tag77.xml><?xml version="1.0" encoding="utf-8"?>
<p:tagLst xmlns:a="http://schemas.openxmlformats.org/drawingml/2006/main" xmlns:r="http://schemas.openxmlformats.org/officeDocument/2006/relationships" xmlns:p="http://schemas.openxmlformats.org/presentationml/2006/main">
  <p:tag name="PA" val="v4.1.3"/>
</p:tagLst>
</file>

<file path=ppt/tags/tag78.xml><?xml version="1.0" encoding="utf-8"?>
<p:tagLst xmlns:a="http://schemas.openxmlformats.org/drawingml/2006/main" xmlns:r="http://schemas.openxmlformats.org/officeDocument/2006/relationships" xmlns:p="http://schemas.openxmlformats.org/presentationml/2006/main">
  <p:tag name="PA" val="v4.1.3"/>
</p:tagLst>
</file>

<file path=ppt/tags/tag79.xml><?xml version="1.0" encoding="utf-8"?>
<p:tagLst xmlns:a="http://schemas.openxmlformats.org/drawingml/2006/main" xmlns:r="http://schemas.openxmlformats.org/officeDocument/2006/relationships" xmlns:p="http://schemas.openxmlformats.org/presentationml/2006/main">
  <p:tag name="PA" val="v4.1.3"/>
</p:tagLst>
</file>

<file path=ppt/tags/tag8.xml><?xml version="1.0" encoding="utf-8"?>
<p:tagLst xmlns:a="http://schemas.openxmlformats.org/drawingml/2006/main" xmlns:r="http://schemas.openxmlformats.org/officeDocument/2006/relationships" xmlns:p="http://schemas.openxmlformats.org/presentationml/2006/main">
  <p:tag name="PA" val="v4.1.3"/>
</p:tagLst>
</file>

<file path=ppt/tags/tag80.xml><?xml version="1.0" encoding="utf-8"?>
<p:tagLst xmlns:a="http://schemas.openxmlformats.org/drawingml/2006/main" xmlns:r="http://schemas.openxmlformats.org/officeDocument/2006/relationships" xmlns:p="http://schemas.openxmlformats.org/presentationml/2006/main">
  <p:tag name="PA" val="v4.1.3"/>
</p:tagLst>
</file>

<file path=ppt/tags/tag81.xml><?xml version="1.0" encoding="utf-8"?>
<p:tagLst xmlns:a="http://schemas.openxmlformats.org/drawingml/2006/main" xmlns:r="http://schemas.openxmlformats.org/officeDocument/2006/relationships" xmlns:p="http://schemas.openxmlformats.org/presentationml/2006/main">
  <p:tag name="PA" val="v4.1.3"/>
</p:tagLst>
</file>

<file path=ppt/tags/tag82.xml><?xml version="1.0" encoding="utf-8"?>
<p:tagLst xmlns:a="http://schemas.openxmlformats.org/drawingml/2006/main" xmlns:r="http://schemas.openxmlformats.org/officeDocument/2006/relationships" xmlns:p="http://schemas.openxmlformats.org/presentationml/2006/main">
  <p:tag name="PA" val="v4.1.3"/>
</p:tagLst>
</file>

<file path=ppt/tags/tag83.xml><?xml version="1.0" encoding="utf-8"?>
<p:tagLst xmlns:a="http://schemas.openxmlformats.org/drawingml/2006/main" xmlns:r="http://schemas.openxmlformats.org/officeDocument/2006/relationships" xmlns:p="http://schemas.openxmlformats.org/presentationml/2006/main">
  <p:tag name="PA" val="v4.1.3"/>
</p:tagLst>
</file>

<file path=ppt/tags/tag84.xml><?xml version="1.0" encoding="utf-8"?>
<p:tagLst xmlns:a="http://schemas.openxmlformats.org/drawingml/2006/main" xmlns:r="http://schemas.openxmlformats.org/officeDocument/2006/relationships" xmlns:p="http://schemas.openxmlformats.org/presentationml/2006/main">
  <p:tag name="PA" val="v4.1.3"/>
</p:tagLst>
</file>

<file path=ppt/tags/tag85.xml><?xml version="1.0" encoding="utf-8"?>
<p:tagLst xmlns:a="http://schemas.openxmlformats.org/drawingml/2006/main" xmlns:r="http://schemas.openxmlformats.org/officeDocument/2006/relationships" xmlns:p="http://schemas.openxmlformats.org/presentationml/2006/main">
  <p:tag name="PA" val="v4.1.3"/>
</p:tagLst>
</file>

<file path=ppt/tags/tag86.xml><?xml version="1.0" encoding="utf-8"?>
<p:tagLst xmlns:a="http://schemas.openxmlformats.org/drawingml/2006/main" xmlns:r="http://schemas.openxmlformats.org/officeDocument/2006/relationships" xmlns:p="http://schemas.openxmlformats.org/presentationml/2006/main">
  <p:tag name="PA" val="v4.1.3"/>
</p:tagLst>
</file>

<file path=ppt/tags/tag87.xml><?xml version="1.0" encoding="utf-8"?>
<p:tagLst xmlns:a="http://schemas.openxmlformats.org/drawingml/2006/main" xmlns:r="http://schemas.openxmlformats.org/officeDocument/2006/relationships" xmlns:p="http://schemas.openxmlformats.org/presentationml/2006/main">
  <p:tag name="PA" val="v4.1.3"/>
</p:tagLst>
</file>

<file path=ppt/tags/tag88.xml><?xml version="1.0" encoding="utf-8"?>
<p:tagLst xmlns:a="http://schemas.openxmlformats.org/drawingml/2006/main" xmlns:r="http://schemas.openxmlformats.org/officeDocument/2006/relationships" xmlns:p="http://schemas.openxmlformats.org/presentationml/2006/main">
  <p:tag name="PA" val="v4.1.3"/>
</p:tagLst>
</file>

<file path=ppt/tags/tag89.xml><?xml version="1.0" encoding="utf-8"?>
<p:tagLst xmlns:a="http://schemas.openxmlformats.org/drawingml/2006/main" xmlns:r="http://schemas.openxmlformats.org/officeDocument/2006/relationships" xmlns:p="http://schemas.openxmlformats.org/presentationml/2006/main">
  <p:tag name="PA" val="v4.1.3"/>
</p:tagLst>
</file>

<file path=ppt/tags/tag9.xml><?xml version="1.0" encoding="utf-8"?>
<p:tagLst xmlns:a="http://schemas.openxmlformats.org/drawingml/2006/main" xmlns:r="http://schemas.openxmlformats.org/officeDocument/2006/relationships" xmlns:p="http://schemas.openxmlformats.org/presentationml/2006/main">
  <p:tag name="PA" val="v4.1.3"/>
</p:tagLst>
</file>

<file path=ppt/tags/tag90.xml><?xml version="1.0" encoding="utf-8"?>
<p:tagLst xmlns:a="http://schemas.openxmlformats.org/drawingml/2006/main" xmlns:r="http://schemas.openxmlformats.org/officeDocument/2006/relationships" xmlns:p="http://schemas.openxmlformats.org/presentationml/2006/main">
  <p:tag name="PA" val="v4.1.3"/>
</p:tagLst>
</file>

<file path=ppt/tags/tag91.xml><?xml version="1.0" encoding="utf-8"?>
<p:tagLst xmlns:a="http://schemas.openxmlformats.org/drawingml/2006/main" xmlns:r="http://schemas.openxmlformats.org/officeDocument/2006/relationships" xmlns:p="http://schemas.openxmlformats.org/presentationml/2006/main">
  <p:tag name="PA" val="v4.1.3"/>
</p:tagLst>
</file>

<file path=ppt/tags/tag92.xml><?xml version="1.0" encoding="utf-8"?>
<p:tagLst xmlns:a="http://schemas.openxmlformats.org/drawingml/2006/main" xmlns:r="http://schemas.openxmlformats.org/officeDocument/2006/relationships" xmlns:p="http://schemas.openxmlformats.org/presentationml/2006/main">
  <p:tag name="PA" val="v4.1.3"/>
</p:tagLst>
</file>

<file path=ppt/tags/tag93.xml><?xml version="1.0" encoding="utf-8"?>
<p:tagLst xmlns:a="http://schemas.openxmlformats.org/drawingml/2006/main" xmlns:r="http://schemas.openxmlformats.org/officeDocument/2006/relationships" xmlns:p="http://schemas.openxmlformats.org/presentationml/2006/main">
  <p:tag name="PA" val="v4.1.3"/>
</p:tagLst>
</file>

<file path=ppt/tags/tag94.xml><?xml version="1.0" encoding="utf-8"?>
<p:tagLst xmlns:a="http://schemas.openxmlformats.org/drawingml/2006/main" xmlns:r="http://schemas.openxmlformats.org/officeDocument/2006/relationships" xmlns:p="http://schemas.openxmlformats.org/presentationml/2006/main">
  <p:tag name="PA" val="v4.1.3"/>
</p:tagLst>
</file>

<file path=ppt/tags/tag95.xml><?xml version="1.0" encoding="utf-8"?>
<p:tagLst xmlns:a="http://schemas.openxmlformats.org/drawingml/2006/main" xmlns:r="http://schemas.openxmlformats.org/officeDocument/2006/relationships" xmlns:p="http://schemas.openxmlformats.org/presentationml/2006/main">
  <p:tag name="PA" val="v4.1.3"/>
</p:tagLst>
</file>

<file path=ppt/tags/tag96.xml><?xml version="1.0" encoding="utf-8"?>
<p:tagLst xmlns:a="http://schemas.openxmlformats.org/drawingml/2006/main" xmlns:r="http://schemas.openxmlformats.org/officeDocument/2006/relationships" xmlns:p="http://schemas.openxmlformats.org/presentationml/2006/main">
  <p:tag name="PA" val="v4.1.3"/>
</p:tagLst>
</file>

<file path=ppt/tags/tag97.xml><?xml version="1.0" encoding="utf-8"?>
<p:tagLst xmlns:a="http://schemas.openxmlformats.org/drawingml/2006/main" xmlns:r="http://schemas.openxmlformats.org/officeDocument/2006/relationships" xmlns:p="http://schemas.openxmlformats.org/presentationml/2006/main">
  <p:tag name="PA" val="v4.1.3"/>
</p:tagLst>
</file>

<file path=ppt/tags/tag98.xml><?xml version="1.0" encoding="utf-8"?>
<p:tagLst xmlns:a="http://schemas.openxmlformats.org/drawingml/2006/main" xmlns:r="http://schemas.openxmlformats.org/officeDocument/2006/relationships" xmlns:p="http://schemas.openxmlformats.org/presentationml/2006/main">
  <p:tag name="PA" val="v4.1.3"/>
</p:tagLst>
</file>

<file path=ppt/tags/tag99.xml><?xml version="1.0" encoding="utf-8"?>
<p:tagLst xmlns:a="http://schemas.openxmlformats.org/drawingml/2006/main" xmlns:r="http://schemas.openxmlformats.org/officeDocument/2006/relationships" xmlns:p="http://schemas.openxmlformats.org/presentationml/2006/main">
  <p:tag name="PA" val="v4.1.3"/>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自定义 1">
      <a:dk1>
        <a:srgbClr val="333333"/>
      </a:dk1>
      <a:lt1>
        <a:srgbClr val="FFFFFF"/>
      </a:lt1>
      <a:dk2>
        <a:srgbClr val="333333"/>
      </a:dk2>
      <a:lt2>
        <a:srgbClr val="FFFFFF"/>
      </a:lt2>
      <a:accent1>
        <a:srgbClr val="1D69A3"/>
      </a:accent1>
      <a:accent2>
        <a:srgbClr val="84CBC3"/>
      </a:accent2>
      <a:accent3>
        <a:srgbClr val="F8D158"/>
      </a:accent3>
      <a:accent4>
        <a:srgbClr val="F57365"/>
      </a:accent4>
      <a:accent5>
        <a:srgbClr val="7FC9EC"/>
      </a:accent5>
      <a:accent6>
        <a:srgbClr val="8689D0"/>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TotalTime>
  <Words>3083</Words>
  <Application>Microsoft Office PowerPoint</Application>
  <PresentationFormat>宽屏</PresentationFormat>
  <Paragraphs>355</Paragraphs>
  <Slides>33</Slides>
  <Notes>7</Notes>
  <HiddenSlides>0</HiddenSlides>
  <MMClips>0</MMClips>
  <ScaleCrop>false</ScaleCrop>
  <HeadingPairs>
    <vt:vector size="6" baseType="variant">
      <vt:variant>
        <vt:lpstr>已用的字体</vt:lpstr>
      </vt:variant>
      <vt:variant>
        <vt:i4>8</vt:i4>
      </vt:variant>
      <vt:variant>
        <vt:lpstr>主题</vt:lpstr>
      </vt:variant>
      <vt:variant>
        <vt:i4>2</vt:i4>
      </vt:variant>
      <vt:variant>
        <vt:lpstr>幻灯片标题</vt:lpstr>
      </vt:variant>
      <vt:variant>
        <vt:i4>33</vt:i4>
      </vt:variant>
    </vt:vector>
  </HeadingPairs>
  <TitlesOfParts>
    <vt:vector size="43" baseType="lpstr">
      <vt:lpstr>等线</vt:lpstr>
      <vt:lpstr>等线 Light</vt:lpstr>
      <vt:lpstr>宋体</vt:lpstr>
      <vt:lpstr>微软雅黑</vt:lpstr>
      <vt:lpstr>Arial</vt:lpstr>
      <vt:lpstr>Calibri</vt:lpstr>
      <vt:lpstr>Impact</vt:lpstr>
      <vt:lpstr>Wingdings</vt:lpstr>
      <vt:lpstr>Office 主题​​</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锐旗设计；https://9ppt.taobao.com</dc:title>
  <dc:creator>锐旗设计;https://9ppt.taobao.com</dc:creator>
  <cp:keywords>锐旗设计; https:/9ppt.taobao.com</cp:keywords>
  <cp:lastModifiedBy>Administrator</cp:lastModifiedBy>
  <cp:revision>6</cp:revision>
  <dcterms:created xsi:type="dcterms:W3CDTF">2016-08-30T15:34:45Z</dcterms:created>
  <dcterms:modified xsi:type="dcterms:W3CDTF">2021-01-26T07:09:41Z</dcterms:modified>
  <cp:category>锐旗设计;https://9ppt.taobao.com</cp:category>
</cp:coreProperties>
</file>